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52"/>
  </p:notesMasterIdLst>
  <p:sldIdLst>
    <p:sldId id="259" r:id="rId2"/>
    <p:sldId id="366" r:id="rId3"/>
    <p:sldId id="367" r:id="rId4"/>
    <p:sldId id="309" r:id="rId5"/>
    <p:sldId id="311" r:id="rId6"/>
    <p:sldId id="258" r:id="rId7"/>
    <p:sldId id="257" r:id="rId8"/>
    <p:sldId id="262" r:id="rId9"/>
    <p:sldId id="312" r:id="rId10"/>
    <p:sldId id="313" r:id="rId11"/>
    <p:sldId id="314" r:id="rId12"/>
    <p:sldId id="315" r:id="rId13"/>
    <p:sldId id="353" r:id="rId14"/>
    <p:sldId id="316" r:id="rId15"/>
    <p:sldId id="354" r:id="rId16"/>
    <p:sldId id="317" r:id="rId17"/>
    <p:sldId id="318" r:id="rId18"/>
    <p:sldId id="319" r:id="rId19"/>
    <p:sldId id="320" r:id="rId20"/>
    <p:sldId id="321" r:id="rId21"/>
    <p:sldId id="355" r:id="rId22"/>
    <p:sldId id="322" r:id="rId23"/>
    <p:sldId id="323" r:id="rId24"/>
    <p:sldId id="325" r:id="rId25"/>
    <p:sldId id="326" r:id="rId26"/>
    <p:sldId id="328" r:id="rId27"/>
    <p:sldId id="329" r:id="rId28"/>
    <p:sldId id="330" r:id="rId29"/>
    <p:sldId id="331" r:id="rId30"/>
    <p:sldId id="356" r:id="rId31"/>
    <p:sldId id="368" r:id="rId32"/>
    <p:sldId id="332" r:id="rId33"/>
    <p:sldId id="333" r:id="rId34"/>
    <p:sldId id="334" r:id="rId35"/>
    <p:sldId id="336" r:id="rId36"/>
    <p:sldId id="337" r:id="rId37"/>
    <p:sldId id="338" r:id="rId38"/>
    <p:sldId id="357" r:id="rId39"/>
    <p:sldId id="344" r:id="rId40"/>
    <p:sldId id="339" r:id="rId41"/>
    <p:sldId id="358" r:id="rId42"/>
    <p:sldId id="340" r:id="rId43"/>
    <p:sldId id="341" r:id="rId44"/>
    <p:sldId id="352" r:id="rId45"/>
    <p:sldId id="349" r:id="rId46"/>
    <p:sldId id="360" r:id="rId47"/>
    <p:sldId id="365" r:id="rId48"/>
    <p:sldId id="350" r:id="rId49"/>
    <p:sldId id="361" r:id="rId50"/>
    <p:sldId id="362" r:id="rId51"/>
  </p:sldIdLst>
  <p:sldSz cx="9144000" cy="5143500" type="screen16x9"/>
  <p:notesSz cx="6735763" cy="9866313"/>
  <p:embeddedFontLst>
    <p:embeddedFont>
      <p:font typeface="Jua" panose="020B0604020202020204" charset="-127"/>
      <p:regular r:id="rId53"/>
    </p:embeddedFont>
    <p:embeddedFont>
      <p:font typeface="Calibri" panose="020F0502020204030204" pitchFamily="34" charset="0"/>
      <p:regular r:id="rId54"/>
      <p:bold r:id="rId55"/>
      <p:italic r:id="rId56"/>
      <p:boldItalic r:id="rId57"/>
    </p:embeddedFont>
    <p:embeddedFont>
      <p:font typeface="Playfair Display ExtraBold" panose="020B0604020202020204" charset="0"/>
      <p:bold r:id="rId58"/>
      <p:boldItalic r:id="rId59"/>
    </p:embeddedFont>
    <p:embeddedFont>
      <p:font typeface="Quicksand Medium" panose="020B0604020202020204" charset="-93"/>
      <p:regular r:id="rId60"/>
      <p:bold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00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434ED0-BA14-42CF-BEAB-C03E9EAD6AD8}">
  <a:tblStyle styleId="{FA434ED0-BA14-42CF-BEAB-C03E9EAD6A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96" autoAdjust="0"/>
    <p:restoredTop sz="84899" autoAdjust="0"/>
  </p:normalViewPr>
  <p:slideViewPr>
    <p:cSldViewPr>
      <p:cViewPr varScale="1">
        <p:scale>
          <a:sx n="81" d="100"/>
          <a:sy n="81" d="100"/>
        </p:scale>
        <p:origin x="456"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9FC51-8218-440B-8690-FB86105B06BB}" type="doc">
      <dgm:prSet loTypeId="urn:microsoft.com/office/officeart/2005/8/layout/equation2" loCatId="relationship" qsTypeId="urn:microsoft.com/office/officeart/2005/8/quickstyle/simple1" qsCatId="simple" csTypeId="urn:microsoft.com/office/officeart/2005/8/colors/colorful1" csCatId="colorful" phldr="1"/>
      <dgm:spPr/>
      <dgm:t>
        <a:bodyPr/>
        <a:lstStyle/>
        <a:p>
          <a:endParaRPr lang="en-US"/>
        </a:p>
      </dgm:t>
    </dgm:pt>
    <dgm:pt modelId="{AFA742C2-FA2E-4A42-8D16-0CEF44E49431}">
      <dgm:prSet phldrT="[Text]" custT="1"/>
      <dgm:spPr/>
      <dgm:t>
        <a:bodyPr/>
        <a:lstStyle/>
        <a:p>
          <a:r>
            <a:rPr lang="en-US" sz="1800" b="1" dirty="0" err="1">
              <a:solidFill>
                <a:schemeClr val="tx1"/>
              </a:solidFill>
              <a:latin typeface="+mn-lt"/>
              <a:cs typeface="Times New Roman" pitchFamily="18" charset="0"/>
            </a:rPr>
            <a:t>Mục</a:t>
          </a:r>
          <a:r>
            <a:rPr lang="en-US" sz="1800" b="1" dirty="0">
              <a:solidFill>
                <a:schemeClr val="tx1"/>
              </a:solidFill>
              <a:latin typeface="+mn-lt"/>
              <a:cs typeface="Times New Roman" pitchFamily="18" charset="0"/>
            </a:rPr>
            <a:t> </a:t>
          </a:r>
          <a:r>
            <a:rPr lang="en-US" sz="1800" b="1" dirty="0" err="1">
              <a:solidFill>
                <a:schemeClr val="tx1"/>
              </a:solidFill>
              <a:latin typeface="+mn-lt"/>
              <a:cs typeface="Times New Roman" pitchFamily="18" charset="0"/>
            </a:rPr>
            <a:t>tiêu</a:t>
          </a:r>
          <a:r>
            <a:rPr lang="en-US" sz="1800" b="1" dirty="0">
              <a:solidFill>
                <a:schemeClr val="tx1"/>
              </a:solidFill>
              <a:latin typeface="+mn-lt"/>
              <a:cs typeface="Times New Roman" pitchFamily="18" charset="0"/>
            </a:rPr>
            <a:t> GD </a:t>
          </a:r>
          <a:r>
            <a:rPr lang="en-US" sz="1800" b="1" dirty="0" err="1">
              <a:solidFill>
                <a:schemeClr val="tx1"/>
              </a:solidFill>
              <a:latin typeface="+mn-lt"/>
              <a:cs typeface="Times New Roman" pitchFamily="18" charset="0"/>
            </a:rPr>
            <a:t>năm</a:t>
          </a:r>
          <a:r>
            <a:rPr lang="en-US" sz="1800" b="1" dirty="0">
              <a:solidFill>
                <a:schemeClr val="tx1"/>
              </a:solidFill>
              <a:latin typeface="+mn-lt"/>
              <a:cs typeface="Times New Roman" pitchFamily="18" charset="0"/>
            </a:rPr>
            <a:t> </a:t>
          </a:r>
          <a:r>
            <a:rPr lang="en-US" sz="1800" b="1" dirty="0" err="1">
              <a:solidFill>
                <a:schemeClr val="tx1"/>
              </a:solidFill>
              <a:latin typeface="+mn-lt"/>
              <a:cs typeface="Times New Roman" pitchFamily="18" charset="0"/>
            </a:rPr>
            <a:t>học</a:t>
          </a:r>
          <a:r>
            <a:rPr lang="en-US" sz="1800" b="1" dirty="0">
              <a:solidFill>
                <a:schemeClr val="tx1"/>
              </a:solidFill>
              <a:latin typeface="+mn-lt"/>
              <a:cs typeface="Times New Roman" pitchFamily="18" charset="0"/>
            </a:rPr>
            <a:t> (</a:t>
          </a:r>
          <a:r>
            <a:rPr lang="en-US" sz="1800" b="1" dirty="0" err="1">
              <a:solidFill>
                <a:schemeClr val="tx1"/>
              </a:solidFill>
              <a:latin typeface="+mn-lt"/>
              <a:cs typeface="Times New Roman" pitchFamily="18" charset="0"/>
            </a:rPr>
            <a:t>theo</a:t>
          </a:r>
          <a:r>
            <a:rPr lang="en-US" sz="1800" b="1" dirty="0">
              <a:solidFill>
                <a:schemeClr val="tx1"/>
              </a:solidFill>
              <a:latin typeface="+mn-lt"/>
              <a:cs typeface="Times New Roman" pitchFamily="18" charset="0"/>
            </a:rPr>
            <a:t> </a:t>
          </a:r>
          <a:r>
            <a:rPr lang="en-US" sz="1800" b="1" dirty="0" err="1">
              <a:solidFill>
                <a:schemeClr val="tx1"/>
              </a:solidFill>
              <a:latin typeface="+mn-lt"/>
              <a:cs typeface="Times New Roman" pitchFamily="18" charset="0"/>
            </a:rPr>
            <a:t>độ</a:t>
          </a:r>
          <a:r>
            <a:rPr lang="en-US" sz="1800" b="1" dirty="0">
              <a:solidFill>
                <a:schemeClr val="tx1"/>
              </a:solidFill>
              <a:latin typeface="+mn-lt"/>
              <a:cs typeface="Times New Roman" pitchFamily="18" charset="0"/>
            </a:rPr>
            <a:t> </a:t>
          </a:r>
          <a:r>
            <a:rPr lang="en-US" sz="1800" b="1" dirty="0" err="1">
              <a:solidFill>
                <a:schemeClr val="tx1"/>
              </a:solidFill>
              <a:latin typeface="+mn-lt"/>
              <a:cs typeface="Times New Roman" pitchFamily="18" charset="0"/>
            </a:rPr>
            <a:t>tuổi</a:t>
          </a:r>
          <a:r>
            <a:rPr lang="en-US" sz="1800" b="1" dirty="0">
              <a:solidFill>
                <a:schemeClr val="tx1"/>
              </a:solidFill>
              <a:latin typeface="+mn-lt"/>
              <a:cs typeface="Times New Roman" pitchFamily="18" charset="0"/>
            </a:rPr>
            <a:t>)</a:t>
          </a:r>
        </a:p>
      </dgm:t>
    </dgm:pt>
    <dgm:pt modelId="{4C8570D5-62F2-4CB7-B99A-FAB7A7D6D919}" type="parTrans" cxnId="{01EB96F2-F8BE-4494-B7EE-BD569877F385}">
      <dgm:prSet/>
      <dgm:spPr/>
      <dgm:t>
        <a:bodyPr/>
        <a:lstStyle/>
        <a:p>
          <a:endParaRPr lang="en-US" sz="1900">
            <a:latin typeface="+mn-lt"/>
            <a:cs typeface="Times New Roman" pitchFamily="18" charset="0"/>
          </a:endParaRPr>
        </a:p>
      </dgm:t>
    </dgm:pt>
    <dgm:pt modelId="{4E21C50B-873F-461D-BBE1-5EDB2C153BC8}" type="sibTrans" cxnId="{01EB96F2-F8BE-4494-B7EE-BD569877F385}">
      <dgm:prSet/>
      <dgm:spPr/>
      <dgm:t>
        <a:bodyPr/>
        <a:lstStyle/>
        <a:p>
          <a:endParaRPr lang="en-US" sz="1900">
            <a:latin typeface="+mn-lt"/>
            <a:cs typeface="Times New Roman" pitchFamily="18" charset="0"/>
          </a:endParaRPr>
        </a:p>
      </dgm:t>
    </dgm:pt>
    <dgm:pt modelId="{47FA8DD7-7877-4A38-8BE8-9C1FF26B6A19}">
      <dgm:prSet custT="1"/>
      <dgm:spPr/>
      <dgm:t>
        <a:bodyPr/>
        <a:lstStyle/>
        <a:p>
          <a:r>
            <a:rPr lang="en-US" sz="1900" dirty="0">
              <a:solidFill>
                <a:schemeClr val="tx1"/>
              </a:solidFill>
              <a:latin typeface="+mn-lt"/>
              <a:cs typeface="Times New Roman" pitchFamily="18" charset="0"/>
            </a:rPr>
            <a:t>- </a:t>
          </a:r>
          <a:r>
            <a:rPr lang="vi-VN" sz="1900" dirty="0">
              <a:solidFill>
                <a:schemeClr val="tx1"/>
              </a:solidFill>
              <a:latin typeface="+mn-lt"/>
              <a:cs typeface="Times New Roman" pitchFamily="18" charset="0"/>
            </a:rPr>
            <a:t>Mục tiêu</a:t>
          </a:r>
          <a:r>
            <a:rPr lang="en-US" sz="1900" dirty="0">
              <a:solidFill>
                <a:schemeClr val="tx1"/>
              </a:solidFill>
              <a:latin typeface="+mn-lt"/>
              <a:cs typeface="Times New Roman" pitchFamily="18" charset="0"/>
            </a:rPr>
            <a:t> </a:t>
          </a:r>
          <a:r>
            <a:rPr lang="en-US" sz="1900" dirty="0" err="1">
              <a:solidFill>
                <a:schemeClr val="tx1"/>
              </a:solidFill>
              <a:latin typeface="+mn-lt"/>
              <a:cs typeface="Times New Roman" pitchFamily="18" charset="0"/>
            </a:rPr>
            <a:t>chung</a:t>
          </a:r>
          <a:r>
            <a:rPr lang="en-US" sz="1900" dirty="0">
              <a:solidFill>
                <a:schemeClr val="tx1"/>
              </a:solidFill>
              <a:latin typeface="+mn-lt"/>
              <a:cs typeface="Times New Roman" pitchFamily="18" charset="0"/>
            </a:rPr>
            <a:t> </a:t>
          </a:r>
          <a:r>
            <a:rPr lang="en-US" sz="1900" dirty="0" err="1">
              <a:solidFill>
                <a:schemeClr val="tx1"/>
              </a:solidFill>
              <a:latin typeface="+mn-lt"/>
              <a:cs typeface="Times New Roman" pitchFamily="18" charset="0"/>
            </a:rPr>
            <a:t>độ</a:t>
          </a:r>
          <a:r>
            <a:rPr lang="en-US" sz="1900" dirty="0">
              <a:solidFill>
                <a:schemeClr val="tx1"/>
              </a:solidFill>
              <a:latin typeface="+mn-lt"/>
              <a:cs typeface="Times New Roman" pitchFamily="18" charset="0"/>
            </a:rPr>
            <a:t> </a:t>
          </a:r>
          <a:r>
            <a:rPr lang="en-US" sz="1900" dirty="0" err="1">
              <a:solidFill>
                <a:schemeClr val="tx1"/>
              </a:solidFill>
              <a:latin typeface="+mn-lt"/>
              <a:cs typeface="Times New Roman" pitchFamily="18" charset="0"/>
            </a:rPr>
            <a:t>tuổi</a:t>
          </a:r>
          <a:endParaRPr lang="en-US" sz="1900" dirty="0">
            <a:solidFill>
              <a:schemeClr val="tx1"/>
            </a:solidFill>
            <a:latin typeface="+mn-lt"/>
            <a:cs typeface="Times New Roman" pitchFamily="18" charset="0"/>
          </a:endParaRPr>
        </a:p>
      </dgm:t>
    </dgm:pt>
    <dgm:pt modelId="{568429BA-A1F0-44D0-9093-88C130461034}" type="parTrans" cxnId="{6C20FC52-7566-4FB7-A016-BCFBF16E900F}">
      <dgm:prSet/>
      <dgm:spPr/>
      <dgm:t>
        <a:bodyPr/>
        <a:lstStyle/>
        <a:p>
          <a:endParaRPr lang="en-US" sz="1900">
            <a:latin typeface="+mn-lt"/>
            <a:cs typeface="Times New Roman" pitchFamily="18" charset="0"/>
          </a:endParaRPr>
        </a:p>
      </dgm:t>
    </dgm:pt>
    <dgm:pt modelId="{C911B12A-FB11-45DE-88E9-330E88C6430E}" type="sibTrans" cxnId="{6C20FC52-7566-4FB7-A016-BCFBF16E900F}">
      <dgm:prSet custT="1"/>
      <dgm:spPr/>
      <dgm:t>
        <a:bodyPr/>
        <a:lstStyle/>
        <a:p>
          <a:endParaRPr lang="en-US" sz="1900">
            <a:latin typeface="+mn-lt"/>
            <a:cs typeface="Times New Roman" pitchFamily="18" charset="0"/>
          </a:endParaRPr>
        </a:p>
      </dgm:t>
    </dgm:pt>
    <dgm:pt modelId="{E4165FF9-EAE9-4918-906F-1CD487600E46}">
      <dgm:prSet custT="1"/>
      <dgm:spPr/>
      <dgm:t>
        <a:bodyPr/>
        <a:lstStyle/>
        <a:p>
          <a:pPr algn="ctr"/>
          <a:r>
            <a:rPr lang="en-US" sz="1900" dirty="0">
              <a:solidFill>
                <a:schemeClr val="tx1"/>
              </a:solidFill>
              <a:latin typeface="+mn-lt"/>
              <a:cs typeface="Times New Roman" pitchFamily="18" charset="0"/>
            </a:rPr>
            <a:t>- </a:t>
          </a:r>
          <a:r>
            <a:rPr lang="en-US" sz="1900" dirty="0" err="1">
              <a:solidFill>
                <a:schemeClr val="tx1"/>
              </a:solidFill>
              <a:latin typeface="+mn-lt"/>
              <a:cs typeface="Times New Roman" pitchFamily="18" charset="0"/>
            </a:rPr>
            <a:t>Mục</a:t>
          </a:r>
          <a:r>
            <a:rPr lang="en-US" sz="1900" dirty="0">
              <a:solidFill>
                <a:schemeClr val="tx1"/>
              </a:solidFill>
              <a:latin typeface="+mn-lt"/>
              <a:cs typeface="Times New Roman" pitchFamily="18" charset="0"/>
            </a:rPr>
            <a:t> </a:t>
          </a:r>
          <a:r>
            <a:rPr lang="en-US" sz="1900" dirty="0" err="1">
              <a:solidFill>
                <a:schemeClr val="tx1"/>
              </a:solidFill>
              <a:latin typeface="+mn-lt"/>
              <a:cs typeface="Times New Roman" pitchFamily="18" charset="0"/>
            </a:rPr>
            <a:t>tiêu</a:t>
          </a:r>
          <a:r>
            <a:rPr lang="en-US" sz="1900" dirty="0">
              <a:solidFill>
                <a:schemeClr val="tx1"/>
              </a:solidFill>
              <a:latin typeface="+mn-lt"/>
              <a:cs typeface="Times New Roman" pitchFamily="18" charset="0"/>
            </a:rPr>
            <a:t> </a:t>
          </a:r>
          <a:r>
            <a:rPr lang="vi-VN" sz="1900" dirty="0">
              <a:solidFill>
                <a:schemeClr val="tx1"/>
              </a:solidFill>
              <a:latin typeface="+mn-lt"/>
              <a:cs typeface="Times New Roman" pitchFamily="18" charset="0"/>
            </a:rPr>
            <a:t>kết quả mong đợi của từng lĩnh vực giáo dục trong chương trình </a:t>
          </a:r>
          <a:r>
            <a:rPr lang="en-US" sz="1900" dirty="0">
              <a:solidFill>
                <a:schemeClr val="tx1"/>
              </a:solidFill>
              <a:latin typeface="+mn-lt"/>
              <a:cs typeface="Times New Roman" pitchFamily="18" charset="0"/>
            </a:rPr>
            <a:t>GDMN</a:t>
          </a:r>
        </a:p>
      </dgm:t>
    </dgm:pt>
    <dgm:pt modelId="{44A1BC53-C689-4DB9-B730-2F1904CD1245}" type="parTrans" cxnId="{0ADBADF2-81C9-4A50-8FFD-7C6D00925B95}">
      <dgm:prSet/>
      <dgm:spPr/>
      <dgm:t>
        <a:bodyPr/>
        <a:lstStyle/>
        <a:p>
          <a:endParaRPr lang="en-US" sz="1900">
            <a:latin typeface="+mn-lt"/>
            <a:cs typeface="Times New Roman" pitchFamily="18" charset="0"/>
          </a:endParaRPr>
        </a:p>
      </dgm:t>
    </dgm:pt>
    <dgm:pt modelId="{D6D4D55F-A99E-4A08-82CA-4A19AC15E5E2}" type="sibTrans" cxnId="{0ADBADF2-81C9-4A50-8FFD-7C6D00925B95}">
      <dgm:prSet custT="1"/>
      <dgm:spPr/>
      <dgm:t>
        <a:bodyPr/>
        <a:lstStyle/>
        <a:p>
          <a:endParaRPr lang="en-US" sz="1900">
            <a:latin typeface="+mn-lt"/>
            <a:cs typeface="Times New Roman" pitchFamily="18" charset="0"/>
          </a:endParaRPr>
        </a:p>
      </dgm:t>
    </dgm:pt>
    <dgm:pt modelId="{F7AF81F5-22CD-4FFB-89F7-9A6E028BB82C}">
      <dgm:prSet custT="1"/>
      <dgm:spPr/>
      <dgm:t>
        <a:bodyPr/>
        <a:lstStyle/>
        <a:p>
          <a:r>
            <a:rPr lang="en-US" sz="1900" dirty="0">
              <a:solidFill>
                <a:schemeClr val="tx1"/>
              </a:solidFill>
              <a:latin typeface="+mn-lt"/>
              <a:cs typeface="Times New Roman" pitchFamily="18" charset="0"/>
            </a:rPr>
            <a:t>- </a:t>
          </a:r>
          <a:r>
            <a:rPr lang="vi-VN" sz="1900" dirty="0">
              <a:solidFill>
                <a:schemeClr val="tx1"/>
              </a:solidFill>
              <a:latin typeface="+mn-lt"/>
              <a:cs typeface="Times New Roman" pitchFamily="18" charset="0"/>
            </a:rPr>
            <a:t>Khả năng của trẻ và điều kiện thực tiễn của trường/lớp. </a:t>
          </a:r>
          <a:endParaRPr lang="en-US" sz="1900" dirty="0">
            <a:solidFill>
              <a:schemeClr val="tx1"/>
            </a:solidFill>
            <a:latin typeface="+mn-lt"/>
            <a:cs typeface="Times New Roman" pitchFamily="18" charset="0"/>
          </a:endParaRPr>
        </a:p>
      </dgm:t>
    </dgm:pt>
    <dgm:pt modelId="{97DBC40A-77CF-4E5B-BE57-8EC5E4A8058F}" type="parTrans" cxnId="{52D9AFF4-CC62-41AF-BDCE-156F0B020045}">
      <dgm:prSet/>
      <dgm:spPr/>
      <dgm:t>
        <a:bodyPr/>
        <a:lstStyle/>
        <a:p>
          <a:endParaRPr lang="en-US" sz="1900">
            <a:latin typeface="+mn-lt"/>
            <a:cs typeface="Times New Roman" pitchFamily="18" charset="0"/>
          </a:endParaRPr>
        </a:p>
      </dgm:t>
    </dgm:pt>
    <dgm:pt modelId="{F1896F92-3B79-442A-ADE1-897DDF515616}" type="sibTrans" cxnId="{52D9AFF4-CC62-41AF-BDCE-156F0B020045}">
      <dgm:prSet custT="1"/>
      <dgm:spPr/>
      <dgm:t>
        <a:bodyPr/>
        <a:lstStyle/>
        <a:p>
          <a:endParaRPr lang="en-US" sz="1900">
            <a:latin typeface="+mn-lt"/>
            <a:cs typeface="Times New Roman" pitchFamily="18" charset="0"/>
          </a:endParaRPr>
        </a:p>
      </dgm:t>
    </dgm:pt>
    <dgm:pt modelId="{A0DF1AAA-6AFB-4E3C-BDE2-7559EB168EE0}">
      <dgm:prSet custT="1"/>
      <dgm:spPr/>
      <dgm:t>
        <a:bodyPr/>
        <a:lstStyle/>
        <a:p>
          <a:r>
            <a:rPr lang="en-US" sz="1900" dirty="0">
              <a:solidFill>
                <a:schemeClr val="tx1"/>
              </a:solidFill>
              <a:latin typeface="+mn-lt"/>
              <a:cs typeface="Times New Roman" pitchFamily="18" charset="0"/>
            </a:rPr>
            <a:t>- </a:t>
          </a:r>
          <a:r>
            <a:rPr lang="vi-VN" sz="1900" dirty="0">
              <a:solidFill>
                <a:schemeClr val="tx1"/>
              </a:solidFill>
              <a:latin typeface="+mn-lt"/>
              <a:cs typeface="Times New Roman" pitchFamily="18" charset="0"/>
            </a:rPr>
            <a:t>Mục tiêu phát triển chất lượng giáo dục của địa phương (nếu có).</a:t>
          </a:r>
          <a:endParaRPr lang="en-US" sz="1900" dirty="0">
            <a:solidFill>
              <a:schemeClr val="tx1"/>
            </a:solidFill>
            <a:latin typeface="+mn-lt"/>
            <a:cs typeface="Times New Roman" pitchFamily="18" charset="0"/>
          </a:endParaRPr>
        </a:p>
      </dgm:t>
    </dgm:pt>
    <dgm:pt modelId="{DC9845FE-AEA5-483D-8838-6FF4D8305C55}" type="parTrans" cxnId="{4BEB7C70-17CD-493F-9619-524B9A50699D}">
      <dgm:prSet/>
      <dgm:spPr/>
      <dgm:t>
        <a:bodyPr/>
        <a:lstStyle/>
        <a:p>
          <a:endParaRPr lang="en-US" sz="1900">
            <a:latin typeface="+mn-lt"/>
            <a:cs typeface="Times New Roman" pitchFamily="18" charset="0"/>
          </a:endParaRPr>
        </a:p>
      </dgm:t>
    </dgm:pt>
    <dgm:pt modelId="{C1336E0D-6608-48AB-BA76-2DDF7EF4D18E}" type="sibTrans" cxnId="{4BEB7C70-17CD-493F-9619-524B9A50699D}">
      <dgm:prSet custT="1"/>
      <dgm:spPr/>
      <dgm:t>
        <a:bodyPr/>
        <a:lstStyle/>
        <a:p>
          <a:endParaRPr lang="en-US" sz="1900">
            <a:latin typeface="+mn-lt"/>
            <a:cs typeface="Times New Roman" pitchFamily="18" charset="0"/>
          </a:endParaRPr>
        </a:p>
      </dgm:t>
    </dgm:pt>
    <dgm:pt modelId="{BCD9D345-723C-4FFE-9A9F-18B913CBC97C}" type="pres">
      <dgm:prSet presAssocID="{CA49FC51-8218-440B-8690-FB86105B06BB}" presName="Name0" presStyleCnt="0">
        <dgm:presLayoutVars>
          <dgm:dir/>
          <dgm:resizeHandles val="exact"/>
        </dgm:presLayoutVars>
      </dgm:prSet>
      <dgm:spPr/>
    </dgm:pt>
    <dgm:pt modelId="{6F905A69-0B7C-46CE-9A52-C515380F6C19}" type="pres">
      <dgm:prSet presAssocID="{CA49FC51-8218-440B-8690-FB86105B06BB}" presName="vNodes" presStyleCnt="0"/>
      <dgm:spPr/>
    </dgm:pt>
    <dgm:pt modelId="{7F90F464-947C-4705-B1EC-BA829B7B16C4}" type="pres">
      <dgm:prSet presAssocID="{47FA8DD7-7877-4A38-8BE8-9C1FF26B6A19}" presName="node" presStyleLbl="node1" presStyleIdx="0" presStyleCnt="5" custScaleX="1243359" custScaleY="251261" custLinFactY="-53743" custLinFactNeighborX="-5843" custLinFactNeighborY="-100000">
        <dgm:presLayoutVars>
          <dgm:bulletEnabled val="1"/>
        </dgm:presLayoutVars>
      </dgm:prSet>
      <dgm:spPr/>
    </dgm:pt>
    <dgm:pt modelId="{4586F7F5-6B79-403B-BD92-47F9227CB481}" type="pres">
      <dgm:prSet presAssocID="{C911B12A-FB11-45DE-88E9-330E88C6430E}" presName="spacerT" presStyleCnt="0"/>
      <dgm:spPr/>
    </dgm:pt>
    <dgm:pt modelId="{8EE5E881-2A16-4FD8-BE89-5335477A458D}" type="pres">
      <dgm:prSet presAssocID="{C911B12A-FB11-45DE-88E9-330E88C6430E}" presName="sibTrans" presStyleLbl="sibTrans2D1" presStyleIdx="0" presStyleCnt="4" custScaleX="74174" custScaleY="80374" custLinFactY="-58420" custLinFactNeighborX="-41828" custLinFactNeighborY="-100000"/>
      <dgm:spPr/>
    </dgm:pt>
    <dgm:pt modelId="{06F5253E-FAF6-4C1E-B692-AE7BCED55803}" type="pres">
      <dgm:prSet presAssocID="{C911B12A-FB11-45DE-88E9-330E88C6430E}" presName="spacerB" presStyleCnt="0"/>
      <dgm:spPr/>
    </dgm:pt>
    <dgm:pt modelId="{1B908272-ADEF-4DA4-AF43-08753C36A9C2}" type="pres">
      <dgm:prSet presAssocID="{E4165FF9-EAE9-4918-906F-1CD487600E46}" presName="node" presStyleLbl="node1" presStyleIdx="1" presStyleCnt="5" custScaleX="1441018" custScaleY="280711" custLinFactY="-18810" custLinFactNeighborX="-94" custLinFactNeighborY="-100000">
        <dgm:presLayoutVars>
          <dgm:bulletEnabled val="1"/>
        </dgm:presLayoutVars>
      </dgm:prSet>
      <dgm:spPr/>
    </dgm:pt>
    <dgm:pt modelId="{FC71D5AA-40A6-43AC-98BD-82E007EB1D52}" type="pres">
      <dgm:prSet presAssocID="{D6D4D55F-A99E-4A08-82CA-4A19AC15E5E2}" presName="spacerT" presStyleCnt="0"/>
      <dgm:spPr/>
    </dgm:pt>
    <dgm:pt modelId="{9482AD1A-4978-4E18-A219-1723242A3BD7}" type="pres">
      <dgm:prSet presAssocID="{D6D4D55F-A99E-4A08-82CA-4A19AC15E5E2}" presName="sibTrans" presStyleLbl="sibTrans2D1" presStyleIdx="1" presStyleCnt="4" custLinFactY="-48965" custLinFactNeighborX="-28915" custLinFactNeighborY="-100000"/>
      <dgm:spPr/>
    </dgm:pt>
    <dgm:pt modelId="{8C51CD19-593E-4914-B1C8-4DE8F8EBF205}" type="pres">
      <dgm:prSet presAssocID="{D6D4D55F-A99E-4A08-82CA-4A19AC15E5E2}" presName="spacerB" presStyleCnt="0"/>
      <dgm:spPr/>
    </dgm:pt>
    <dgm:pt modelId="{6B9E7D85-5C6C-4C9A-87E8-F3973C058639}" type="pres">
      <dgm:prSet presAssocID="{F7AF81F5-22CD-4FFB-89F7-9A6E028BB82C}" presName="node" presStyleLbl="node1" presStyleIdx="2" presStyleCnt="5" custScaleX="1225834" custScaleY="284778" custLinFactY="-24710" custLinFactNeighborX="8664" custLinFactNeighborY="-100000">
        <dgm:presLayoutVars>
          <dgm:bulletEnabled val="1"/>
        </dgm:presLayoutVars>
      </dgm:prSet>
      <dgm:spPr/>
    </dgm:pt>
    <dgm:pt modelId="{92A1CEEB-8974-44C8-B426-99C7914526DF}" type="pres">
      <dgm:prSet presAssocID="{F1896F92-3B79-442A-ADE1-897DDF515616}" presName="spacerT" presStyleCnt="0"/>
      <dgm:spPr/>
    </dgm:pt>
    <dgm:pt modelId="{235D94AD-AD24-4AFE-9DE4-A8FE77C2448B}" type="pres">
      <dgm:prSet presAssocID="{F1896F92-3B79-442A-ADE1-897DDF515616}" presName="sibTrans" presStyleLbl="sibTrans2D1" presStyleIdx="2" presStyleCnt="4" custLinFactY="-26029" custLinFactNeighborX="11206" custLinFactNeighborY="-100000"/>
      <dgm:spPr/>
    </dgm:pt>
    <dgm:pt modelId="{7A5DB035-CAAD-436B-A247-E8400A9DF14E}" type="pres">
      <dgm:prSet presAssocID="{F1896F92-3B79-442A-ADE1-897DDF515616}" presName="spacerB" presStyleCnt="0"/>
      <dgm:spPr/>
    </dgm:pt>
    <dgm:pt modelId="{B3ADFD76-43FA-4DAE-A9B8-74294B7CE4DD}" type="pres">
      <dgm:prSet presAssocID="{A0DF1AAA-6AFB-4E3C-BDE2-7559EB168EE0}" presName="node" presStyleLbl="node1" presStyleIdx="3" presStyleCnt="5" custScaleX="1218167" custScaleY="267550" custLinFactY="-11406" custLinFactNeighborX="4831" custLinFactNeighborY="-100000">
        <dgm:presLayoutVars>
          <dgm:bulletEnabled val="1"/>
        </dgm:presLayoutVars>
      </dgm:prSet>
      <dgm:spPr/>
    </dgm:pt>
    <dgm:pt modelId="{742DD9C4-9E19-4C87-B211-CB30FD7F0587}" type="pres">
      <dgm:prSet presAssocID="{CA49FC51-8218-440B-8690-FB86105B06BB}" presName="sibTransLast" presStyleLbl="sibTrans2D1" presStyleIdx="3" presStyleCnt="4" custScaleX="522437" custScaleY="109149" custLinFactX="-100000" custLinFactNeighborX="-163346" custLinFactNeighborY="2"/>
      <dgm:spPr/>
    </dgm:pt>
    <dgm:pt modelId="{067631E0-40E9-4F3E-A406-28445ADEAD22}" type="pres">
      <dgm:prSet presAssocID="{CA49FC51-8218-440B-8690-FB86105B06BB}" presName="connectorText" presStyleLbl="sibTrans2D1" presStyleIdx="3" presStyleCnt="4"/>
      <dgm:spPr/>
    </dgm:pt>
    <dgm:pt modelId="{11A53999-D95F-4DD9-9E4F-F348DD49D336}" type="pres">
      <dgm:prSet presAssocID="{CA49FC51-8218-440B-8690-FB86105B06BB}" presName="lastNode" presStyleLbl="node1" presStyleIdx="4" presStyleCnt="5" custScaleX="459441" custScaleY="142110">
        <dgm:presLayoutVars>
          <dgm:bulletEnabled val="1"/>
        </dgm:presLayoutVars>
      </dgm:prSet>
      <dgm:spPr/>
    </dgm:pt>
  </dgm:ptLst>
  <dgm:cxnLst>
    <dgm:cxn modelId="{1E364003-4C29-4428-A9B4-C60423E2466F}" type="presOf" srcId="{F1896F92-3B79-442A-ADE1-897DDF515616}" destId="{235D94AD-AD24-4AFE-9DE4-A8FE77C2448B}" srcOrd="0" destOrd="0" presId="urn:microsoft.com/office/officeart/2005/8/layout/equation2"/>
    <dgm:cxn modelId="{C012AA04-091E-4781-BCE0-0B397CFFC21D}" type="presOf" srcId="{C911B12A-FB11-45DE-88E9-330E88C6430E}" destId="{8EE5E881-2A16-4FD8-BE89-5335477A458D}" srcOrd="0" destOrd="0" presId="urn:microsoft.com/office/officeart/2005/8/layout/equation2"/>
    <dgm:cxn modelId="{BD233222-4476-4200-8E15-1EF5EBADC01C}" type="presOf" srcId="{AFA742C2-FA2E-4A42-8D16-0CEF44E49431}" destId="{11A53999-D95F-4DD9-9E4F-F348DD49D336}" srcOrd="0" destOrd="0" presId="urn:microsoft.com/office/officeart/2005/8/layout/equation2"/>
    <dgm:cxn modelId="{57E5F23B-FACA-4884-AD63-E5CE1B22EFA8}" type="presOf" srcId="{C1336E0D-6608-48AB-BA76-2DDF7EF4D18E}" destId="{742DD9C4-9E19-4C87-B211-CB30FD7F0587}" srcOrd="0" destOrd="0" presId="urn:microsoft.com/office/officeart/2005/8/layout/equation2"/>
    <dgm:cxn modelId="{4AB3B63D-2A00-4AAC-A6BF-90CD8718B9F8}" type="presOf" srcId="{A0DF1AAA-6AFB-4E3C-BDE2-7559EB168EE0}" destId="{B3ADFD76-43FA-4DAE-A9B8-74294B7CE4DD}" srcOrd="0" destOrd="0" presId="urn:microsoft.com/office/officeart/2005/8/layout/equation2"/>
    <dgm:cxn modelId="{29CA2449-00EF-4539-9C54-3F6BC7D6B929}" type="presOf" srcId="{E4165FF9-EAE9-4918-906F-1CD487600E46}" destId="{1B908272-ADEF-4DA4-AF43-08753C36A9C2}" srcOrd="0" destOrd="0" presId="urn:microsoft.com/office/officeart/2005/8/layout/equation2"/>
    <dgm:cxn modelId="{BD07EA4F-0217-442E-B262-ED0B6F615324}" type="presOf" srcId="{D6D4D55F-A99E-4A08-82CA-4A19AC15E5E2}" destId="{9482AD1A-4978-4E18-A219-1723242A3BD7}" srcOrd="0" destOrd="0" presId="urn:microsoft.com/office/officeart/2005/8/layout/equation2"/>
    <dgm:cxn modelId="{4BEB7C70-17CD-493F-9619-524B9A50699D}" srcId="{CA49FC51-8218-440B-8690-FB86105B06BB}" destId="{A0DF1AAA-6AFB-4E3C-BDE2-7559EB168EE0}" srcOrd="3" destOrd="0" parTransId="{DC9845FE-AEA5-483D-8838-6FF4D8305C55}" sibTransId="{C1336E0D-6608-48AB-BA76-2DDF7EF4D18E}"/>
    <dgm:cxn modelId="{6C20FC52-7566-4FB7-A016-BCFBF16E900F}" srcId="{CA49FC51-8218-440B-8690-FB86105B06BB}" destId="{47FA8DD7-7877-4A38-8BE8-9C1FF26B6A19}" srcOrd="0" destOrd="0" parTransId="{568429BA-A1F0-44D0-9093-88C130461034}" sibTransId="{C911B12A-FB11-45DE-88E9-330E88C6430E}"/>
    <dgm:cxn modelId="{BA466F88-9C99-494F-B835-E89B8F38DEF3}" type="presOf" srcId="{C1336E0D-6608-48AB-BA76-2DDF7EF4D18E}" destId="{067631E0-40E9-4F3E-A406-28445ADEAD22}" srcOrd="1" destOrd="0" presId="urn:microsoft.com/office/officeart/2005/8/layout/equation2"/>
    <dgm:cxn modelId="{B3D7EDBE-4DEF-49D5-856C-2D562B74081F}" type="presOf" srcId="{47FA8DD7-7877-4A38-8BE8-9C1FF26B6A19}" destId="{7F90F464-947C-4705-B1EC-BA829B7B16C4}" srcOrd="0" destOrd="0" presId="urn:microsoft.com/office/officeart/2005/8/layout/equation2"/>
    <dgm:cxn modelId="{5F9B14C9-26C1-4DDF-BC27-97EA440F0EB0}" type="presOf" srcId="{CA49FC51-8218-440B-8690-FB86105B06BB}" destId="{BCD9D345-723C-4FFE-9A9F-18B913CBC97C}" srcOrd="0" destOrd="0" presId="urn:microsoft.com/office/officeart/2005/8/layout/equation2"/>
    <dgm:cxn modelId="{01EB96F2-F8BE-4494-B7EE-BD569877F385}" srcId="{CA49FC51-8218-440B-8690-FB86105B06BB}" destId="{AFA742C2-FA2E-4A42-8D16-0CEF44E49431}" srcOrd="4" destOrd="0" parTransId="{4C8570D5-62F2-4CB7-B99A-FAB7A7D6D919}" sibTransId="{4E21C50B-873F-461D-BBE1-5EDB2C153BC8}"/>
    <dgm:cxn modelId="{0ADBADF2-81C9-4A50-8FFD-7C6D00925B95}" srcId="{CA49FC51-8218-440B-8690-FB86105B06BB}" destId="{E4165FF9-EAE9-4918-906F-1CD487600E46}" srcOrd="1" destOrd="0" parTransId="{44A1BC53-C689-4DB9-B730-2F1904CD1245}" sibTransId="{D6D4D55F-A99E-4A08-82CA-4A19AC15E5E2}"/>
    <dgm:cxn modelId="{62B786F3-4498-4023-83AD-6F0175E8254A}" type="presOf" srcId="{F7AF81F5-22CD-4FFB-89F7-9A6E028BB82C}" destId="{6B9E7D85-5C6C-4C9A-87E8-F3973C058639}" srcOrd="0" destOrd="0" presId="urn:microsoft.com/office/officeart/2005/8/layout/equation2"/>
    <dgm:cxn modelId="{52D9AFF4-CC62-41AF-BDCE-156F0B020045}" srcId="{CA49FC51-8218-440B-8690-FB86105B06BB}" destId="{F7AF81F5-22CD-4FFB-89F7-9A6E028BB82C}" srcOrd="2" destOrd="0" parTransId="{97DBC40A-77CF-4E5B-BE57-8EC5E4A8058F}" sibTransId="{F1896F92-3B79-442A-ADE1-897DDF515616}"/>
    <dgm:cxn modelId="{074D58E4-36E0-460F-AD58-552ABAA8E7A0}" type="presParOf" srcId="{BCD9D345-723C-4FFE-9A9F-18B913CBC97C}" destId="{6F905A69-0B7C-46CE-9A52-C515380F6C19}" srcOrd="0" destOrd="0" presId="urn:microsoft.com/office/officeart/2005/8/layout/equation2"/>
    <dgm:cxn modelId="{0AAA6D40-E5A6-4293-9550-1FED1869BCFB}" type="presParOf" srcId="{6F905A69-0B7C-46CE-9A52-C515380F6C19}" destId="{7F90F464-947C-4705-B1EC-BA829B7B16C4}" srcOrd="0" destOrd="0" presId="urn:microsoft.com/office/officeart/2005/8/layout/equation2"/>
    <dgm:cxn modelId="{720F08C5-E588-4D95-8A65-7706A7E57444}" type="presParOf" srcId="{6F905A69-0B7C-46CE-9A52-C515380F6C19}" destId="{4586F7F5-6B79-403B-BD92-47F9227CB481}" srcOrd="1" destOrd="0" presId="urn:microsoft.com/office/officeart/2005/8/layout/equation2"/>
    <dgm:cxn modelId="{1F20B522-05F6-4790-8505-AB715EF4B1C8}" type="presParOf" srcId="{6F905A69-0B7C-46CE-9A52-C515380F6C19}" destId="{8EE5E881-2A16-4FD8-BE89-5335477A458D}" srcOrd="2" destOrd="0" presId="urn:microsoft.com/office/officeart/2005/8/layout/equation2"/>
    <dgm:cxn modelId="{DCF176A7-2E62-4D2F-8C39-C76051D08DA0}" type="presParOf" srcId="{6F905A69-0B7C-46CE-9A52-C515380F6C19}" destId="{06F5253E-FAF6-4C1E-B692-AE7BCED55803}" srcOrd="3" destOrd="0" presId="urn:microsoft.com/office/officeart/2005/8/layout/equation2"/>
    <dgm:cxn modelId="{15767FB5-A55C-494E-B43F-7DBDCB3A8187}" type="presParOf" srcId="{6F905A69-0B7C-46CE-9A52-C515380F6C19}" destId="{1B908272-ADEF-4DA4-AF43-08753C36A9C2}" srcOrd="4" destOrd="0" presId="urn:microsoft.com/office/officeart/2005/8/layout/equation2"/>
    <dgm:cxn modelId="{A46777E2-8F6E-4C40-ADC2-9F7528EC4C19}" type="presParOf" srcId="{6F905A69-0B7C-46CE-9A52-C515380F6C19}" destId="{FC71D5AA-40A6-43AC-98BD-82E007EB1D52}" srcOrd="5" destOrd="0" presId="urn:microsoft.com/office/officeart/2005/8/layout/equation2"/>
    <dgm:cxn modelId="{C6406078-0F1F-4163-86DA-898BBA58ABDB}" type="presParOf" srcId="{6F905A69-0B7C-46CE-9A52-C515380F6C19}" destId="{9482AD1A-4978-4E18-A219-1723242A3BD7}" srcOrd="6" destOrd="0" presId="urn:microsoft.com/office/officeart/2005/8/layout/equation2"/>
    <dgm:cxn modelId="{41321085-5406-471D-8CA1-8CF28151ABDC}" type="presParOf" srcId="{6F905A69-0B7C-46CE-9A52-C515380F6C19}" destId="{8C51CD19-593E-4914-B1C8-4DE8F8EBF205}" srcOrd="7" destOrd="0" presId="urn:microsoft.com/office/officeart/2005/8/layout/equation2"/>
    <dgm:cxn modelId="{EA5CA6A4-E74E-4797-B11B-09086AB1D3D7}" type="presParOf" srcId="{6F905A69-0B7C-46CE-9A52-C515380F6C19}" destId="{6B9E7D85-5C6C-4C9A-87E8-F3973C058639}" srcOrd="8" destOrd="0" presId="urn:microsoft.com/office/officeart/2005/8/layout/equation2"/>
    <dgm:cxn modelId="{93190F36-A0DE-421C-9B40-4F7C4CF6FE9A}" type="presParOf" srcId="{6F905A69-0B7C-46CE-9A52-C515380F6C19}" destId="{92A1CEEB-8974-44C8-B426-99C7914526DF}" srcOrd="9" destOrd="0" presId="urn:microsoft.com/office/officeart/2005/8/layout/equation2"/>
    <dgm:cxn modelId="{0097E5A7-21B7-4A2D-8BCA-1CC77EA2887F}" type="presParOf" srcId="{6F905A69-0B7C-46CE-9A52-C515380F6C19}" destId="{235D94AD-AD24-4AFE-9DE4-A8FE77C2448B}" srcOrd="10" destOrd="0" presId="urn:microsoft.com/office/officeart/2005/8/layout/equation2"/>
    <dgm:cxn modelId="{2D345DB9-2D57-4E16-9C90-D3EF0C220987}" type="presParOf" srcId="{6F905A69-0B7C-46CE-9A52-C515380F6C19}" destId="{7A5DB035-CAAD-436B-A247-E8400A9DF14E}" srcOrd="11" destOrd="0" presId="urn:microsoft.com/office/officeart/2005/8/layout/equation2"/>
    <dgm:cxn modelId="{66756416-5DC7-4F52-A601-3811B00F4E9B}" type="presParOf" srcId="{6F905A69-0B7C-46CE-9A52-C515380F6C19}" destId="{B3ADFD76-43FA-4DAE-A9B8-74294B7CE4DD}" srcOrd="12" destOrd="0" presId="urn:microsoft.com/office/officeart/2005/8/layout/equation2"/>
    <dgm:cxn modelId="{FB40C529-E976-4FEF-9D68-A6C77B4B1B5D}" type="presParOf" srcId="{BCD9D345-723C-4FFE-9A9F-18B913CBC97C}" destId="{742DD9C4-9E19-4C87-B211-CB30FD7F0587}" srcOrd="1" destOrd="0" presId="urn:microsoft.com/office/officeart/2005/8/layout/equation2"/>
    <dgm:cxn modelId="{EC9B2124-A1C3-4C34-AC14-5DEDA84085CD}" type="presParOf" srcId="{742DD9C4-9E19-4C87-B211-CB30FD7F0587}" destId="{067631E0-40E9-4F3E-A406-28445ADEAD22}" srcOrd="0" destOrd="0" presId="urn:microsoft.com/office/officeart/2005/8/layout/equation2"/>
    <dgm:cxn modelId="{09452D2B-E458-4A24-BB13-9888D6CAAB9F}" type="presParOf" srcId="{BCD9D345-723C-4FFE-9A9F-18B913CBC97C}" destId="{11A53999-D95F-4DD9-9E4F-F348DD49D33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49FC51-8218-440B-8690-FB86105B06BB}" type="doc">
      <dgm:prSet loTypeId="urn:microsoft.com/office/officeart/2005/8/layout/equation2" loCatId="relationship" qsTypeId="urn:microsoft.com/office/officeart/2005/8/quickstyle/simple3" qsCatId="simple" csTypeId="urn:microsoft.com/office/officeart/2005/8/colors/colorful5" csCatId="colorful" phldr="1"/>
      <dgm:spPr/>
      <dgm:t>
        <a:bodyPr/>
        <a:lstStyle/>
        <a:p>
          <a:endParaRPr lang="en-US"/>
        </a:p>
      </dgm:t>
    </dgm:pt>
    <dgm:pt modelId="{AFA742C2-FA2E-4A42-8D16-0CEF44E49431}">
      <dgm:prSet phldrT="[Text]" custT="1"/>
      <dgm:spPr>
        <a:xfrm>
          <a:off x="3885071" y="1377425"/>
          <a:ext cx="2061390" cy="1221064"/>
        </a:xfrm>
        <a:gradFill rotWithShape="0">
          <a:gsLst>
            <a:gs pos="0">
              <a:srgbClr val="4BACC6">
                <a:hueOff val="-9933876"/>
                <a:satOff val="39811"/>
                <a:lumOff val="8628"/>
                <a:alphaOff val="0"/>
                <a:tint val="50000"/>
                <a:satMod val="300000"/>
              </a:srgbClr>
            </a:gs>
            <a:gs pos="35000">
              <a:srgbClr val="4BACC6">
                <a:hueOff val="-9933876"/>
                <a:satOff val="39811"/>
                <a:lumOff val="8628"/>
                <a:alphaOff val="0"/>
                <a:tint val="37000"/>
                <a:satMod val="300000"/>
              </a:srgbClr>
            </a:gs>
            <a:gs pos="100000">
              <a:srgbClr val="4BACC6">
                <a:hueOff val="-9933876"/>
                <a:satOff val="39811"/>
                <a:lumOff val="862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800" b="1" dirty="0" err="1">
              <a:solidFill>
                <a:sysClr val="windowText" lastClr="000000"/>
              </a:solidFill>
              <a:latin typeface="+mn-lt"/>
              <a:ea typeface="+mn-ea"/>
              <a:cs typeface="Times New Roman" pitchFamily="18" charset="0"/>
            </a:rPr>
            <a:t>Mục</a:t>
          </a:r>
          <a:r>
            <a:rPr lang="en-US" sz="1800" b="1" dirty="0">
              <a:solidFill>
                <a:sysClr val="windowText" lastClr="000000"/>
              </a:solidFill>
              <a:latin typeface="+mn-lt"/>
              <a:ea typeface="+mn-ea"/>
              <a:cs typeface="Times New Roman" pitchFamily="18" charset="0"/>
            </a:rPr>
            <a:t> </a:t>
          </a:r>
          <a:r>
            <a:rPr lang="en-US" sz="1800" b="1" dirty="0" err="1">
              <a:solidFill>
                <a:sysClr val="windowText" lastClr="000000"/>
              </a:solidFill>
              <a:latin typeface="+mn-lt"/>
              <a:ea typeface="+mn-ea"/>
              <a:cs typeface="Times New Roman" pitchFamily="18" charset="0"/>
            </a:rPr>
            <a:t>tiêu</a:t>
          </a:r>
          <a:r>
            <a:rPr lang="en-US" sz="1800" b="1" dirty="0">
              <a:solidFill>
                <a:sysClr val="windowText" lastClr="000000"/>
              </a:solidFill>
              <a:latin typeface="+mn-lt"/>
              <a:ea typeface="+mn-ea"/>
              <a:cs typeface="Times New Roman" pitchFamily="18" charset="0"/>
            </a:rPr>
            <a:t> </a:t>
          </a:r>
          <a:r>
            <a:rPr lang="en-US" sz="1800" b="1">
              <a:solidFill>
                <a:sysClr val="windowText" lastClr="000000"/>
              </a:solidFill>
              <a:latin typeface="+mn-lt"/>
              <a:ea typeface="+mn-ea"/>
              <a:cs typeface="Times New Roman" pitchFamily="18" charset="0"/>
            </a:rPr>
            <a:t>GD </a:t>
          </a:r>
          <a:br>
            <a:rPr lang="en-US" sz="1800" b="1">
              <a:solidFill>
                <a:sysClr val="windowText" lastClr="000000"/>
              </a:solidFill>
              <a:latin typeface="+mn-lt"/>
              <a:ea typeface="+mn-ea"/>
              <a:cs typeface="Times New Roman" pitchFamily="18" charset="0"/>
            </a:rPr>
          </a:br>
          <a:r>
            <a:rPr lang="en-US" sz="1800" b="1">
              <a:solidFill>
                <a:sysClr val="windowText" lastClr="000000"/>
              </a:solidFill>
              <a:latin typeface="+mn-lt"/>
              <a:ea typeface="+mn-ea"/>
              <a:cs typeface="Times New Roman" pitchFamily="18" charset="0"/>
            </a:rPr>
            <a:t>năm </a:t>
          </a:r>
          <a:r>
            <a:rPr lang="en-US" sz="1800" b="1" dirty="0" err="1">
              <a:solidFill>
                <a:sysClr val="windowText" lastClr="000000"/>
              </a:solidFill>
              <a:latin typeface="+mn-lt"/>
              <a:ea typeface="+mn-ea"/>
              <a:cs typeface="Times New Roman" pitchFamily="18" charset="0"/>
            </a:rPr>
            <a:t>học</a:t>
          </a:r>
          <a:r>
            <a:rPr lang="en-US" sz="1800" b="1" dirty="0">
              <a:solidFill>
                <a:sysClr val="windowText" lastClr="000000"/>
              </a:solidFill>
              <a:latin typeface="+mn-lt"/>
              <a:ea typeface="+mn-ea"/>
              <a:cs typeface="Times New Roman" pitchFamily="18" charset="0"/>
            </a:rPr>
            <a:t> </a:t>
          </a:r>
        </a:p>
      </dgm:t>
    </dgm:pt>
    <dgm:pt modelId="{4C8570D5-62F2-4CB7-B99A-FAB7A7D6D919}" type="parTrans" cxnId="{01EB96F2-F8BE-4494-B7EE-BD569877F385}">
      <dgm:prSet/>
      <dgm:spPr/>
      <dgm:t>
        <a:bodyPr/>
        <a:lstStyle/>
        <a:p>
          <a:pPr algn="just"/>
          <a:endParaRPr lang="en-US" sz="1800">
            <a:latin typeface="+mn-lt"/>
            <a:cs typeface="Times New Roman" pitchFamily="18" charset="0"/>
          </a:endParaRPr>
        </a:p>
      </dgm:t>
    </dgm:pt>
    <dgm:pt modelId="{4E21C50B-873F-461D-BBE1-5EDB2C153BC8}" type="sibTrans" cxnId="{01EB96F2-F8BE-4494-B7EE-BD569877F385}">
      <dgm:prSet/>
      <dgm:spPr/>
      <dgm:t>
        <a:bodyPr/>
        <a:lstStyle/>
        <a:p>
          <a:pPr algn="just"/>
          <a:endParaRPr lang="en-US" sz="1800">
            <a:latin typeface="+mn-lt"/>
            <a:cs typeface="Times New Roman" pitchFamily="18" charset="0"/>
          </a:endParaRPr>
        </a:p>
      </dgm:t>
    </dgm:pt>
    <dgm:pt modelId="{47FA8DD7-7877-4A38-8BE8-9C1FF26B6A19}">
      <dgm:prSet custT="1"/>
      <dgm:spPr>
        <a:xfrm>
          <a:off x="228819" y="75782"/>
          <a:ext cx="3145816" cy="524833"/>
        </a:xfr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800" dirty="0">
              <a:solidFill>
                <a:sysClr val="windowText" lastClr="000000"/>
              </a:solidFill>
              <a:latin typeface="+mn-lt"/>
              <a:ea typeface="+mn-ea"/>
              <a:cs typeface="Times New Roman" pitchFamily="18" charset="0"/>
            </a:rPr>
            <a:t>- </a:t>
          </a:r>
          <a:r>
            <a:rPr lang="vi-VN" sz="1800" dirty="0">
              <a:solidFill>
                <a:sysClr val="windowText" lastClr="000000"/>
              </a:solidFill>
              <a:latin typeface="+mn-lt"/>
              <a:ea typeface="+mn-ea"/>
              <a:cs typeface="Times New Roman" pitchFamily="18" charset="0"/>
            </a:rPr>
            <a:t>Mục tiêu</a:t>
          </a:r>
          <a:r>
            <a:rPr lang="en-US" sz="1800" dirty="0">
              <a:solidFill>
                <a:sysClr val="windowText" lastClr="000000"/>
              </a:solidFill>
              <a:latin typeface="+mn-lt"/>
              <a:ea typeface="+mn-ea"/>
              <a:cs typeface="Times New Roman" pitchFamily="18" charset="0"/>
            </a:rPr>
            <a:t> </a:t>
          </a:r>
          <a:r>
            <a:rPr lang="en-US" sz="1800" err="1">
              <a:solidFill>
                <a:sysClr val="windowText" lastClr="000000"/>
              </a:solidFill>
              <a:latin typeface="+mn-lt"/>
              <a:ea typeface="+mn-ea"/>
              <a:cs typeface="Times New Roman" pitchFamily="18" charset="0"/>
            </a:rPr>
            <a:t>chung</a:t>
          </a:r>
          <a:r>
            <a:rPr lang="en-US" sz="1800">
              <a:solidFill>
                <a:sysClr val="windowText" lastClr="000000"/>
              </a:solidFill>
              <a:latin typeface="+mn-lt"/>
              <a:ea typeface="+mn-ea"/>
              <a:cs typeface="Times New Roman" pitchFamily="18" charset="0"/>
            </a:rPr>
            <a:t> </a:t>
          </a:r>
          <a:br>
            <a:rPr lang="en-US" sz="1800">
              <a:solidFill>
                <a:sysClr val="windowText" lastClr="000000"/>
              </a:solidFill>
              <a:latin typeface="+mn-lt"/>
              <a:ea typeface="+mn-ea"/>
              <a:cs typeface="Times New Roman" pitchFamily="18" charset="0"/>
            </a:rPr>
          </a:br>
          <a:r>
            <a:rPr lang="en-US" sz="1800">
              <a:solidFill>
                <a:sysClr val="windowText" lastClr="000000"/>
              </a:solidFill>
              <a:latin typeface="+mn-lt"/>
              <a:ea typeface="+mn-ea"/>
              <a:cs typeface="Times New Roman" pitchFamily="18" charset="0"/>
            </a:rPr>
            <a:t>độ </a:t>
          </a:r>
          <a:r>
            <a:rPr lang="en-US" sz="1800" dirty="0" err="1">
              <a:solidFill>
                <a:sysClr val="windowText" lastClr="000000"/>
              </a:solidFill>
              <a:latin typeface="+mn-lt"/>
              <a:ea typeface="+mn-ea"/>
              <a:cs typeface="Times New Roman" pitchFamily="18" charset="0"/>
            </a:rPr>
            <a:t>tuổi</a:t>
          </a:r>
          <a:endParaRPr lang="en-US" sz="1800" dirty="0">
            <a:solidFill>
              <a:sysClr val="windowText" lastClr="000000"/>
            </a:solidFill>
            <a:latin typeface="+mn-lt"/>
            <a:ea typeface="+mn-ea"/>
            <a:cs typeface="Times New Roman" pitchFamily="18" charset="0"/>
          </a:endParaRPr>
        </a:p>
      </dgm:t>
    </dgm:pt>
    <dgm:pt modelId="{568429BA-A1F0-44D0-9093-88C130461034}" type="parTrans" cxnId="{6C20FC52-7566-4FB7-A016-BCFBF16E900F}">
      <dgm:prSet/>
      <dgm:spPr/>
      <dgm:t>
        <a:bodyPr/>
        <a:lstStyle/>
        <a:p>
          <a:pPr algn="just"/>
          <a:endParaRPr lang="en-US" sz="1800">
            <a:latin typeface="+mn-lt"/>
            <a:cs typeface="Times New Roman" pitchFamily="18" charset="0"/>
          </a:endParaRPr>
        </a:p>
      </dgm:t>
    </dgm:pt>
    <dgm:pt modelId="{C911B12A-FB11-45DE-88E9-330E88C6430E}" type="sibTrans" cxnId="{6C20FC52-7566-4FB7-A016-BCFBF16E900F}">
      <dgm:prSet custT="1"/>
      <dgm:spPr>
        <a:xfrm>
          <a:off x="1803992" y="728590"/>
          <a:ext cx="81052" cy="87827"/>
        </a:xfrm>
        <a:solidFill>
          <a:srgbClr val="C0504D"/>
        </a:solidFill>
        <a:ln>
          <a:solidFill>
            <a:srgbClr val="4F81BD"/>
          </a:solidFill>
        </a:ln>
        <a:effectLst>
          <a:outerShdw blurRad="40000" dist="20000" dir="5400000" rotWithShape="0">
            <a:srgbClr val="000000">
              <a:alpha val="38000"/>
            </a:srgbClr>
          </a:outerShdw>
        </a:effectLst>
      </dgm:spPr>
      <dgm:t>
        <a:bodyPr/>
        <a:lstStyle/>
        <a:p>
          <a:pPr algn="just"/>
          <a:endParaRPr lang="en-US" sz="1800">
            <a:solidFill>
              <a:srgbClr val="FF0000"/>
            </a:solidFill>
            <a:latin typeface="+mn-lt"/>
            <a:ea typeface="+mn-ea"/>
            <a:cs typeface="Times New Roman" pitchFamily="18" charset="0"/>
          </a:endParaRPr>
        </a:p>
      </dgm:t>
    </dgm:pt>
    <dgm:pt modelId="{E4165FF9-EAE9-4918-906F-1CD487600E46}">
      <dgm:prSet custT="1"/>
      <dgm:spPr>
        <a:xfrm>
          <a:off x="0" y="840028"/>
          <a:ext cx="3768055" cy="573368"/>
        </a:xfrm>
        <a:gradFill rotWithShape="0">
          <a:gsLst>
            <a:gs pos="0">
              <a:srgbClr val="4BACC6">
                <a:hueOff val="-1986775"/>
                <a:satOff val="7962"/>
                <a:lumOff val="1726"/>
                <a:alphaOff val="0"/>
                <a:tint val="50000"/>
                <a:satMod val="300000"/>
              </a:srgbClr>
            </a:gs>
            <a:gs pos="35000">
              <a:srgbClr val="4BACC6">
                <a:hueOff val="-1986775"/>
                <a:satOff val="7962"/>
                <a:lumOff val="1726"/>
                <a:alphaOff val="0"/>
                <a:tint val="37000"/>
                <a:satMod val="300000"/>
              </a:srgbClr>
            </a:gs>
            <a:gs pos="100000">
              <a:srgbClr val="4BACC6">
                <a:hueOff val="-1986775"/>
                <a:satOff val="7962"/>
                <a:lumOff val="1726"/>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800" dirty="0">
              <a:solidFill>
                <a:sysClr val="windowText" lastClr="000000"/>
              </a:solidFill>
              <a:latin typeface="+mn-lt"/>
              <a:ea typeface="+mn-ea"/>
              <a:cs typeface="Times New Roman" pitchFamily="18" charset="0"/>
            </a:rPr>
            <a:t>- </a:t>
          </a:r>
          <a:r>
            <a:rPr lang="en-US" sz="1800" dirty="0" err="1">
              <a:solidFill>
                <a:sysClr val="windowText" lastClr="000000"/>
              </a:solidFill>
              <a:latin typeface="+mn-lt"/>
              <a:ea typeface="+mn-ea"/>
              <a:cs typeface="Times New Roman" pitchFamily="18" charset="0"/>
            </a:rPr>
            <a:t>Mục</a:t>
          </a:r>
          <a:r>
            <a:rPr lang="en-US" sz="1800" dirty="0">
              <a:solidFill>
                <a:sysClr val="windowText" lastClr="000000"/>
              </a:solidFill>
              <a:latin typeface="+mn-lt"/>
              <a:ea typeface="+mn-ea"/>
              <a:cs typeface="Times New Roman" pitchFamily="18" charset="0"/>
            </a:rPr>
            <a:t> </a:t>
          </a:r>
          <a:r>
            <a:rPr lang="en-US" sz="1800" dirty="0" err="1">
              <a:solidFill>
                <a:sysClr val="windowText" lastClr="000000"/>
              </a:solidFill>
              <a:latin typeface="+mn-lt"/>
              <a:ea typeface="+mn-ea"/>
              <a:cs typeface="Times New Roman" pitchFamily="18" charset="0"/>
            </a:rPr>
            <a:t>tiêu</a:t>
          </a:r>
          <a:r>
            <a:rPr lang="en-US" sz="1800" dirty="0">
              <a:solidFill>
                <a:sysClr val="windowText" lastClr="000000"/>
              </a:solidFill>
              <a:latin typeface="+mn-lt"/>
              <a:ea typeface="+mn-ea"/>
              <a:cs typeface="Times New Roman" pitchFamily="18" charset="0"/>
            </a:rPr>
            <a:t> KQMĐ c</a:t>
          </a:r>
          <a:r>
            <a:rPr lang="vi-VN" sz="1800" dirty="0">
              <a:solidFill>
                <a:sysClr val="windowText" lastClr="000000"/>
              </a:solidFill>
              <a:latin typeface="+mn-lt"/>
              <a:ea typeface="+mn-ea"/>
              <a:cs typeface="Times New Roman" pitchFamily="18" charset="0"/>
            </a:rPr>
            <a:t>ủa từng lĩnh vực giáo dục trong </a:t>
          </a:r>
          <a:r>
            <a:rPr lang="en-US" sz="1800" dirty="0">
              <a:solidFill>
                <a:sysClr val="windowText" lastClr="000000"/>
              </a:solidFill>
              <a:latin typeface="+mn-lt"/>
              <a:ea typeface="+mn-ea"/>
              <a:cs typeface="Times New Roman" pitchFamily="18" charset="0"/>
            </a:rPr>
            <a:t>CT. GDMN</a:t>
          </a:r>
        </a:p>
      </dgm:t>
    </dgm:pt>
    <dgm:pt modelId="{44A1BC53-C689-4DB9-B730-2F1904CD1245}" type="parTrans" cxnId="{0ADBADF2-81C9-4A50-8FFD-7C6D00925B95}">
      <dgm:prSet/>
      <dgm:spPr/>
      <dgm:t>
        <a:bodyPr/>
        <a:lstStyle/>
        <a:p>
          <a:pPr algn="just"/>
          <a:endParaRPr lang="en-US" sz="1800">
            <a:latin typeface="+mn-lt"/>
            <a:cs typeface="Times New Roman" pitchFamily="18" charset="0"/>
          </a:endParaRPr>
        </a:p>
      </dgm:t>
    </dgm:pt>
    <dgm:pt modelId="{D6D4D55F-A99E-4A08-82CA-4A19AC15E5E2}" type="sibTrans" cxnId="{0ADBADF2-81C9-4A50-8FFD-7C6D00925B95}">
      <dgm:prSet custT="1"/>
      <dgm:spPr>
        <a:xfrm>
          <a:off x="1792572" y="1411628"/>
          <a:ext cx="109273" cy="109273"/>
        </a:xfrm>
        <a:solidFill>
          <a:srgbClr val="C0504D"/>
        </a:solidFill>
        <a:ln>
          <a:noFill/>
        </a:ln>
        <a:effectLst>
          <a:outerShdw blurRad="40000" dist="20000" dir="5400000" rotWithShape="0">
            <a:srgbClr val="000000">
              <a:alpha val="38000"/>
            </a:srgbClr>
          </a:outerShdw>
        </a:effectLst>
      </dgm:spPr>
      <dgm:t>
        <a:bodyPr/>
        <a:lstStyle/>
        <a:p>
          <a:pPr algn="just"/>
          <a:endParaRPr lang="en-US" sz="1800">
            <a:solidFill>
              <a:srgbClr val="FF0000"/>
            </a:solidFill>
            <a:latin typeface="+mn-lt"/>
            <a:ea typeface="+mn-ea"/>
            <a:cs typeface="Times New Roman" pitchFamily="18" charset="0"/>
          </a:endParaRPr>
        </a:p>
      </dgm:t>
    </dgm:pt>
    <dgm:pt modelId="{F7AF81F5-22CD-4FFB-89F7-9A6E028BB82C}">
      <dgm:prSet custT="1"/>
      <dgm:spPr>
        <a:xfrm>
          <a:off x="24752" y="2384070"/>
          <a:ext cx="3723638" cy="593968"/>
        </a:xfrm>
        <a:gradFill rotWithShape="0">
          <a:gsLst>
            <a:gs pos="0">
              <a:srgbClr val="4BACC6">
                <a:hueOff val="-5960326"/>
                <a:satOff val="23887"/>
                <a:lumOff val="5177"/>
                <a:alphaOff val="0"/>
                <a:tint val="50000"/>
                <a:satMod val="300000"/>
              </a:srgbClr>
            </a:gs>
            <a:gs pos="35000">
              <a:srgbClr val="4BACC6">
                <a:hueOff val="-5960326"/>
                <a:satOff val="23887"/>
                <a:lumOff val="5177"/>
                <a:alphaOff val="0"/>
                <a:tint val="37000"/>
                <a:satMod val="300000"/>
              </a:srgbClr>
            </a:gs>
            <a:gs pos="100000">
              <a:srgbClr val="4BACC6">
                <a:hueOff val="-5960326"/>
                <a:satOff val="23887"/>
                <a:lumOff val="517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800" dirty="0">
              <a:solidFill>
                <a:sysClr val="windowText" lastClr="000000"/>
              </a:solidFill>
              <a:latin typeface="+mn-lt"/>
              <a:ea typeface="+mn-ea"/>
              <a:cs typeface="Times New Roman" pitchFamily="18" charset="0"/>
            </a:rPr>
            <a:t>- </a:t>
          </a:r>
          <a:r>
            <a:rPr lang="vi-VN" sz="1800" dirty="0">
              <a:solidFill>
                <a:sysClr val="windowText" lastClr="000000"/>
              </a:solidFill>
              <a:latin typeface="+mn-lt"/>
              <a:ea typeface="+mn-ea"/>
              <a:cs typeface="Times New Roman" pitchFamily="18" charset="0"/>
            </a:rPr>
            <a:t>Khả năng của trẻ và điều kiện thực tiễn của trường/lớp. </a:t>
          </a:r>
          <a:endParaRPr lang="en-US" sz="1800" dirty="0">
            <a:solidFill>
              <a:sysClr val="windowText" lastClr="000000"/>
            </a:solidFill>
            <a:latin typeface="+mn-lt"/>
            <a:ea typeface="+mn-ea"/>
            <a:cs typeface="Times New Roman" pitchFamily="18" charset="0"/>
          </a:endParaRPr>
        </a:p>
      </dgm:t>
    </dgm:pt>
    <dgm:pt modelId="{97DBC40A-77CF-4E5B-BE57-8EC5E4A8058F}" type="parTrans" cxnId="{52D9AFF4-CC62-41AF-BDCE-156F0B020045}">
      <dgm:prSet/>
      <dgm:spPr/>
      <dgm:t>
        <a:bodyPr/>
        <a:lstStyle/>
        <a:p>
          <a:pPr algn="just"/>
          <a:endParaRPr lang="en-US" sz="1800">
            <a:latin typeface="+mn-lt"/>
            <a:cs typeface="Times New Roman" pitchFamily="18" charset="0"/>
          </a:endParaRPr>
        </a:p>
      </dgm:t>
    </dgm:pt>
    <dgm:pt modelId="{F1896F92-3B79-442A-ADE1-897DDF515616}" type="sibTrans" cxnId="{52D9AFF4-CC62-41AF-BDCE-156F0B020045}">
      <dgm:prSet custT="1"/>
      <dgm:spPr>
        <a:xfrm>
          <a:off x="1831934" y="2993337"/>
          <a:ext cx="109273" cy="109273"/>
        </a:xfrm>
        <a:solidFill>
          <a:srgbClr val="C0504D"/>
        </a:solidFill>
        <a:ln>
          <a:noFill/>
        </a:ln>
        <a:effectLst>
          <a:outerShdw blurRad="40000" dist="20000" dir="5400000" rotWithShape="0">
            <a:srgbClr val="000000">
              <a:alpha val="38000"/>
            </a:srgbClr>
          </a:outerShdw>
        </a:effectLst>
      </dgm:spPr>
      <dgm:t>
        <a:bodyPr/>
        <a:lstStyle/>
        <a:p>
          <a:pPr algn="just"/>
          <a:endParaRPr lang="en-US" sz="1800">
            <a:solidFill>
              <a:srgbClr val="FF0000"/>
            </a:solidFill>
            <a:latin typeface="+mn-lt"/>
            <a:ea typeface="+mn-ea"/>
            <a:cs typeface="Times New Roman" pitchFamily="18" charset="0"/>
          </a:endParaRPr>
        </a:p>
      </dgm:t>
    </dgm:pt>
    <dgm:pt modelId="{A0DF1AAA-6AFB-4E3C-BDE2-7559EB168EE0}">
      <dgm:prSet custT="1"/>
      <dgm:spPr>
        <a:xfrm>
          <a:off x="2543" y="3117909"/>
          <a:ext cx="3768055" cy="630725"/>
        </a:xfrm>
        <a:gradFill rotWithShape="0">
          <a:gsLst>
            <a:gs pos="0">
              <a:srgbClr val="4BACC6">
                <a:hueOff val="-7947101"/>
                <a:satOff val="31849"/>
                <a:lumOff val="6902"/>
                <a:alphaOff val="0"/>
                <a:tint val="50000"/>
                <a:satMod val="300000"/>
              </a:srgbClr>
            </a:gs>
            <a:gs pos="35000">
              <a:srgbClr val="4BACC6">
                <a:hueOff val="-7947101"/>
                <a:satOff val="31849"/>
                <a:lumOff val="6902"/>
                <a:alphaOff val="0"/>
                <a:tint val="37000"/>
                <a:satMod val="300000"/>
              </a:srgbClr>
            </a:gs>
            <a:gs pos="100000">
              <a:srgbClr val="4BACC6">
                <a:hueOff val="-7947101"/>
                <a:satOff val="31849"/>
                <a:lumOff val="6902"/>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800" dirty="0">
              <a:solidFill>
                <a:sysClr val="windowText" lastClr="000000"/>
              </a:solidFill>
              <a:latin typeface="+mn-lt"/>
              <a:ea typeface="+mn-ea"/>
              <a:cs typeface="Times New Roman" pitchFamily="18" charset="0"/>
            </a:rPr>
            <a:t>- </a:t>
          </a:r>
          <a:r>
            <a:rPr lang="vi-VN" sz="1800" dirty="0">
              <a:solidFill>
                <a:sysClr val="windowText" lastClr="000000"/>
              </a:solidFill>
              <a:latin typeface="+mn-lt"/>
              <a:ea typeface="+mn-ea"/>
              <a:cs typeface="Times New Roman" pitchFamily="18" charset="0"/>
            </a:rPr>
            <a:t>Mục tiêu </a:t>
          </a:r>
          <a:r>
            <a:rPr lang="en-US" sz="1800" dirty="0">
              <a:solidFill>
                <a:sysClr val="windowText" lastClr="000000"/>
              </a:solidFill>
              <a:latin typeface="+mn-lt"/>
              <a:ea typeface="+mn-ea"/>
              <a:cs typeface="Times New Roman" pitchFamily="18" charset="0"/>
            </a:rPr>
            <a:t>PT </a:t>
          </a:r>
          <a:r>
            <a:rPr lang="vi-VN" sz="1800" dirty="0">
              <a:solidFill>
                <a:sysClr val="windowText" lastClr="000000"/>
              </a:solidFill>
              <a:latin typeface="+mn-lt"/>
              <a:ea typeface="+mn-ea"/>
              <a:cs typeface="Times New Roman" pitchFamily="18" charset="0"/>
            </a:rPr>
            <a:t>chất lượng giáo dục của địa phương (nếu có).</a:t>
          </a:r>
          <a:endParaRPr lang="en-US" sz="1800" dirty="0">
            <a:solidFill>
              <a:sysClr val="windowText" lastClr="000000"/>
            </a:solidFill>
            <a:latin typeface="+mn-lt"/>
            <a:ea typeface="+mn-ea"/>
            <a:cs typeface="Times New Roman" pitchFamily="18" charset="0"/>
          </a:endParaRPr>
        </a:p>
      </dgm:t>
    </dgm:pt>
    <dgm:pt modelId="{DC9845FE-AEA5-483D-8838-6FF4D8305C55}" type="parTrans" cxnId="{4BEB7C70-17CD-493F-9619-524B9A50699D}">
      <dgm:prSet/>
      <dgm:spPr/>
      <dgm:t>
        <a:bodyPr/>
        <a:lstStyle/>
        <a:p>
          <a:pPr algn="just"/>
          <a:endParaRPr lang="en-US" sz="1800">
            <a:latin typeface="+mn-lt"/>
            <a:cs typeface="Times New Roman" pitchFamily="18" charset="0"/>
          </a:endParaRPr>
        </a:p>
      </dgm:t>
    </dgm:pt>
    <dgm:pt modelId="{C1336E0D-6608-48AB-BA76-2DDF7EF4D18E}" type="sibTrans" cxnId="{4BEB7C70-17CD-493F-9619-524B9A50699D}">
      <dgm:prSet custT="1"/>
      <dgm:spPr>
        <a:xfrm rot="34045">
          <a:off x="3442313" y="1734956"/>
          <a:ext cx="404840" cy="311819"/>
        </a:xfrm>
        <a:solidFill>
          <a:srgbClr val="C0504D"/>
        </a:solidFill>
        <a:ln>
          <a:noFill/>
        </a:ln>
        <a:effectLst>
          <a:outerShdw blurRad="40000" dist="20000" dir="5400000" rotWithShape="0">
            <a:srgbClr val="000000">
              <a:alpha val="38000"/>
            </a:srgbClr>
          </a:outerShdw>
        </a:effectLst>
      </dgm:spPr>
      <dgm:t>
        <a:bodyPr/>
        <a:lstStyle/>
        <a:p>
          <a:pPr algn="just"/>
          <a:endParaRPr lang="en-US" sz="1800">
            <a:solidFill>
              <a:sysClr val="windowText" lastClr="000000"/>
            </a:solidFill>
            <a:latin typeface="+mn-lt"/>
            <a:ea typeface="+mn-ea"/>
            <a:cs typeface="Times New Roman" pitchFamily="18" charset="0"/>
          </a:endParaRPr>
        </a:p>
      </dgm:t>
    </dgm:pt>
    <dgm:pt modelId="{8FA45BB1-2B60-4655-AEA8-17F3D3989A91}">
      <dgm:prSet custT="1"/>
      <dgm:spPr>
        <a:xfrm>
          <a:off x="0" y="1568247"/>
          <a:ext cx="3768055" cy="668637"/>
        </a:xfrm>
        <a:gradFill rotWithShape="0">
          <a:gsLst>
            <a:gs pos="0">
              <a:srgbClr val="4BACC6">
                <a:hueOff val="-3973551"/>
                <a:satOff val="15924"/>
                <a:lumOff val="3451"/>
                <a:alphaOff val="0"/>
                <a:tint val="50000"/>
                <a:satMod val="300000"/>
              </a:srgbClr>
            </a:gs>
            <a:gs pos="35000">
              <a:srgbClr val="4BACC6">
                <a:hueOff val="-3973551"/>
                <a:satOff val="15924"/>
                <a:lumOff val="3451"/>
                <a:alphaOff val="0"/>
                <a:tint val="37000"/>
                <a:satMod val="300000"/>
              </a:srgbClr>
            </a:gs>
            <a:gs pos="100000">
              <a:srgbClr val="4BACC6">
                <a:hueOff val="-3973551"/>
                <a:satOff val="15924"/>
                <a:lumOff val="3451"/>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800" b="0" dirty="0">
              <a:solidFill>
                <a:sysClr val="windowText" lastClr="000000"/>
              </a:solidFill>
              <a:latin typeface="+mn-lt"/>
              <a:ea typeface="+mn-ea"/>
              <a:cs typeface="Times New Roman" pitchFamily="18" charset="0"/>
            </a:rPr>
            <a:t>- </a:t>
          </a:r>
          <a:r>
            <a:rPr lang="en-US" sz="1800" b="0" dirty="0" err="1">
              <a:solidFill>
                <a:sysClr val="windowText" lastClr="000000"/>
              </a:solidFill>
              <a:latin typeface="+mn-lt"/>
              <a:ea typeface="+mn-ea"/>
              <a:cs typeface="Times New Roman" pitchFamily="18" charset="0"/>
            </a:rPr>
            <a:t>Các</a:t>
          </a:r>
          <a:r>
            <a:rPr lang="en-US" sz="1800" b="0" dirty="0">
              <a:solidFill>
                <a:sysClr val="windowText" lastClr="000000"/>
              </a:solidFill>
              <a:latin typeface="+mn-lt"/>
              <a:ea typeface="+mn-ea"/>
              <a:cs typeface="Times New Roman" pitchFamily="18" charset="0"/>
            </a:rPr>
            <a:t> </a:t>
          </a:r>
          <a:r>
            <a:rPr lang="en-US" sz="1800" b="1" dirty="0" err="1">
              <a:solidFill>
                <a:sysClr val="windowText" lastClr="000000"/>
              </a:solidFill>
              <a:latin typeface="+mn-lt"/>
              <a:ea typeface="+mn-ea"/>
              <a:cs typeface="Times New Roman" pitchFamily="18" charset="0"/>
            </a:rPr>
            <a:t>chuẩn</a:t>
          </a:r>
          <a:r>
            <a:rPr lang="en-US" sz="1800" b="1" dirty="0">
              <a:solidFill>
                <a:sysClr val="windowText" lastClr="000000"/>
              </a:solidFill>
              <a:latin typeface="+mn-lt"/>
              <a:ea typeface="+mn-ea"/>
              <a:cs typeface="Times New Roman" pitchFamily="18" charset="0"/>
            </a:rPr>
            <a:t> </a:t>
          </a:r>
          <a:r>
            <a:rPr lang="en-US" sz="1800" b="0" err="1">
              <a:solidFill>
                <a:sysClr val="windowText" lastClr="000000"/>
              </a:solidFill>
              <a:latin typeface="+mn-lt"/>
              <a:ea typeface="+mn-ea"/>
              <a:cs typeface="Times New Roman" pitchFamily="18" charset="0"/>
            </a:rPr>
            <a:t>theo</a:t>
          </a:r>
          <a:r>
            <a:rPr lang="en-US" sz="1800" b="0">
              <a:solidFill>
                <a:sysClr val="windowText" lastClr="000000"/>
              </a:solidFill>
              <a:latin typeface="+mn-lt"/>
              <a:ea typeface="+mn-ea"/>
              <a:cs typeface="Times New Roman" pitchFamily="18" charset="0"/>
            </a:rPr>
            <a:t> </a:t>
          </a:r>
          <a:br>
            <a:rPr lang="en-US" sz="1800" b="0">
              <a:solidFill>
                <a:sysClr val="windowText" lastClr="000000"/>
              </a:solidFill>
              <a:latin typeface="+mn-lt"/>
              <a:ea typeface="+mn-ea"/>
              <a:cs typeface="Times New Roman" pitchFamily="18" charset="0"/>
            </a:rPr>
          </a:br>
          <a:r>
            <a:rPr lang="en-US" sz="1800" b="0">
              <a:solidFill>
                <a:sysClr val="windowText" lastClr="000000"/>
              </a:solidFill>
              <a:latin typeface="+mn-lt"/>
              <a:ea typeface="+mn-ea"/>
              <a:cs typeface="Times New Roman" pitchFamily="18" charset="0"/>
            </a:rPr>
            <a:t>lĩnh </a:t>
          </a:r>
          <a:r>
            <a:rPr lang="en-US" sz="1800" b="0" dirty="0" err="1">
              <a:solidFill>
                <a:sysClr val="windowText" lastClr="000000"/>
              </a:solidFill>
              <a:latin typeface="+mn-lt"/>
              <a:ea typeface="+mn-ea"/>
              <a:cs typeface="Times New Roman" pitchFamily="18" charset="0"/>
            </a:rPr>
            <a:t>vực</a:t>
          </a:r>
          <a:r>
            <a:rPr lang="en-US" sz="1800" b="0" dirty="0">
              <a:solidFill>
                <a:sysClr val="windowText" lastClr="000000"/>
              </a:solidFill>
              <a:latin typeface="+mn-lt"/>
              <a:ea typeface="+mn-ea"/>
              <a:cs typeface="Times New Roman" pitchFamily="18" charset="0"/>
            </a:rPr>
            <a:t> PT </a:t>
          </a:r>
          <a:r>
            <a:rPr lang="en-US" sz="1800" b="0" err="1">
              <a:solidFill>
                <a:sysClr val="windowText" lastClr="000000"/>
              </a:solidFill>
              <a:latin typeface="+mn-lt"/>
              <a:ea typeface="+mn-ea"/>
              <a:cs typeface="Times New Roman" pitchFamily="18" charset="0"/>
            </a:rPr>
            <a:t>trong</a:t>
          </a:r>
          <a:r>
            <a:rPr lang="en-US" sz="1800" b="0">
              <a:solidFill>
                <a:sysClr val="windowText" lastClr="000000"/>
              </a:solidFill>
              <a:latin typeface="+mn-lt"/>
              <a:ea typeface="+mn-ea"/>
              <a:cs typeface="Times New Roman" pitchFamily="18" charset="0"/>
            </a:rPr>
            <a:t> </a:t>
          </a:r>
          <a:br>
            <a:rPr lang="vi-VN" sz="1800" b="0">
              <a:solidFill>
                <a:sysClr val="windowText" lastClr="000000"/>
              </a:solidFill>
              <a:latin typeface="+mn-lt"/>
              <a:ea typeface="+mn-ea"/>
              <a:cs typeface="Times New Roman" pitchFamily="18" charset="0"/>
            </a:rPr>
          </a:br>
          <a:r>
            <a:rPr lang="vi-VN" sz="1800" b="0">
              <a:solidFill>
                <a:sysClr val="windowText" lastClr="000000"/>
              </a:solidFill>
              <a:latin typeface="+mn-lt"/>
              <a:ea typeface="+mn-ea"/>
              <a:cs typeface="Times New Roman" pitchFamily="18" charset="0"/>
            </a:rPr>
            <a:t>Bộ </a:t>
          </a:r>
          <a:r>
            <a:rPr lang="vi-VN" sz="1800" b="0" dirty="0">
              <a:solidFill>
                <a:sysClr val="windowText" lastClr="000000"/>
              </a:solidFill>
              <a:latin typeface="+mn-lt"/>
              <a:ea typeface="+mn-ea"/>
              <a:cs typeface="Times New Roman" pitchFamily="18" charset="0"/>
            </a:rPr>
            <a:t>chuẩn </a:t>
          </a:r>
          <a:r>
            <a:rPr lang="en-US" sz="1800" b="0" dirty="0">
              <a:solidFill>
                <a:sysClr val="windowText" lastClr="000000"/>
              </a:solidFill>
              <a:latin typeface="+mn-lt"/>
              <a:ea typeface="+mn-ea"/>
              <a:cs typeface="Times New Roman" pitchFamily="18" charset="0"/>
            </a:rPr>
            <a:t>PTTENT</a:t>
          </a:r>
        </a:p>
      </dgm:t>
    </dgm:pt>
    <dgm:pt modelId="{E2B53DD8-7E82-43EC-BCAD-8BC216FB98ED}" type="parTrans" cxnId="{895B387E-E045-497C-B02F-978A13203D8F}">
      <dgm:prSet/>
      <dgm:spPr/>
      <dgm:t>
        <a:bodyPr/>
        <a:lstStyle/>
        <a:p>
          <a:pPr algn="just"/>
          <a:endParaRPr lang="en-US" sz="1800">
            <a:latin typeface="+mn-lt"/>
            <a:cs typeface="Times New Roman" pitchFamily="18" charset="0"/>
          </a:endParaRPr>
        </a:p>
      </dgm:t>
    </dgm:pt>
    <dgm:pt modelId="{BC2F4C63-CB9C-4F24-9B76-40690A58CCFE}" type="sibTrans" cxnId="{895B387E-E045-497C-B02F-978A13203D8F}">
      <dgm:prSet custT="1"/>
      <dgm:spPr>
        <a:xfrm>
          <a:off x="1831934" y="2259498"/>
          <a:ext cx="109273" cy="109273"/>
        </a:xfrm>
        <a:solidFill>
          <a:srgbClr val="C0504D"/>
        </a:solidFill>
        <a:ln>
          <a:solidFill>
            <a:srgbClr val="4F81BD"/>
          </a:solidFill>
        </a:ln>
        <a:effectLst>
          <a:outerShdw blurRad="40000" dist="20000" dir="5400000" rotWithShape="0">
            <a:srgbClr val="000000">
              <a:alpha val="38000"/>
            </a:srgbClr>
          </a:outerShdw>
        </a:effectLst>
      </dgm:spPr>
      <dgm:t>
        <a:bodyPr/>
        <a:lstStyle/>
        <a:p>
          <a:pPr algn="just"/>
          <a:endParaRPr lang="en-US" sz="1800">
            <a:solidFill>
              <a:srgbClr val="FF0000"/>
            </a:solidFill>
            <a:latin typeface="+mn-lt"/>
            <a:ea typeface="+mn-ea"/>
            <a:cs typeface="Times New Roman" pitchFamily="18" charset="0"/>
          </a:endParaRPr>
        </a:p>
      </dgm:t>
    </dgm:pt>
    <dgm:pt modelId="{BCD9D345-723C-4FFE-9A9F-18B913CBC97C}" type="pres">
      <dgm:prSet presAssocID="{CA49FC51-8218-440B-8690-FB86105B06BB}" presName="Name0" presStyleCnt="0">
        <dgm:presLayoutVars>
          <dgm:dir/>
          <dgm:resizeHandles val="exact"/>
        </dgm:presLayoutVars>
      </dgm:prSet>
      <dgm:spPr/>
    </dgm:pt>
    <dgm:pt modelId="{6F905A69-0B7C-46CE-9A52-C515380F6C19}" type="pres">
      <dgm:prSet presAssocID="{CA49FC51-8218-440B-8690-FB86105B06BB}" presName="vNodes" presStyleCnt="0"/>
      <dgm:spPr/>
    </dgm:pt>
    <dgm:pt modelId="{7F90F464-947C-4705-B1EC-BA829B7B16C4}" type="pres">
      <dgm:prSet presAssocID="{47FA8DD7-7877-4A38-8BE8-9C1FF26B6A19}" presName="node" presStyleLbl="node1" presStyleIdx="0" presStyleCnt="6" custScaleX="2000000" custScaleY="394011" custLinFactY="-67932" custLinFactNeighborX="-45033" custLinFactNeighborY="-100000">
        <dgm:presLayoutVars>
          <dgm:bulletEnabled val="1"/>
        </dgm:presLayoutVars>
      </dgm:prSet>
      <dgm:spPr>
        <a:prstGeom prst="ellipse">
          <a:avLst/>
        </a:prstGeom>
      </dgm:spPr>
    </dgm:pt>
    <dgm:pt modelId="{4586F7F5-6B79-403B-BD92-47F9227CB481}" type="pres">
      <dgm:prSet presAssocID="{C911B12A-FB11-45DE-88E9-330E88C6430E}" presName="spacerT" presStyleCnt="0"/>
      <dgm:spPr/>
    </dgm:pt>
    <dgm:pt modelId="{8EE5E881-2A16-4FD8-BE89-5335477A458D}" type="pres">
      <dgm:prSet presAssocID="{C911B12A-FB11-45DE-88E9-330E88C6430E}" presName="sibTrans" presStyleLbl="sibTrans2D1" presStyleIdx="0" presStyleCnt="5" custScaleX="74174" custScaleY="80374" custLinFactY="-14010" custLinFactNeighborX="-38484" custLinFactNeighborY="-100000"/>
      <dgm:spPr>
        <a:prstGeom prst="mathPlus">
          <a:avLst/>
        </a:prstGeom>
      </dgm:spPr>
    </dgm:pt>
    <dgm:pt modelId="{06F5253E-FAF6-4C1E-B692-AE7BCED55803}" type="pres">
      <dgm:prSet presAssocID="{C911B12A-FB11-45DE-88E9-330E88C6430E}" presName="spacerB" presStyleCnt="0"/>
      <dgm:spPr/>
    </dgm:pt>
    <dgm:pt modelId="{1B908272-ADEF-4DA4-AF43-08753C36A9C2}" type="pres">
      <dgm:prSet presAssocID="{E4165FF9-EAE9-4918-906F-1CD487600E46}" presName="node" presStyleLbl="node1" presStyleIdx="1" presStyleCnt="6" custScaleX="2000000" custScaleY="605513" custLinFactY="-3714" custLinFactNeighborX="-1405" custLinFactNeighborY="-100000">
        <dgm:presLayoutVars>
          <dgm:bulletEnabled val="1"/>
        </dgm:presLayoutVars>
      </dgm:prSet>
      <dgm:spPr>
        <a:prstGeom prst="ellipse">
          <a:avLst/>
        </a:prstGeom>
      </dgm:spPr>
    </dgm:pt>
    <dgm:pt modelId="{FC71D5AA-40A6-43AC-98BD-82E007EB1D52}" type="pres">
      <dgm:prSet presAssocID="{D6D4D55F-A99E-4A08-82CA-4A19AC15E5E2}" presName="spacerT" presStyleCnt="0"/>
      <dgm:spPr/>
    </dgm:pt>
    <dgm:pt modelId="{9482AD1A-4978-4E18-A219-1723242A3BD7}" type="pres">
      <dgm:prSet presAssocID="{D6D4D55F-A99E-4A08-82CA-4A19AC15E5E2}" presName="sibTrans" presStyleLbl="sibTrans2D1" presStyleIdx="1" presStyleCnt="5" custLinFactY="-22022" custLinFactNeighborX="-36022" custLinFactNeighborY="-100000"/>
      <dgm:spPr>
        <a:prstGeom prst="mathPlus">
          <a:avLst/>
        </a:prstGeom>
      </dgm:spPr>
    </dgm:pt>
    <dgm:pt modelId="{8C51CD19-593E-4914-B1C8-4DE8F8EBF205}" type="pres">
      <dgm:prSet presAssocID="{D6D4D55F-A99E-4A08-82CA-4A19AC15E5E2}" presName="spacerB" presStyleCnt="0"/>
      <dgm:spPr/>
    </dgm:pt>
    <dgm:pt modelId="{DA756718-8148-446E-B45A-ADA196164B26}" type="pres">
      <dgm:prSet presAssocID="{8FA45BB1-2B60-4655-AEA8-17F3D3989A91}" presName="node" presStyleLbl="node1" presStyleIdx="2" presStyleCnt="6" custScaleX="2000000" custScaleY="553206" custLinFactNeighborX="-1350" custLinFactNeighborY="-47818">
        <dgm:presLayoutVars>
          <dgm:bulletEnabled val="1"/>
        </dgm:presLayoutVars>
      </dgm:prSet>
      <dgm:spPr>
        <a:prstGeom prst="ellipse">
          <a:avLst/>
        </a:prstGeom>
      </dgm:spPr>
    </dgm:pt>
    <dgm:pt modelId="{5A8B86A8-6A3B-4B4F-BDFE-F5E684BF0F5F}" type="pres">
      <dgm:prSet presAssocID="{BC2F4C63-CB9C-4F24-9B76-40690A58CCFE}" presName="spacerT" presStyleCnt="0"/>
      <dgm:spPr/>
    </dgm:pt>
    <dgm:pt modelId="{90DB077C-0CCC-4B4D-B70C-D4A60BBE7C73}" type="pres">
      <dgm:prSet presAssocID="{BC2F4C63-CB9C-4F24-9B76-40690A58CCFE}" presName="sibTrans" presStyleLbl="sibTrans2D1" presStyleIdx="2" presStyleCnt="5"/>
      <dgm:spPr>
        <a:prstGeom prst="mathPlus">
          <a:avLst/>
        </a:prstGeom>
      </dgm:spPr>
    </dgm:pt>
    <dgm:pt modelId="{00AA25A3-B3BA-40FF-AA52-92CC3D4ECC6D}" type="pres">
      <dgm:prSet presAssocID="{BC2F4C63-CB9C-4F24-9B76-40690A58CCFE}" presName="spacerB" presStyleCnt="0"/>
      <dgm:spPr/>
    </dgm:pt>
    <dgm:pt modelId="{6B9E7D85-5C6C-4C9A-87E8-F3973C058639}" type="pres">
      <dgm:prSet presAssocID="{F7AF81F5-22CD-4FFB-89F7-9A6E028BB82C}" presName="node" presStyleLbl="node1" presStyleIdx="3" presStyleCnt="6" custScaleX="2000000" custScaleY="540243">
        <dgm:presLayoutVars>
          <dgm:bulletEnabled val="1"/>
        </dgm:presLayoutVars>
      </dgm:prSet>
      <dgm:spPr>
        <a:prstGeom prst="ellipse">
          <a:avLst/>
        </a:prstGeom>
      </dgm:spPr>
    </dgm:pt>
    <dgm:pt modelId="{92A1CEEB-8974-44C8-B426-99C7914526DF}" type="pres">
      <dgm:prSet presAssocID="{F1896F92-3B79-442A-ADE1-897DDF515616}" presName="spacerT" presStyleCnt="0"/>
      <dgm:spPr/>
    </dgm:pt>
    <dgm:pt modelId="{235D94AD-AD24-4AFE-9DE4-A8FE77C2448B}" type="pres">
      <dgm:prSet presAssocID="{F1896F92-3B79-442A-ADE1-897DDF515616}" presName="sibTrans" presStyleLbl="sibTrans2D1" presStyleIdx="3" presStyleCnt="5"/>
      <dgm:spPr>
        <a:prstGeom prst="mathPlus">
          <a:avLst/>
        </a:prstGeom>
      </dgm:spPr>
    </dgm:pt>
    <dgm:pt modelId="{7A5DB035-CAAD-436B-A247-E8400A9DF14E}" type="pres">
      <dgm:prSet presAssocID="{F1896F92-3B79-442A-ADE1-897DDF515616}" presName="spacerB" presStyleCnt="0"/>
      <dgm:spPr/>
    </dgm:pt>
    <dgm:pt modelId="{B3ADFD76-43FA-4DAE-A9B8-74294B7CE4DD}" type="pres">
      <dgm:prSet presAssocID="{A0DF1AAA-6AFB-4E3C-BDE2-7559EB168EE0}" presName="node" presStyleLbl="node1" presStyleIdx="4" presStyleCnt="6" custScaleX="2000000" custScaleY="565613">
        <dgm:presLayoutVars>
          <dgm:bulletEnabled val="1"/>
        </dgm:presLayoutVars>
      </dgm:prSet>
      <dgm:spPr>
        <a:prstGeom prst="ellipse">
          <a:avLst/>
        </a:prstGeom>
      </dgm:spPr>
    </dgm:pt>
    <dgm:pt modelId="{742DD9C4-9E19-4C87-B211-CB30FD7F0587}" type="pres">
      <dgm:prSet presAssocID="{CA49FC51-8218-440B-8690-FB86105B06BB}" presName="sibTransLast" presStyleLbl="sibTrans2D1" presStyleIdx="4" presStyleCnt="5" custAng="11039553" custFlipHor="1" custScaleX="109125" custScaleY="397940" custLinFactY="-65436" custLinFactNeighborX="3026" custLinFactNeighborY="-100000"/>
      <dgm:spPr>
        <a:prstGeom prst="rightArrow">
          <a:avLst>
            <a:gd name="adj1" fmla="val 60000"/>
            <a:gd name="adj2" fmla="val 50000"/>
          </a:avLst>
        </a:prstGeom>
      </dgm:spPr>
    </dgm:pt>
    <dgm:pt modelId="{067631E0-40E9-4F3E-A406-28445ADEAD22}" type="pres">
      <dgm:prSet presAssocID="{CA49FC51-8218-440B-8690-FB86105B06BB}" presName="connectorText" presStyleLbl="sibTrans2D1" presStyleIdx="4" presStyleCnt="5"/>
      <dgm:spPr/>
    </dgm:pt>
    <dgm:pt modelId="{11A53999-D95F-4DD9-9E4F-F348DD49D336}" type="pres">
      <dgm:prSet presAssocID="{CA49FC51-8218-440B-8690-FB86105B06BB}" presName="lastNode" presStyleLbl="node1" presStyleIdx="5" presStyleCnt="6" custScaleX="864963" custScaleY="277985" custLinFactX="200000" custLinFactNeighborX="235671" custLinFactNeighborY="-86545">
        <dgm:presLayoutVars>
          <dgm:bulletEnabled val="1"/>
        </dgm:presLayoutVars>
      </dgm:prSet>
      <dgm:spPr>
        <a:prstGeom prst="ellipse">
          <a:avLst/>
        </a:prstGeom>
      </dgm:spPr>
    </dgm:pt>
  </dgm:ptLst>
  <dgm:cxnLst>
    <dgm:cxn modelId="{5A7AF301-9002-425B-9008-475C7EDDFE1C}" type="presOf" srcId="{8FA45BB1-2B60-4655-AEA8-17F3D3989A91}" destId="{DA756718-8148-446E-B45A-ADA196164B26}" srcOrd="0" destOrd="0" presId="urn:microsoft.com/office/officeart/2005/8/layout/equation2"/>
    <dgm:cxn modelId="{2C7A320B-AE1B-42B3-A49A-95A3D6B23166}" type="presOf" srcId="{F1896F92-3B79-442A-ADE1-897DDF515616}" destId="{235D94AD-AD24-4AFE-9DE4-A8FE77C2448B}" srcOrd="0" destOrd="0" presId="urn:microsoft.com/office/officeart/2005/8/layout/equation2"/>
    <dgm:cxn modelId="{0B6DDE1F-3B8D-4501-98A5-7BDE330B48B8}" type="presOf" srcId="{E4165FF9-EAE9-4918-906F-1CD487600E46}" destId="{1B908272-ADEF-4DA4-AF43-08753C36A9C2}" srcOrd="0" destOrd="0" presId="urn:microsoft.com/office/officeart/2005/8/layout/equation2"/>
    <dgm:cxn modelId="{39C72B3C-2056-415E-8781-69D8B1DA0B8B}" type="presOf" srcId="{AFA742C2-FA2E-4A42-8D16-0CEF44E49431}" destId="{11A53999-D95F-4DD9-9E4F-F348DD49D336}" srcOrd="0" destOrd="0" presId="urn:microsoft.com/office/officeart/2005/8/layout/equation2"/>
    <dgm:cxn modelId="{F9B0784C-F20C-4237-B1BA-58AF3073B489}" type="presOf" srcId="{BC2F4C63-CB9C-4F24-9B76-40690A58CCFE}" destId="{90DB077C-0CCC-4B4D-B70C-D4A60BBE7C73}" srcOrd="0" destOrd="0" presId="urn:microsoft.com/office/officeart/2005/8/layout/equation2"/>
    <dgm:cxn modelId="{B517E36C-AFFF-4017-A49B-65480D577C6C}" type="presOf" srcId="{C911B12A-FB11-45DE-88E9-330E88C6430E}" destId="{8EE5E881-2A16-4FD8-BE89-5335477A458D}" srcOrd="0" destOrd="0" presId="urn:microsoft.com/office/officeart/2005/8/layout/equation2"/>
    <dgm:cxn modelId="{4BEB7C70-17CD-493F-9619-524B9A50699D}" srcId="{CA49FC51-8218-440B-8690-FB86105B06BB}" destId="{A0DF1AAA-6AFB-4E3C-BDE2-7559EB168EE0}" srcOrd="4" destOrd="0" parTransId="{DC9845FE-AEA5-483D-8838-6FF4D8305C55}" sibTransId="{C1336E0D-6608-48AB-BA76-2DDF7EF4D18E}"/>
    <dgm:cxn modelId="{CD8C2E71-B033-4B83-A509-B11EBDE07E3C}" type="presOf" srcId="{F7AF81F5-22CD-4FFB-89F7-9A6E028BB82C}" destId="{6B9E7D85-5C6C-4C9A-87E8-F3973C058639}" srcOrd="0" destOrd="0" presId="urn:microsoft.com/office/officeart/2005/8/layout/equation2"/>
    <dgm:cxn modelId="{6C20FC52-7566-4FB7-A016-BCFBF16E900F}" srcId="{CA49FC51-8218-440B-8690-FB86105B06BB}" destId="{47FA8DD7-7877-4A38-8BE8-9C1FF26B6A19}" srcOrd="0" destOrd="0" parTransId="{568429BA-A1F0-44D0-9093-88C130461034}" sibTransId="{C911B12A-FB11-45DE-88E9-330E88C6430E}"/>
    <dgm:cxn modelId="{895B387E-E045-497C-B02F-978A13203D8F}" srcId="{CA49FC51-8218-440B-8690-FB86105B06BB}" destId="{8FA45BB1-2B60-4655-AEA8-17F3D3989A91}" srcOrd="2" destOrd="0" parTransId="{E2B53DD8-7E82-43EC-BCAD-8BC216FB98ED}" sibTransId="{BC2F4C63-CB9C-4F24-9B76-40690A58CCFE}"/>
    <dgm:cxn modelId="{065D3C83-76CF-4171-9C0E-81BBD0A1D87D}" type="presOf" srcId="{D6D4D55F-A99E-4A08-82CA-4A19AC15E5E2}" destId="{9482AD1A-4978-4E18-A219-1723242A3BD7}" srcOrd="0" destOrd="0" presId="urn:microsoft.com/office/officeart/2005/8/layout/equation2"/>
    <dgm:cxn modelId="{CCF6D08A-834E-4C39-BEDC-0D206F2C0E01}" type="presOf" srcId="{A0DF1AAA-6AFB-4E3C-BDE2-7559EB168EE0}" destId="{B3ADFD76-43FA-4DAE-A9B8-74294B7CE4DD}" srcOrd="0" destOrd="0" presId="urn:microsoft.com/office/officeart/2005/8/layout/equation2"/>
    <dgm:cxn modelId="{42DDF0E1-A018-40E2-A9B4-56CB836AB3FE}" type="presOf" srcId="{47FA8DD7-7877-4A38-8BE8-9C1FF26B6A19}" destId="{7F90F464-947C-4705-B1EC-BA829B7B16C4}" srcOrd="0" destOrd="0" presId="urn:microsoft.com/office/officeart/2005/8/layout/equation2"/>
    <dgm:cxn modelId="{3DCF16E8-33EF-46CE-A428-9E8286A883FB}" type="presOf" srcId="{CA49FC51-8218-440B-8690-FB86105B06BB}" destId="{BCD9D345-723C-4FFE-9A9F-18B913CBC97C}" srcOrd="0" destOrd="0" presId="urn:microsoft.com/office/officeart/2005/8/layout/equation2"/>
    <dgm:cxn modelId="{01EB96F2-F8BE-4494-B7EE-BD569877F385}" srcId="{CA49FC51-8218-440B-8690-FB86105B06BB}" destId="{AFA742C2-FA2E-4A42-8D16-0CEF44E49431}" srcOrd="5" destOrd="0" parTransId="{4C8570D5-62F2-4CB7-B99A-FAB7A7D6D919}" sibTransId="{4E21C50B-873F-461D-BBE1-5EDB2C153BC8}"/>
    <dgm:cxn modelId="{0ADBADF2-81C9-4A50-8FFD-7C6D00925B95}" srcId="{CA49FC51-8218-440B-8690-FB86105B06BB}" destId="{E4165FF9-EAE9-4918-906F-1CD487600E46}" srcOrd="1" destOrd="0" parTransId="{44A1BC53-C689-4DB9-B730-2F1904CD1245}" sibTransId="{D6D4D55F-A99E-4A08-82CA-4A19AC15E5E2}"/>
    <dgm:cxn modelId="{52D9AFF4-CC62-41AF-BDCE-156F0B020045}" srcId="{CA49FC51-8218-440B-8690-FB86105B06BB}" destId="{F7AF81F5-22CD-4FFB-89F7-9A6E028BB82C}" srcOrd="3" destOrd="0" parTransId="{97DBC40A-77CF-4E5B-BE57-8EC5E4A8058F}" sibTransId="{F1896F92-3B79-442A-ADE1-897DDF515616}"/>
    <dgm:cxn modelId="{C3092FF9-2EB0-41D2-B9BC-A10E484D143E}" type="presOf" srcId="{C1336E0D-6608-48AB-BA76-2DDF7EF4D18E}" destId="{067631E0-40E9-4F3E-A406-28445ADEAD22}" srcOrd="1" destOrd="0" presId="urn:microsoft.com/office/officeart/2005/8/layout/equation2"/>
    <dgm:cxn modelId="{33B67BFD-F462-4749-83DA-977B70836719}" type="presOf" srcId="{C1336E0D-6608-48AB-BA76-2DDF7EF4D18E}" destId="{742DD9C4-9E19-4C87-B211-CB30FD7F0587}" srcOrd="0" destOrd="0" presId="urn:microsoft.com/office/officeart/2005/8/layout/equation2"/>
    <dgm:cxn modelId="{44E83073-E3F5-445F-8D1D-5C5A7B575873}" type="presParOf" srcId="{BCD9D345-723C-4FFE-9A9F-18B913CBC97C}" destId="{6F905A69-0B7C-46CE-9A52-C515380F6C19}" srcOrd="0" destOrd="0" presId="urn:microsoft.com/office/officeart/2005/8/layout/equation2"/>
    <dgm:cxn modelId="{AF6B8C55-652B-41C3-A6E8-35EA83399CF5}" type="presParOf" srcId="{6F905A69-0B7C-46CE-9A52-C515380F6C19}" destId="{7F90F464-947C-4705-B1EC-BA829B7B16C4}" srcOrd="0" destOrd="0" presId="urn:microsoft.com/office/officeart/2005/8/layout/equation2"/>
    <dgm:cxn modelId="{3D2FA986-8418-4D07-A65C-BD256DD29D02}" type="presParOf" srcId="{6F905A69-0B7C-46CE-9A52-C515380F6C19}" destId="{4586F7F5-6B79-403B-BD92-47F9227CB481}" srcOrd="1" destOrd="0" presId="urn:microsoft.com/office/officeart/2005/8/layout/equation2"/>
    <dgm:cxn modelId="{D929A6A2-4D81-4DA0-9203-1AF68C1399E0}" type="presParOf" srcId="{6F905A69-0B7C-46CE-9A52-C515380F6C19}" destId="{8EE5E881-2A16-4FD8-BE89-5335477A458D}" srcOrd="2" destOrd="0" presId="urn:microsoft.com/office/officeart/2005/8/layout/equation2"/>
    <dgm:cxn modelId="{3A5B9B64-DE41-40C6-9E79-5C687D7E4EB9}" type="presParOf" srcId="{6F905A69-0B7C-46CE-9A52-C515380F6C19}" destId="{06F5253E-FAF6-4C1E-B692-AE7BCED55803}" srcOrd="3" destOrd="0" presId="urn:microsoft.com/office/officeart/2005/8/layout/equation2"/>
    <dgm:cxn modelId="{79B612B5-4C3F-49F5-A8E4-AAE507D93E8F}" type="presParOf" srcId="{6F905A69-0B7C-46CE-9A52-C515380F6C19}" destId="{1B908272-ADEF-4DA4-AF43-08753C36A9C2}" srcOrd="4" destOrd="0" presId="urn:microsoft.com/office/officeart/2005/8/layout/equation2"/>
    <dgm:cxn modelId="{F45ADBF4-0AFD-4DB3-991E-5EB3D9460803}" type="presParOf" srcId="{6F905A69-0B7C-46CE-9A52-C515380F6C19}" destId="{FC71D5AA-40A6-43AC-98BD-82E007EB1D52}" srcOrd="5" destOrd="0" presId="urn:microsoft.com/office/officeart/2005/8/layout/equation2"/>
    <dgm:cxn modelId="{9068CFA2-FA3B-4572-8202-906EB5E45BC8}" type="presParOf" srcId="{6F905A69-0B7C-46CE-9A52-C515380F6C19}" destId="{9482AD1A-4978-4E18-A219-1723242A3BD7}" srcOrd="6" destOrd="0" presId="urn:microsoft.com/office/officeart/2005/8/layout/equation2"/>
    <dgm:cxn modelId="{4BFE9B2F-0687-4A4C-8BC7-8943D4B449F0}" type="presParOf" srcId="{6F905A69-0B7C-46CE-9A52-C515380F6C19}" destId="{8C51CD19-593E-4914-B1C8-4DE8F8EBF205}" srcOrd="7" destOrd="0" presId="urn:microsoft.com/office/officeart/2005/8/layout/equation2"/>
    <dgm:cxn modelId="{40D712DA-4432-4229-A4EB-3F534D0EBAC2}" type="presParOf" srcId="{6F905A69-0B7C-46CE-9A52-C515380F6C19}" destId="{DA756718-8148-446E-B45A-ADA196164B26}" srcOrd="8" destOrd="0" presId="urn:microsoft.com/office/officeart/2005/8/layout/equation2"/>
    <dgm:cxn modelId="{3945EF72-A69B-478B-862A-4CD9DFFEC1F9}" type="presParOf" srcId="{6F905A69-0B7C-46CE-9A52-C515380F6C19}" destId="{5A8B86A8-6A3B-4B4F-BDFE-F5E684BF0F5F}" srcOrd="9" destOrd="0" presId="urn:microsoft.com/office/officeart/2005/8/layout/equation2"/>
    <dgm:cxn modelId="{AD916A61-C766-479F-A674-CA4BC1E74500}" type="presParOf" srcId="{6F905A69-0B7C-46CE-9A52-C515380F6C19}" destId="{90DB077C-0CCC-4B4D-B70C-D4A60BBE7C73}" srcOrd="10" destOrd="0" presId="urn:microsoft.com/office/officeart/2005/8/layout/equation2"/>
    <dgm:cxn modelId="{E2C16B84-2C61-4DD9-8F29-288BA00AAA9D}" type="presParOf" srcId="{6F905A69-0B7C-46CE-9A52-C515380F6C19}" destId="{00AA25A3-B3BA-40FF-AA52-92CC3D4ECC6D}" srcOrd="11" destOrd="0" presId="urn:microsoft.com/office/officeart/2005/8/layout/equation2"/>
    <dgm:cxn modelId="{4F6CCADF-086A-4C48-B8E1-0E8CE90D760D}" type="presParOf" srcId="{6F905A69-0B7C-46CE-9A52-C515380F6C19}" destId="{6B9E7D85-5C6C-4C9A-87E8-F3973C058639}" srcOrd="12" destOrd="0" presId="urn:microsoft.com/office/officeart/2005/8/layout/equation2"/>
    <dgm:cxn modelId="{8212C845-EBB1-49C4-8D09-6843DE958696}" type="presParOf" srcId="{6F905A69-0B7C-46CE-9A52-C515380F6C19}" destId="{92A1CEEB-8974-44C8-B426-99C7914526DF}" srcOrd="13" destOrd="0" presId="urn:microsoft.com/office/officeart/2005/8/layout/equation2"/>
    <dgm:cxn modelId="{38FBE499-27F2-4B0D-9293-AFB97AA98928}" type="presParOf" srcId="{6F905A69-0B7C-46CE-9A52-C515380F6C19}" destId="{235D94AD-AD24-4AFE-9DE4-A8FE77C2448B}" srcOrd="14" destOrd="0" presId="urn:microsoft.com/office/officeart/2005/8/layout/equation2"/>
    <dgm:cxn modelId="{5A748B7F-820E-4861-B836-18AEA31701AF}" type="presParOf" srcId="{6F905A69-0B7C-46CE-9A52-C515380F6C19}" destId="{7A5DB035-CAAD-436B-A247-E8400A9DF14E}" srcOrd="15" destOrd="0" presId="urn:microsoft.com/office/officeart/2005/8/layout/equation2"/>
    <dgm:cxn modelId="{C564C959-2187-40A1-97E4-824C32475F8E}" type="presParOf" srcId="{6F905A69-0B7C-46CE-9A52-C515380F6C19}" destId="{B3ADFD76-43FA-4DAE-A9B8-74294B7CE4DD}" srcOrd="16" destOrd="0" presId="urn:microsoft.com/office/officeart/2005/8/layout/equation2"/>
    <dgm:cxn modelId="{25DE302A-974B-4B93-B052-471E57514F99}" type="presParOf" srcId="{BCD9D345-723C-4FFE-9A9F-18B913CBC97C}" destId="{742DD9C4-9E19-4C87-B211-CB30FD7F0587}" srcOrd="1" destOrd="0" presId="urn:microsoft.com/office/officeart/2005/8/layout/equation2"/>
    <dgm:cxn modelId="{B81271D5-B0A7-40CB-9909-D71ABB3B260D}" type="presParOf" srcId="{742DD9C4-9E19-4C87-B211-CB30FD7F0587}" destId="{067631E0-40E9-4F3E-A406-28445ADEAD22}" srcOrd="0" destOrd="0" presId="urn:microsoft.com/office/officeart/2005/8/layout/equation2"/>
    <dgm:cxn modelId="{67C7A5A4-B5C6-409A-A644-72CE36CAFF2A}" type="presParOf" srcId="{BCD9D345-723C-4FFE-9A9F-18B913CBC97C}" destId="{11A53999-D95F-4DD9-9E4F-F348DD49D33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49FC51-8218-440B-8690-FB86105B06BB}" type="doc">
      <dgm:prSet loTypeId="urn:microsoft.com/office/officeart/2005/8/layout/equation1" loCatId="relationship" qsTypeId="urn:microsoft.com/office/officeart/2005/8/quickstyle/simple1" qsCatId="simple" csTypeId="urn:microsoft.com/office/officeart/2005/8/colors/colorful1" csCatId="colorful" phldr="1"/>
      <dgm:spPr/>
      <dgm:t>
        <a:bodyPr/>
        <a:lstStyle/>
        <a:p>
          <a:endParaRPr lang="en-US"/>
        </a:p>
      </dgm:t>
    </dgm:pt>
    <dgm:pt modelId="{AFA742C2-FA2E-4A42-8D16-0CEF44E49431}">
      <dgm:prSet phldrT="[Text]" custT="1"/>
      <dgm:spPr/>
      <dgm:t>
        <a:bodyPr/>
        <a:lstStyle/>
        <a:p>
          <a:r>
            <a:rPr lang="en-US" sz="2000" b="1" dirty="0" err="1">
              <a:solidFill>
                <a:schemeClr val="tx1"/>
              </a:solidFill>
              <a:latin typeface="+mj-lt"/>
              <a:cs typeface="Times New Roman" pitchFamily="18" charset="0"/>
            </a:rPr>
            <a:t>Nội</a:t>
          </a:r>
          <a:r>
            <a:rPr lang="en-US" sz="2000" b="1" dirty="0">
              <a:solidFill>
                <a:schemeClr val="tx1"/>
              </a:solidFill>
              <a:latin typeface="+mj-lt"/>
              <a:cs typeface="Times New Roman" pitchFamily="18" charset="0"/>
            </a:rPr>
            <a:t> dung GD </a:t>
          </a:r>
          <a:r>
            <a:rPr lang="en-US" sz="2000" b="1" dirty="0" err="1">
              <a:solidFill>
                <a:schemeClr val="tx1"/>
              </a:solidFill>
              <a:latin typeface="+mj-lt"/>
              <a:cs typeface="Times New Roman" pitchFamily="18" charset="0"/>
            </a:rPr>
            <a:t>năm</a:t>
          </a:r>
          <a:r>
            <a:rPr lang="en-US" sz="2000" b="1" dirty="0">
              <a:solidFill>
                <a:schemeClr val="tx1"/>
              </a:solidFill>
              <a:latin typeface="+mj-lt"/>
              <a:cs typeface="Times New Roman" pitchFamily="18" charset="0"/>
            </a:rPr>
            <a:t> </a:t>
          </a:r>
          <a:r>
            <a:rPr lang="en-US" sz="2000" b="1" dirty="0" err="1">
              <a:solidFill>
                <a:schemeClr val="tx1"/>
              </a:solidFill>
              <a:latin typeface="+mj-lt"/>
              <a:cs typeface="Times New Roman" pitchFamily="18" charset="0"/>
            </a:rPr>
            <a:t>học</a:t>
          </a:r>
          <a:r>
            <a:rPr lang="en-US" sz="2000" b="1" dirty="0">
              <a:solidFill>
                <a:schemeClr val="tx1"/>
              </a:solidFill>
              <a:latin typeface="+mj-lt"/>
              <a:cs typeface="Times New Roman" pitchFamily="18" charset="0"/>
            </a:rPr>
            <a:t> (</a:t>
          </a:r>
          <a:r>
            <a:rPr lang="en-US" sz="2000" b="1" dirty="0" err="1">
              <a:solidFill>
                <a:schemeClr val="tx1"/>
              </a:solidFill>
              <a:latin typeface="+mj-lt"/>
              <a:cs typeface="Times New Roman" pitchFamily="18" charset="0"/>
            </a:rPr>
            <a:t>theo</a:t>
          </a:r>
          <a:r>
            <a:rPr lang="en-US" sz="2000" b="1" dirty="0">
              <a:solidFill>
                <a:schemeClr val="tx1"/>
              </a:solidFill>
              <a:latin typeface="+mj-lt"/>
              <a:cs typeface="Times New Roman" pitchFamily="18" charset="0"/>
            </a:rPr>
            <a:t> </a:t>
          </a:r>
          <a:r>
            <a:rPr lang="en-US" sz="2000" b="1" dirty="0" err="1">
              <a:solidFill>
                <a:schemeClr val="tx1"/>
              </a:solidFill>
              <a:latin typeface="+mj-lt"/>
              <a:cs typeface="Times New Roman" pitchFamily="18" charset="0"/>
            </a:rPr>
            <a:t>độ</a:t>
          </a:r>
          <a:r>
            <a:rPr lang="en-US" sz="2000" b="1" dirty="0">
              <a:solidFill>
                <a:schemeClr val="tx1"/>
              </a:solidFill>
              <a:latin typeface="+mj-lt"/>
              <a:cs typeface="Times New Roman" pitchFamily="18" charset="0"/>
            </a:rPr>
            <a:t> </a:t>
          </a:r>
          <a:r>
            <a:rPr lang="en-US" sz="2000" b="1" dirty="0" err="1">
              <a:solidFill>
                <a:schemeClr val="tx1"/>
              </a:solidFill>
              <a:latin typeface="+mj-lt"/>
              <a:cs typeface="Times New Roman" pitchFamily="18" charset="0"/>
            </a:rPr>
            <a:t>tuổi</a:t>
          </a:r>
          <a:r>
            <a:rPr lang="en-US" sz="2000" b="1" dirty="0">
              <a:solidFill>
                <a:schemeClr val="tx1"/>
              </a:solidFill>
              <a:latin typeface="+mj-lt"/>
              <a:cs typeface="Times New Roman" pitchFamily="18" charset="0"/>
            </a:rPr>
            <a:t>)</a:t>
          </a:r>
        </a:p>
      </dgm:t>
    </dgm:pt>
    <dgm:pt modelId="{4C8570D5-62F2-4CB7-B99A-FAB7A7D6D919}" type="parTrans" cxnId="{01EB96F2-F8BE-4494-B7EE-BD569877F385}">
      <dgm:prSet/>
      <dgm:spPr/>
      <dgm:t>
        <a:bodyPr/>
        <a:lstStyle/>
        <a:p>
          <a:endParaRPr lang="en-US" sz="2000">
            <a:latin typeface="+mj-lt"/>
            <a:cs typeface="Times New Roman" pitchFamily="18" charset="0"/>
          </a:endParaRPr>
        </a:p>
      </dgm:t>
    </dgm:pt>
    <dgm:pt modelId="{4E21C50B-873F-461D-BBE1-5EDB2C153BC8}" type="sibTrans" cxnId="{01EB96F2-F8BE-4494-B7EE-BD569877F385}">
      <dgm:prSet/>
      <dgm:spPr/>
      <dgm:t>
        <a:bodyPr/>
        <a:lstStyle/>
        <a:p>
          <a:endParaRPr lang="en-US" sz="2000">
            <a:latin typeface="+mj-lt"/>
            <a:cs typeface="Times New Roman" pitchFamily="18" charset="0"/>
          </a:endParaRPr>
        </a:p>
      </dgm:t>
    </dgm:pt>
    <dgm:pt modelId="{47FA8DD7-7877-4A38-8BE8-9C1FF26B6A19}">
      <dgm:prSet custT="1"/>
      <dgm:spPr/>
      <dgm:t>
        <a:bodyPr/>
        <a:lstStyle/>
        <a:p>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Nội</a:t>
          </a:r>
          <a:r>
            <a:rPr lang="en-US" sz="2000" dirty="0">
              <a:solidFill>
                <a:schemeClr val="tx1"/>
              </a:solidFill>
              <a:latin typeface="+mn-lt"/>
              <a:cs typeface="Times New Roman" pitchFamily="18" charset="0"/>
            </a:rPr>
            <a:t> dung </a:t>
          </a:r>
          <a:r>
            <a:rPr lang="en-US" sz="2000" dirty="0" err="1">
              <a:solidFill>
                <a:schemeClr val="tx1"/>
              </a:solidFill>
              <a:latin typeface="+mn-lt"/>
              <a:cs typeface="Times New Roman" pitchFamily="18" charset="0"/>
            </a:rPr>
            <a:t>trong</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Chương</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trình</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theo</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độ</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tuổi</a:t>
          </a:r>
          <a:endParaRPr lang="en-US" sz="2000" dirty="0">
            <a:solidFill>
              <a:schemeClr val="tx1"/>
            </a:solidFill>
            <a:latin typeface="+mn-lt"/>
            <a:cs typeface="Times New Roman" pitchFamily="18" charset="0"/>
          </a:endParaRPr>
        </a:p>
      </dgm:t>
    </dgm:pt>
    <dgm:pt modelId="{568429BA-A1F0-44D0-9093-88C130461034}" type="parTrans" cxnId="{6C20FC52-7566-4FB7-A016-BCFBF16E900F}">
      <dgm:prSet/>
      <dgm:spPr/>
      <dgm:t>
        <a:bodyPr/>
        <a:lstStyle/>
        <a:p>
          <a:endParaRPr lang="en-US" sz="2000">
            <a:latin typeface="+mj-lt"/>
            <a:cs typeface="Times New Roman" pitchFamily="18" charset="0"/>
          </a:endParaRPr>
        </a:p>
      </dgm:t>
    </dgm:pt>
    <dgm:pt modelId="{C911B12A-FB11-45DE-88E9-330E88C6430E}" type="sibTrans" cxnId="{6C20FC52-7566-4FB7-A016-BCFBF16E900F}">
      <dgm:prSet custT="1"/>
      <dgm:spPr/>
      <dgm:t>
        <a:bodyPr/>
        <a:lstStyle/>
        <a:p>
          <a:endParaRPr lang="en-US" sz="2000">
            <a:latin typeface="+mj-lt"/>
            <a:cs typeface="Times New Roman" pitchFamily="18" charset="0"/>
          </a:endParaRPr>
        </a:p>
      </dgm:t>
    </dgm:pt>
    <dgm:pt modelId="{E4165FF9-EAE9-4918-906F-1CD487600E46}">
      <dgm:prSet custT="1"/>
      <dgm:spPr/>
      <dgm:t>
        <a:bodyPr/>
        <a:lstStyle/>
        <a:p>
          <a:pPr algn="ct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Nội</a:t>
          </a:r>
          <a:r>
            <a:rPr lang="en-US" sz="2000" dirty="0">
              <a:solidFill>
                <a:schemeClr val="tx1"/>
              </a:solidFill>
              <a:latin typeface="+mn-lt"/>
              <a:cs typeface="Times New Roman" pitchFamily="18" charset="0"/>
            </a:rPr>
            <a:t> dung KQMĐ</a:t>
          </a:r>
          <a:r>
            <a:rPr lang="vi-VN" sz="2000" dirty="0">
              <a:solidFill>
                <a:schemeClr val="tx1"/>
              </a:solidFill>
              <a:latin typeface="+mn-lt"/>
              <a:cs typeface="Times New Roman" pitchFamily="18" charset="0"/>
            </a:rPr>
            <a:t> của từng lĩnh vực giáo dục </a:t>
          </a:r>
          <a:r>
            <a:rPr lang="en-US" sz="2000" dirty="0" err="1">
              <a:solidFill>
                <a:schemeClr val="tx1"/>
              </a:solidFill>
              <a:latin typeface="+mn-lt"/>
              <a:cs typeface="Times New Roman" pitchFamily="18" charset="0"/>
            </a:rPr>
            <a:t>đã</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được</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chọn</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lọc</a:t>
          </a:r>
          <a:endParaRPr lang="en-US" sz="2000" dirty="0">
            <a:solidFill>
              <a:schemeClr val="tx1"/>
            </a:solidFill>
            <a:latin typeface="+mn-lt"/>
            <a:cs typeface="Times New Roman" pitchFamily="18" charset="0"/>
          </a:endParaRPr>
        </a:p>
      </dgm:t>
    </dgm:pt>
    <dgm:pt modelId="{44A1BC53-C689-4DB9-B730-2F1904CD1245}" type="parTrans" cxnId="{0ADBADF2-81C9-4A50-8FFD-7C6D00925B95}">
      <dgm:prSet/>
      <dgm:spPr/>
      <dgm:t>
        <a:bodyPr/>
        <a:lstStyle/>
        <a:p>
          <a:endParaRPr lang="en-US" sz="2000">
            <a:latin typeface="+mj-lt"/>
            <a:cs typeface="Times New Roman" pitchFamily="18" charset="0"/>
          </a:endParaRPr>
        </a:p>
      </dgm:t>
    </dgm:pt>
    <dgm:pt modelId="{D6D4D55F-A99E-4A08-82CA-4A19AC15E5E2}" type="sibTrans" cxnId="{0ADBADF2-81C9-4A50-8FFD-7C6D00925B95}">
      <dgm:prSet custT="1"/>
      <dgm:spPr/>
      <dgm:t>
        <a:bodyPr/>
        <a:lstStyle/>
        <a:p>
          <a:endParaRPr lang="en-US" sz="2000">
            <a:latin typeface="+mj-lt"/>
            <a:cs typeface="Times New Roman" pitchFamily="18" charset="0"/>
          </a:endParaRPr>
        </a:p>
      </dgm:t>
    </dgm:pt>
    <dgm:pt modelId="{F7AF81F5-22CD-4FFB-89F7-9A6E028BB82C}">
      <dgm:prSet custT="1"/>
      <dgm:spPr/>
      <dgm:t>
        <a:bodyPr/>
        <a:lstStyle/>
        <a:p>
          <a:r>
            <a:rPr lang="en-US" sz="2000" dirty="0">
              <a:solidFill>
                <a:schemeClr val="tx1"/>
              </a:solidFill>
              <a:latin typeface="+mn-lt"/>
              <a:cs typeface="Times New Roman" pitchFamily="18" charset="0"/>
            </a:rPr>
            <a:t>- </a:t>
          </a:r>
          <a:r>
            <a:rPr lang="vi-VN" sz="2000" dirty="0">
              <a:solidFill>
                <a:schemeClr val="tx1"/>
              </a:solidFill>
              <a:latin typeface="+mn-lt"/>
              <a:cs typeface="Times New Roman" pitchFamily="18" charset="0"/>
            </a:rPr>
            <a:t>Khả năng của trẻ và điều kiện thực tiễn của trường/lớp. </a:t>
          </a:r>
          <a:endParaRPr lang="en-US" sz="2000" dirty="0">
            <a:solidFill>
              <a:schemeClr val="tx1"/>
            </a:solidFill>
            <a:latin typeface="+mn-lt"/>
            <a:cs typeface="Times New Roman" pitchFamily="18" charset="0"/>
          </a:endParaRPr>
        </a:p>
      </dgm:t>
    </dgm:pt>
    <dgm:pt modelId="{97DBC40A-77CF-4E5B-BE57-8EC5E4A8058F}" type="parTrans" cxnId="{52D9AFF4-CC62-41AF-BDCE-156F0B020045}">
      <dgm:prSet/>
      <dgm:spPr/>
      <dgm:t>
        <a:bodyPr/>
        <a:lstStyle/>
        <a:p>
          <a:endParaRPr lang="en-US" sz="2000">
            <a:latin typeface="+mj-lt"/>
            <a:cs typeface="Times New Roman" pitchFamily="18" charset="0"/>
          </a:endParaRPr>
        </a:p>
      </dgm:t>
    </dgm:pt>
    <dgm:pt modelId="{F1896F92-3B79-442A-ADE1-897DDF515616}" type="sibTrans" cxnId="{52D9AFF4-CC62-41AF-BDCE-156F0B020045}">
      <dgm:prSet custT="1"/>
      <dgm:spPr/>
      <dgm:t>
        <a:bodyPr/>
        <a:lstStyle/>
        <a:p>
          <a:endParaRPr lang="en-US" sz="2000">
            <a:latin typeface="+mj-lt"/>
            <a:cs typeface="Times New Roman" pitchFamily="18" charset="0"/>
          </a:endParaRPr>
        </a:p>
      </dgm:t>
    </dgm:pt>
    <dgm:pt modelId="{F300211E-8637-4C3F-9399-08537C070C2F}" type="pres">
      <dgm:prSet presAssocID="{CA49FC51-8218-440B-8690-FB86105B06BB}" presName="linearFlow" presStyleCnt="0">
        <dgm:presLayoutVars>
          <dgm:dir/>
          <dgm:resizeHandles val="exact"/>
        </dgm:presLayoutVars>
      </dgm:prSet>
      <dgm:spPr/>
    </dgm:pt>
    <dgm:pt modelId="{70BCCA02-C90A-4DB2-BF52-46822413B579}" type="pres">
      <dgm:prSet presAssocID="{47FA8DD7-7877-4A38-8BE8-9C1FF26B6A19}" presName="node" presStyleLbl="node1" presStyleIdx="0" presStyleCnt="4" custScaleX="147077" custScaleY="211697">
        <dgm:presLayoutVars>
          <dgm:bulletEnabled val="1"/>
        </dgm:presLayoutVars>
      </dgm:prSet>
      <dgm:spPr/>
    </dgm:pt>
    <dgm:pt modelId="{8CBA3184-7AD8-4084-BB49-5749E349F0E2}" type="pres">
      <dgm:prSet presAssocID="{C911B12A-FB11-45DE-88E9-330E88C6430E}" presName="spacerL" presStyleCnt="0"/>
      <dgm:spPr/>
    </dgm:pt>
    <dgm:pt modelId="{BD16EBDA-8CD7-4555-99D2-1D89DB04D5AC}" type="pres">
      <dgm:prSet presAssocID="{C911B12A-FB11-45DE-88E9-330E88C6430E}" presName="sibTrans" presStyleLbl="sibTrans2D1" presStyleIdx="0" presStyleCnt="3"/>
      <dgm:spPr/>
    </dgm:pt>
    <dgm:pt modelId="{5C4F090C-817B-4DF5-B92A-4FD76485CB9E}" type="pres">
      <dgm:prSet presAssocID="{C911B12A-FB11-45DE-88E9-330E88C6430E}" presName="spacerR" presStyleCnt="0"/>
      <dgm:spPr/>
    </dgm:pt>
    <dgm:pt modelId="{E2248229-D4C0-4417-A2B8-B032E54B6A53}" type="pres">
      <dgm:prSet presAssocID="{E4165FF9-EAE9-4918-906F-1CD487600E46}" presName="node" presStyleLbl="node1" presStyleIdx="1" presStyleCnt="4" custScaleX="142740" custScaleY="330481">
        <dgm:presLayoutVars>
          <dgm:bulletEnabled val="1"/>
        </dgm:presLayoutVars>
      </dgm:prSet>
      <dgm:spPr/>
    </dgm:pt>
    <dgm:pt modelId="{006C30BC-E7AE-420D-B0AB-9A7FC2B168CA}" type="pres">
      <dgm:prSet presAssocID="{D6D4D55F-A99E-4A08-82CA-4A19AC15E5E2}" presName="spacerL" presStyleCnt="0"/>
      <dgm:spPr/>
    </dgm:pt>
    <dgm:pt modelId="{9750DB54-2BE0-462A-9265-C4FC5D42F5BE}" type="pres">
      <dgm:prSet presAssocID="{D6D4D55F-A99E-4A08-82CA-4A19AC15E5E2}" presName="sibTrans" presStyleLbl="sibTrans2D1" presStyleIdx="1" presStyleCnt="3"/>
      <dgm:spPr/>
    </dgm:pt>
    <dgm:pt modelId="{1F146F61-D887-455B-AE8F-7E119AA082E7}" type="pres">
      <dgm:prSet presAssocID="{D6D4D55F-A99E-4A08-82CA-4A19AC15E5E2}" presName="spacerR" presStyleCnt="0"/>
      <dgm:spPr/>
    </dgm:pt>
    <dgm:pt modelId="{E8A494B3-33C1-45AE-93D5-EC45F93B33AD}" type="pres">
      <dgm:prSet presAssocID="{F7AF81F5-22CD-4FFB-89F7-9A6E028BB82C}" presName="node" presStyleLbl="node1" presStyleIdx="2" presStyleCnt="4" custScaleX="126869" custScaleY="343281">
        <dgm:presLayoutVars>
          <dgm:bulletEnabled val="1"/>
        </dgm:presLayoutVars>
      </dgm:prSet>
      <dgm:spPr/>
    </dgm:pt>
    <dgm:pt modelId="{D35699F8-3822-40F5-AC77-FFC93E58C6F7}" type="pres">
      <dgm:prSet presAssocID="{F1896F92-3B79-442A-ADE1-897DDF515616}" presName="spacerL" presStyleCnt="0"/>
      <dgm:spPr/>
    </dgm:pt>
    <dgm:pt modelId="{92B486FA-D1D3-4599-A992-09E31C69D8CB}" type="pres">
      <dgm:prSet presAssocID="{F1896F92-3B79-442A-ADE1-897DDF515616}" presName="sibTrans" presStyleLbl="sibTrans2D1" presStyleIdx="2" presStyleCnt="3"/>
      <dgm:spPr/>
    </dgm:pt>
    <dgm:pt modelId="{6272BAC1-F5A7-4D6B-A8A3-A9EE3634E6E3}" type="pres">
      <dgm:prSet presAssocID="{F1896F92-3B79-442A-ADE1-897DDF515616}" presName="spacerR" presStyleCnt="0"/>
      <dgm:spPr/>
    </dgm:pt>
    <dgm:pt modelId="{0A1B9CEE-23E6-418B-BD6E-7CB45DA6A142}" type="pres">
      <dgm:prSet presAssocID="{AFA742C2-FA2E-4A42-8D16-0CEF44E49431}" presName="node" presStyleLbl="node1" presStyleIdx="3" presStyleCnt="4" custScaleX="100912" custScaleY="289366">
        <dgm:presLayoutVars>
          <dgm:bulletEnabled val="1"/>
        </dgm:presLayoutVars>
      </dgm:prSet>
      <dgm:spPr/>
    </dgm:pt>
  </dgm:ptLst>
  <dgm:cxnLst>
    <dgm:cxn modelId="{3CDF353E-8C84-43C0-A2A5-17DA196B770E}" type="presOf" srcId="{AFA742C2-FA2E-4A42-8D16-0CEF44E49431}" destId="{0A1B9CEE-23E6-418B-BD6E-7CB45DA6A142}" srcOrd="0" destOrd="0" presId="urn:microsoft.com/office/officeart/2005/8/layout/equation1"/>
    <dgm:cxn modelId="{254C2940-7193-4442-A08A-B21558B45AC4}" type="presOf" srcId="{F7AF81F5-22CD-4FFB-89F7-9A6E028BB82C}" destId="{E8A494B3-33C1-45AE-93D5-EC45F93B33AD}" srcOrd="0" destOrd="0" presId="urn:microsoft.com/office/officeart/2005/8/layout/equation1"/>
    <dgm:cxn modelId="{CA289C5F-246E-43B9-9E12-FA0D36729C91}" type="presOf" srcId="{C911B12A-FB11-45DE-88E9-330E88C6430E}" destId="{BD16EBDA-8CD7-4555-99D2-1D89DB04D5AC}" srcOrd="0" destOrd="0" presId="urn:microsoft.com/office/officeart/2005/8/layout/equation1"/>
    <dgm:cxn modelId="{B10C0071-297D-4334-BB84-7BA5D383FFF7}" type="presOf" srcId="{E4165FF9-EAE9-4918-906F-1CD487600E46}" destId="{E2248229-D4C0-4417-A2B8-B032E54B6A53}" srcOrd="0" destOrd="0" presId="urn:microsoft.com/office/officeart/2005/8/layout/equation1"/>
    <dgm:cxn modelId="{6C20FC52-7566-4FB7-A016-BCFBF16E900F}" srcId="{CA49FC51-8218-440B-8690-FB86105B06BB}" destId="{47FA8DD7-7877-4A38-8BE8-9C1FF26B6A19}" srcOrd="0" destOrd="0" parTransId="{568429BA-A1F0-44D0-9093-88C130461034}" sibTransId="{C911B12A-FB11-45DE-88E9-330E88C6430E}"/>
    <dgm:cxn modelId="{0299F473-060F-4544-BAD8-0D074D6B6FCC}" type="presOf" srcId="{F1896F92-3B79-442A-ADE1-897DDF515616}" destId="{92B486FA-D1D3-4599-A992-09E31C69D8CB}" srcOrd="0" destOrd="0" presId="urn:microsoft.com/office/officeart/2005/8/layout/equation1"/>
    <dgm:cxn modelId="{BEB6A5A7-1052-44F1-99C0-A0C7CC42EEF8}" type="presOf" srcId="{CA49FC51-8218-440B-8690-FB86105B06BB}" destId="{F300211E-8637-4C3F-9399-08537C070C2F}" srcOrd="0" destOrd="0" presId="urn:microsoft.com/office/officeart/2005/8/layout/equation1"/>
    <dgm:cxn modelId="{C9FE62A8-2888-43D2-920A-676EC911CAE5}" type="presOf" srcId="{47FA8DD7-7877-4A38-8BE8-9C1FF26B6A19}" destId="{70BCCA02-C90A-4DB2-BF52-46822413B579}" srcOrd="0" destOrd="0" presId="urn:microsoft.com/office/officeart/2005/8/layout/equation1"/>
    <dgm:cxn modelId="{CF8153E4-971A-495C-9AF4-76446E127687}" type="presOf" srcId="{D6D4D55F-A99E-4A08-82CA-4A19AC15E5E2}" destId="{9750DB54-2BE0-462A-9265-C4FC5D42F5BE}" srcOrd="0" destOrd="0" presId="urn:microsoft.com/office/officeart/2005/8/layout/equation1"/>
    <dgm:cxn modelId="{01EB96F2-F8BE-4494-B7EE-BD569877F385}" srcId="{CA49FC51-8218-440B-8690-FB86105B06BB}" destId="{AFA742C2-FA2E-4A42-8D16-0CEF44E49431}" srcOrd="3" destOrd="0" parTransId="{4C8570D5-62F2-4CB7-B99A-FAB7A7D6D919}" sibTransId="{4E21C50B-873F-461D-BBE1-5EDB2C153BC8}"/>
    <dgm:cxn modelId="{0ADBADF2-81C9-4A50-8FFD-7C6D00925B95}" srcId="{CA49FC51-8218-440B-8690-FB86105B06BB}" destId="{E4165FF9-EAE9-4918-906F-1CD487600E46}" srcOrd="1" destOrd="0" parTransId="{44A1BC53-C689-4DB9-B730-2F1904CD1245}" sibTransId="{D6D4D55F-A99E-4A08-82CA-4A19AC15E5E2}"/>
    <dgm:cxn modelId="{52D9AFF4-CC62-41AF-BDCE-156F0B020045}" srcId="{CA49FC51-8218-440B-8690-FB86105B06BB}" destId="{F7AF81F5-22CD-4FFB-89F7-9A6E028BB82C}" srcOrd="2" destOrd="0" parTransId="{97DBC40A-77CF-4E5B-BE57-8EC5E4A8058F}" sibTransId="{F1896F92-3B79-442A-ADE1-897DDF515616}"/>
    <dgm:cxn modelId="{1A4B246D-A6B3-46C1-8EAB-A1FCC7FB9F09}" type="presParOf" srcId="{F300211E-8637-4C3F-9399-08537C070C2F}" destId="{70BCCA02-C90A-4DB2-BF52-46822413B579}" srcOrd="0" destOrd="0" presId="urn:microsoft.com/office/officeart/2005/8/layout/equation1"/>
    <dgm:cxn modelId="{C9C2581D-C950-4B8D-B017-2E598828834A}" type="presParOf" srcId="{F300211E-8637-4C3F-9399-08537C070C2F}" destId="{8CBA3184-7AD8-4084-BB49-5749E349F0E2}" srcOrd="1" destOrd="0" presId="urn:microsoft.com/office/officeart/2005/8/layout/equation1"/>
    <dgm:cxn modelId="{7BE6F030-B067-41DB-94C5-3D04AE51D9BD}" type="presParOf" srcId="{F300211E-8637-4C3F-9399-08537C070C2F}" destId="{BD16EBDA-8CD7-4555-99D2-1D89DB04D5AC}" srcOrd="2" destOrd="0" presId="urn:microsoft.com/office/officeart/2005/8/layout/equation1"/>
    <dgm:cxn modelId="{D13C1536-3EDE-4C69-94D2-B0F1D16275FB}" type="presParOf" srcId="{F300211E-8637-4C3F-9399-08537C070C2F}" destId="{5C4F090C-817B-4DF5-B92A-4FD76485CB9E}" srcOrd="3" destOrd="0" presId="urn:microsoft.com/office/officeart/2005/8/layout/equation1"/>
    <dgm:cxn modelId="{8BB756F4-901D-47C7-8708-FAE79D126651}" type="presParOf" srcId="{F300211E-8637-4C3F-9399-08537C070C2F}" destId="{E2248229-D4C0-4417-A2B8-B032E54B6A53}" srcOrd="4" destOrd="0" presId="urn:microsoft.com/office/officeart/2005/8/layout/equation1"/>
    <dgm:cxn modelId="{53968851-DCCE-4507-900A-97001FB0C5A6}" type="presParOf" srcId="{F300211E-8637-4C3F-9399-08537C070C2F}" destId="{006C30BC-E7AE-420D-B0AB-9A7FC2B168CA}" srcOrd="5" destOrd="0" presId="urn:microsoft.com/office/officeart/2005/8/layout/equation1"/>
    <dgm:cxn modelId="{39BDB5F5-A769-4B58-AEC3-69B9450BD67F}" type="presParOf" srcId="{F300211E-8637-4C3F-9399-08537C070C2F}" destId="{9750DB54-2BE0-462A-9265-C4FC5D42F5BE}" srcOrd="6" destOrd="0" presId="urn:microsoft.com/office/officeart/2005/8/layout/equation1"/>
    <dgm:cxn modelId="{4641284C-0BD9-412F-98C5-1D939179C8AE}" type="presParOf" srcId="{F300211E-8637-4C3F-9399-08537C070C2F}" destId="{1F146F61-D887-455B-AE8F-7E119AA082E7}" srcOrd="7" destOrd="0" presId="urn:microsoft.com/office/officeart/2005/8/layout/equation1"/>
    <dgm:cxn modelId="{F157D0B1-2B4F-43CD-B026-B8AE8FD012D3}" type="presParOf" srcId="{F300211E-8637-4C3F-9399-08537C070C2F}" destId="{E8A494B3-33C1-45AE-93D5-EC45F93B33AD}" srcOrd="8" destOrd="0" presId="urn:microsoft.com/office/officeart/2005/8/layout/equation1"/>
    <dgm:cxn modelId="{682ACFF9-5941-4368-96E8-6569842C6BBE}" type="presParOf" srcId="{F300211E-8637-4C3F-9399-08537C070C2F}" destId="{D35699F8-3822-40F5-AC77-FFC93E58C6F7}" srcOrd="9" destOrd="0" presId="urn:microsoft.com/office/officeart/2005/8/layout/equation1"/>
    <dgm:cxn modelId="{279F0A48-78F6-4F3E-A358-FA37CC010051}" type="presParOf" srcId="{F300211E-8637-4C3F-9399-08537C070C2F}" destId="{92B486FA-D1D3-4599-A992-09E31C69D8CB}" srcOrd="10" destOrd="0" presId="urn:microsoft.com/office/officeart/2005/8/layout/equation1"/>
    <dgm:cxn modelId="{37AA8D60-4EDF-478B-AE51-0869887BDE42}" type="presParOf" srcId="{F300211E-8637-4C3F-9399-08537C070C2F}" destId="{6272BAC1-F5A7-4D6B-A8A3-A9EE3634E6E3}" srcOrd="11" destOrd="0" presId="urn:microsoft.com/office/officeart/2005/8/layout/equation1"/>
    <dgm:cxn modelId="{2059FB27-7DBD-418F-9CB7-8A3836C72B6A}" type="presParOf" srcId="{F300211E-8637-4C3F-9399-08537C070C2F}" destId="{0A1B9CEE-23E6-418B-BD6E-7CB45DA6A142}"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49FC51-8218-440B-8690-FB86105B06BB}" type="doc">
      <dgm:prSet loTypeId="urn:microsoft.com/office/officeart/2005/8/layout/equation2" loCatId="relationship" qsTypeId="urn:microsoft.com/office/officeart/2005/8/quickstyle/simple3" qsCatId="simple" csTypeId="urn:microsoft.com/office/officeart/2005/8/colors/colorful2" csCatId="colorful" phldr="1"/>
      <dgm:spPr/>
      <dgm:t>
        <a:bodyPr/>
        <a:lstStyle/>
        <a:p>
          <a:endParaRPr lang="en-US"/>
        </a:p>
      </dgm:t>
    </dgm:pt>
    <dgm:pt modelId="{AFA742C2-FA2E-4A42-8D16-0CEF44E49431}">
      <dgm:prSet phldrT="[Text]" custT="1"/>
      <dgm:spPr/>
      <dgm:t>
        <a:bodyPr/>
        <a:lstStyle/>
        <a:p>
          <a:pPr algn="ctr"/>
          <a:r>
            <a:rPr lang="en-US" sz="1800" b="1" dirty="0" err="1">
              <a:latin typeface="+mn-lt"/>
              <a:cs typeface="Times New Roman" pitchFamily="18" charset="0"/>
            </a:rPr>
            <a:t>Nội</a:t>
          </a:r>
          <a:r>
            <a:rPr lang="en-US" sz="1800" b="1" dirty="0">
              <a:latin typeface="+mn-lt"/>
              <a:cs typeface="Times New Roman" pitchFamily="18" charset="0"/>
            </a:rPr>
            <a:t> dung GD </a:t>
          </a:r>
          <a:r>
            <a:rPr lang="en-US" sz="1800" b="1" dirty="0" err="1">
              <a:latin typeface="+mn-lt"/>
              <a:cs typeface="Times New Roman" pitchFamily="18" charset="0"/>
            </a:rPr>
            <a:t>năm</a:t>
          </a:r>
          <a:r>
            <a:rPr lang="en-US" sz="1800" b="1" dirty="0">
              <a:latin typeface="+mn-lt"/>
              <a:cs typeface="Times New Roman" pitchFamily="18" charset="0"/>
            </a:rPr>
            <a:t> </a:t>
          </a:r>
          <a:r>
            <a:rPr lang="en-US" sz="1800" b="1" dirty="0" err="1">
              <a:latin typeface="+mn-lt"/>
              <a:cs typeface="Times New Roman" pitchFamily="18" charset="0"/>
            </a:rPr>
            <a:t>học</a:t>
          </a:r>
          <a:r>
            <a:rPr lang="en-US" sz="1800" b="1" dirty="0">
              <a:latin typeface="+mn-lt"/>
              <a:cs typeface="Times New Roman" pitchFamily="18" charset="0"/>
            </a:rPr>
            <a:t> </a:t>
          </a:r>
        </a:p>
      </dgm:t>
    </dgm:pt>
    <dgm:pt modelId="{4C8570D5-62F2-4CB7-B99A-FAB7A7D6D919}" type="parTrans" cxnId="{01EB96F2-F8BE-4494-B7EE-BD569877F385}">
      <dgm:prSet/>
      <dgm:spPr/>
      <dgm:t>
        <a:bodyPr/>
        <a:lstStyle/>
        <a:p>
          <a:endParaRPr lang="en-US" sz="1800">
            <a:latin typeface="+mj-lt"/>
            <a:cs typeface="Arial" pitchFamily="34" charset="0"/>
          </a:endParaRPr>
        </a:p>
      </dgm:t>
    </dgm:pt>
    <dgm:pt modelId="{4E21C50B-873F-461D-BBE1-5EDB2C153BC8}" type="sibTrans" cxnId="{01EB96F2-F8BE-4494-B7EE-BD569877F385}">
      <dgm:prSet/>
      <dgm:spPr/>
      <dgm:t>
        <a:bodyPr/>
        <a:lstStyle/>
        <a:p>
          <a:endParaRPr lang="en-US" sz="1800">
            <a:latin typeface="+mj-lt"/>
            <a:cs typeface="Arial" pitchFamily="34" charset="0"/>
          </a:endParaRPr>
        </a:p>
      </dgm:t>
    </dgm:pt>
    <dgm:pt modelId="{47FA8DD7-7877-4A38-8BE8-9C1FF26B6A19}">
      <dgm:prSet custT="1"/>
      <dgm:spPr/>
      <dgm:t>
        <a:bodyPr/>
        <a:lstStyle/>
        <a:p>
          <a:r>
            <a:rPr lang="en-US" sz="1800" dirty="0">
              <a:latin typeface="+mj-lt"/>
              <a:cs typeface="Times New Roman" pitchFamily="18" charset="0"/>
            </a:rPr>
            <a:t>- </a:t>
          </a:r>
          <a:r>
            <a:rPr lang="en-US" sz="1800" dirty="0" err="1">
              <a:latin typeface="+mj-lt"/>
              <a:cs typeface="Times New Roman" pitchFamily="18" charset="0"/>
            </a:rPr>
            <a:t>Nội</a:t>
          </a:r>
          <a:r>
            <a:rPr lang="en-US" sz="1800" dirty="0">
              <a:latin typeface="+mj-lt"/>
              <a:cs typeface="Times New Roman" pitchFamily="18" charset="0"/>
            </a:rPr>
            <a:t> dung </a:t>
          </a:r>
          <a:r>
            <a:rPr lang="en-US" sz="1800" dirty="0" err="1">
              <a:latin typeface="+mj-lt"/>
              <a:cs typeface="Times New Roman" pitchFamily="18" charset="0"/>
            </a:rPr>
            <a:t>trong</a:t>
          </a:r>
          <a:r>
            <a:rPr lang="en-US" sz="1800" dirty="0">
              <a:latin typeface="+mj-lt"/>
              <a:cs typeface="Times New Roman" pitchFamily="18" charset="0"/>
            </a:rPr>
            <a:t> </a:t>
          </a:r>
          <a:r>
            <a:rPr lang="en-US" sz="1800" dirty="0" err="1">
              <a:latin typeface="+mj-lt"/>
              <a:cs typeface="Times New Roman" pitchFamily="18" charset="0"/>
            </a:rPr>
            <a:t>Chương</a:t>
          </a:r>
          <a:r>
            <a:rPr lang="en-US" sz="1800" dirty="0">
              <a:latin typeface="+mj-lt"/>
              <a:cs typeface="Times New Roman" pitchFamily="18" charset="0"/>
            </a:rPr>
            <a:t> </a:t>
          </a:r>
          <a:r>
            <a:rPr lang="en-US" sz="1800" dirty="0" err="1">
              <a:latin typeface="+mj-lt"/>
              <a:cs typeface="Times New Roman" pitchFamily="18" charset="0"/>
            </a:rPr>
            <a:t>trình</a:t>
          </a:r>
          <a:r>
            <a:rPr lang="en-US" sz="1800" dirty="0">
              <a:latin typeface="+mj-lt"/>
              <a:cs typeface="Times New Roman" pitchFamily="18" charset="0"/>
            </a:rPr>
            <a:t> GDMN</a:t>
          </a:r>
        </a:p>
      </dgm:t>
    </dgm:pt>
    <dgm:pt modelId="{568429BA-A1F0-44D0-9093-88C130461034}" type="parTrans" cxnId="{6C20FC52-7566-4FB7-A016-BCFBF16E900F}">
      <dgm:prSet/>
      <dgm:spPr/>
      <dgm:t>
        <a:bodyPr/>
        <a:lstStyle/>
        <a:p>
          <a:endParaRPr lang="en-US" sz="1800">
            <a:latin typeface="+mj-lt"/>
            <a:cs typeface="Arial" pitchFamily="34" charset="0"/>
          </a:endParaRPr>
        </a:p>
      </dgm:t>
    </dgm:pt>
    <dgm:pt modelId="{C911B12A-FB11-45DE-88E9-330E88C6430E}" type="sibTrans" cxnId="{6C20FC52-7566-4FB7-A016-BCFBF16E900F}">
      <dgm:prSet custT="1"/>
      <dgm:spPr>
        <a:solidFill>
          <a:srgbClr val="FF0000"/>
        </a:solidFill>
      </dgm:spPr>
      <dgm:t>
        <a:bodyPr/>
        <a:lstStyle/>
        <a:p>
          <a:endParaRPr lang="en-US" sz="1800">
            <a:latin typeface="+mj-lt"/>
            <a:cs typeface="Times New Roman" pitchFamily="18" charset="0"/>
          </a:endParaRPr>
        </a:p>
      </dgm:t>
    </dgm:pt>
    <dgm:pt modelId="{E4165FF9-EAE9-4918-906F-1CD487600E46}">
      <dgm:prSet custT="1"/>
      <dgm:spPr/>
      <dgm:t>
        <a:bodyPr/>
        <a:lstStyle/>
        <a:p>
          <a:pPr algn="ctr"/>
          <a:r>
            <a:rPr lang="en-US" sz="1800" dirty="0">
              <a:latin typeface="+mj-lt"/>
              <a:cs typeface="Times New Roman" pitchFamily="18" charset="0"/>
            </a:rPr>
            <a:t>- </a:t>
          </a:r>
          <a:r>
            <a:rPr lang="en-US" sz="1800" dirty="0" err="1">
              <a:latin typeface="+mj-lt"/>
              <a:cs typeface="Times New Roman" pitchFamily="18" charset="0"/>
            </a:rPr>
            <a:t>Nội</a:t>
          </a:r>
          <a:r>
            <a:rPr lang="en-US" sz="1800" dirty="0">
              <a:latin typeface="+mj-lt"/>
              <a:cs typeface="Times New Roman" pitchFamily="18" charset="0"/>
            </a:rPr>
            <a:t> dung KQMĐ </a:t>
          </a:r>
          <a:r>
            <a:rPr lang="vi-VN" sz="1800" dirty="0">
              <a:latin typeface="+mn-lt"/>
              <a:cs typeface="Times New Roman" pitchFamily="18" charset="0"/>
            </a:rPr>
            <a:t>của từng lĩnh vực giáo dục </a:t>
          </a:r>
          <a:r>
            <a:rPr lang="en-US" sz="1800" dirty="0" err="1">
              <a:latin typeface="+mn-lt"/>
              <a:cs typeface="Times New Roman" pitchFamily="18" charset="0"/>
            </a:rPr>
            <a:t>đã</a:t>
          </a:r>
          <a:r>
            <a:rPr lang="en-US" sz="1800" dirty="0">
              <a:latin typeface="+mn-lt"/>
              <a:cs typeface="Times New Roman" pitchFamily="18" charset="0"/>
            </a:rPr>
            <a:t> </a:t>
          </a:r>
          <a:r>
            <a:rPr lang="en-US" sz="1800" dirty="0" err="1">
              <a:latin typeface="+mn-lt"/>
              <a:cs typeface="Times New Roman" pitchFamily="18" charset="0"/>
            </a:rPr>
            <a:t>được</a:t>
          </a:r>
          <a:r>
            <a:rPr lang="en-US" sz="1800" dirty="0">
              <a:latin typeface="+mn-lt"/>
              <a:cs typeface="Times New Roman" pitchFamily="18" charset="0"/>
            </a:rPr>
            <a:t> </a:t>
          </a:r>
          <a:r>
            <a:rPr lang="en-US" sz="1800" dirty="0" err="1">
              <a:latin typeface="+mn-lt"/>
              <a:cs typeface="Times New Roman" pitchFamily="18" charset="0"/>
            </a:rPr>
            <a:t>chọn</a:t>
          </a:r>
          <a:r>
            <a:rPr lang="en-US" sz="1800" dirty="0">
              <a:latin typeface="+mn-lt"/>
              <a:cs typeface="Times New Roman" pitchFamily="18" charset="0"/>
            </a:rPr>
            <a:t> </a:t>
          </a:r>
          <a:r>
            <a:rPr lang="en-US" sz="1800" dirty="0" err="1">
              <a:latin typeface="+mn-lt"/>
              <a:cs typeface="Times New Roman" pitchFamily="18" charset="0"/>
            </a:rPr>
            <a:t>lọc</a:t>
          </a:r>
          <a:endParaRPr lang="en-US" sz="1800" dirty="0">
            <a:latin typeface="+mn-lt"/>
            <a:cs typeface="Times New Roman" pitchFamily="18" charset="0"/>
          </a:endParaRPr>
        </a:p>
      </dgm:t>
    </dgm:pt>
    <dgm:pt modelId="{44A1BC53-C689-4DB9-B730-2F1904CD1245}" type="parTrans" cxnId="{0ADBADF2-81C9-4A50-8FFD-7C6D00925B95}">
      <dgm:prSet/>
      <dgm:spPr/>
      <dgm:t>
        <a:bodyPr/>
        <a:lstStyle/>
        <a:p>
          <a:endParaRPr lang="en-US" sz="1800">
            <a:latin typeface="+mj-lt"/>
            <a:cs typeface="Arial" pitchFamily="34" charset="0"/>
          </a:endParaRPr>
        </a:p>
      </dgm:t>
    </dgm:pt>
    <dgm:pt modelId="{D6D4D55F-A99E-4A08-82CA-4A19AC15E5E2}" type="sibTrans" cxnId="{0ADBADF2-81C9-4A50-8FFD-7C6D00925B95}">
      <dgm:prSet custT="1"/>
      <dgm:spPr>
        <a:solidFill>
          <a:srgbClr val="FF0000"/>
        </a:solidFill>
      </dgm:spPr>
      <dgm:t>
        <a:bodyPr/>
        <a:lstStyle/>
        <a:p>
          <a:endParaRPr lang="en-US" sz="1800">
            <a:latin typeface="+mj-lt"/>
            <a:cs typeface="Times New Roman" pitchFamily="18" charset="0"/>
          </a:endParaRPr>
        </a:p>
      </dgm:t>
    </dgm:pt>
    <dgm:pt modelId="{F7AF81F5-22CD-4FFB-89F7-9A6E028BB82C}">
      <dgm:prSet custT="1"/>
      <dgm:spPr/>
      <dgm:t>
        <a:bodyPr/>
        <a:lstStyle/>
        <a:p>
          <a:pPr algn="ctr"/>
          <a:r>
            <a:rPr lang="en-US" sz="1800" dirty="0">
              <a:latin typeface="+mj-lt"/>
              <a:cs typeface="Times New Roman" pitchFamily="18" charset="0"/>
            </a:rPr>
            <a:t>- </a:t>
          </a:r>
          <a:r>
            <a:rPr lang="vi-VN" sz="1800" dirty="0">
              <a:latin typeface="+mn-lt"/>
              <a:cs typeface="Times New Roman" pitchFamily="18" charset="0"/>
            </a:rPr>
            <a:t>Khả năng của trẻ và điều kiện thực tiễn trường</a:t>
          </a:r>
          <a:r>
            <a:rPr lang="vi-VN" sz="1800">
              <a:latin typeface="+mn-lt"/>
              <a:cs typeface="Times New Roman" pitchFamily="18" charset="0"/>
            </a:rPr>
            <a:t>/lớp </a:t>
          </a:r>
          <a:endParaRPr lang="en-US" sz="1800" dirty="0">
            <a:latin typeface="+mn-lt"/>
            <a:cs typeface="Times New Roman" pitchFamily="18" charset="0"/>
          </a:endParaRPr>
        </a:p>
      </dgm:t>
    </dgm:pt>
    <dgm:pt modelId="{97DBC40A-77CF-4E5B-BE57-8EC5E4A8058F}" type="parTrans" cxnId="{52D9AFF4-CC62-41AF-BDCE-156F0B020045}">
      <dgm:prSet/>
      <dgm:spPr/>
      <dgm:t>
        <a:bodyPr/>
        <a:lstStyle/>
        <a:p>
          <a:endParaRPr lang="en-US" sz="1800">
            <a:latin typeface="+mj-lt"/>
          </a:endParaRPr>
        </a:p>
      </dgm:t>
    </dgm:pt>
    <dgm:pt modelId="{F1896F92-3B79-442A-ADE1-897DDF515616}" type="sibTrans" cxnId="{52D9AFF4-CC62-41AF-BDCE-156F0B020045}">
      <dgm:prSet custT="1"/>
      <dgm:spPr>
        <a:solidFill>
          <a:srgbClr val="0033CC"/>
        </a:solidFill>
      </dgm:spPr>
      <dgm:t>
        <a:bodyPr/>
        <a:lstStyle/>
        <a:p>
          <a:endParaRPr lang="en-US" sz="1800">
            <a:latin typeface="+mj-lt"/>
            <a:cs typeface="Times New Roman" pitchFamily="18" charset="0"/>
          </a:endParaRPr>
        </a:p>
      </dgm:t>
    </dgm:pt>
    <dgm:pt modelId="{8FA45BB1-2B60-4655-AEA8-17F3D3989A91}">
      <dgm:prSet custT="1"/>
      <dgm:spPr/>
      <dgm:t>
        <a:bodyPr/>
        <a:lstStyle/>
        <a:p>
          <a:pPr algn="ctr"/>
          <a:r>
            <a:rPr lang="en-US" sz="1800" b="0" dirty="0">
              <a:latin typeface="+mj-lt"/>
              <a:cs typeface="Times New Roman" pitchFamily="18" charset="0"/>
            </a:rPr>
            <a:t>- </a:t>
          </a:r>
          <a:r>
            <a:rPr lang="en-US" sz="1800" dirty="0" err="1">
              <a:latin typeface="+mn-lt"/>
              <a:cs typeface="Times New Roman" pitchFamily="18" charset="0"/>
            </a:rPr>
            <a:t>Các</a:t>
          </a:r>
          <a:r>
            <a:rPr lang="en-US" sz="1800" dirty="0">
              <a:latin typeface="+mn-lt"/>
              <a:cs typeface="Times New Roman" pitchFamily="18" charset="0"/>
            </a:rPr>
            <a:t> </a:t>
          </a:r>
          <a:r>
            <a:rPr lang="en-US" sz="1800" dirty="0" err="1">
              <a:latin typeface="+mn-lt"/>
              <a:cs typeface="Times New Roman" pitchFamily="18" charset="0"/>
            </a:rPr>
            <a:t>chỉ</a:t>
          </a:r>
          <a:r>
            <a:rPr lang="en-US" sz="1800" dirty="0">
              <a:latin typeface="+mn-lt"/>
              <a:cs typeface="Times New Roman" pitchFamily="18" charset="0"/>
            </a:rPr>
            <a:t> </a:t>
          </a:r>
          <a:r>
            <a:rPr lang="en-US" sz="1800" dirty="0" err="1">
              <a:latin typeface="+mn-lt"/>
              <a:cs typeface="Times New Roman" pitchFamily="18" charset="0"/>
            </a:rPr>
            <a:t>số</a:t>
          </a:r>
          <a:r>
            <a:rPr lang="en-US" sz="1800" dirty="0">
              <a:latin typeface="+mn-lt"/>
              <a:cs typeface="Times New Roman" pitchFamily="18" charset="0"/>
            </a:rPr>
            <a:t> </a:t>
          </a:r>
          <a:r>
            <a:rPr lang="en-US" sz="1800" dirty="0" err="1">
              <a:latin typeface="+mn-lt"/>
              <a:cs typeface="Times New Roman" pitchFamily="18" charset="0"/>
            </a:rPr>
            <a:t>trong</a:t>
          </a:r>
          <a:r>
            <a:rPr lang="en-US" sz="1800" dirty="0">
              <a:latin typeface="+mn-lt"/>
              <a:cs typeface="Times New Roman" pitchFamily="18" charset="0"/>
            </a:rPr>
            <a:t> </a:t>
          </a:r>
          <a:r>
            <a:rPr lang="en-US" sz="1800" dirty="0" err="1">
              <a:latin typeface="+mn-lt"/>
              <a:cs typeface="Times New Roman" pitchFamily="18" charset="0"/>
            </a:rPr>
            <a:t>từng</a:t>
          </a:r>
          <a:r>
            <a:rPr lang="en-US" sz="1800" dirty="0">
              <a:latin typeface="+mn-lt"/>
              <a:cs typeface="Times New Roman" pitchFamily="18" charset="0"/>
            </a:rPr>
            <a:t> </a:t>
          </a:r>
          <a:r>
            <a:rPr lang="vi-VN" sz="1800" dirty="0">
              <a:latin typeface="+mn-lt"/>
              <a:cs typeface="Times New Roman" pitchFamily="18" charset="0"/>
            </a:rPr>
            <a:t>chuẩn </a:t>
          </a:r>
          <a:r>
            <a:rPr lang="en-US" sz="1800" dirty="0" err="1">
              <a:latin typeface="+mn-lt"/>
              <a:cs typeface="Times New Roman" pitchFamily="18" charset="0"/>
            </a:rPr>
            <a:t>theo</a:t>
          </a:r>
          <a:r>
            <a:rPr lang="en-US" sz="1800" dirty="0">
              <a:latin typeface="+mn-lt"/>
              <a:cs typeface="Times New Roman" pitchFamily="18" charset="0"/>
            </a:rPr>
            <a:t> </a:t>
          </a:r>
          <a:r>
            <a:rPr lang="en-US" sz="1800" dirty="0" err="1">
              <a:latin typeface="+mn-lt"/>
              <a:cs typeface="Times New Roman" pitchFamily="18" charset="0"/>
            </a:rPr>
            <a:t>lĩnh</a:t>
          </a:r>
          <a:r>
            <a:rPr lang="en-US" sz="1800" dirty="0">
              <a:latin typeface="+mn-lt"/>
              <a:cs typeface="Times New Roman" pitchFamily="18" charset="0"/>
            </a:rPr>
            <a:t> </a:t>
          </a:r>
          <a:r>
            <a:rPr lang="en-US" sz="1800" dirty="0" err="1">
              <a:latin typeface="+mn-lt"/>
              <a:cs typeface="Times New Roman" pitchFamily="18" charset="0"/>
            </a:rPr>
            <a:t>vực</a:t>
          </a:r>
          <a:r>
            <a:rPr lang="en-US" sz="1800" dirty="0">
              <a:latin typeface="+mn-lt"/>
              <a:cs typeface="Times New Roman" pitchFamily="18" charset="0"/>
            </a:rPr>
            <a:t> PT </a:t>
          </a:r>
          <a:r>
            <a:rPr lang="en-US" sz="1800" dirty="0" err="1">
              <a:latin typeface="+mn-lt"/>
              <a:cs typeface="Times New Roman" pitchFamily="18" charset="0"/>
            </a:rPr>
            <a:t>của</a:t>
          </a:r>
          <a:r>
            <a:rPr lang="en-US" sz="1800" dirty="0">
              <a:latin typeface="+mn-lt"/>
              <a:cs typeface="Times New Roman" pitchFamily="18" charset="0"/>
            </a:rPr>
            <a:t> </a:t>
          </a:r>
          <a:r>
            <a:rPr lang="en-US" sz="1800" dirty="0" err="1">
              <a:latin typeface="+mn-lt"/>
              <a:cs typeface="Times New Roman" pitchFamily="18" charset="0"/>
            </a:rPr>
            <a:t>Bộ</a:t>
          </a:r>
          <a:r>
            <a:rPr lang="en-US" sz="1800" dirty="0">
              <a:latin typeface="+mn-lt"/>
              <a:cs typeface="Times New Roman" pitchFamily="18" charset="0"/>
            </a:rPr>
            <a:t> </a:t>
          </a:r>
          <a:r>
            <a:rPr lang="en-US" sz="1800" dirty="0" err="1">
              <a:latin typeface="+mn-lt"/>
              <a:cs typeface="Times New Roman" pitchFamily="18" charset="0"/>
            </a:rPr>
            <a:t>chuẩn</a:t>
          </a:r>
          <a:r>
            <a:rPr lang="en-US" sz="1800" dirty="0">
              <a:latin typeface="+mn-lt"/>
              <a:cs typeface="Times New Roman" pitchFamily="18" charset="0"/>
            </a:rPr>
            <a:t> </a:t>
          </a:r>
          <a:r>
            <a:rPr lang="vi-VN" sz="1800" dirty="0">
              <a:latin typeface="+mn-lt"/>
              <a:cs typeface="Times New Roman" pitchFamily="18" charset="0"/>
            </a:rPr>
            <a:t>phát triển trẻ em năm tuổi</a:t>
          </a:r>
          <a:endParaRPr lang="en-US" sz="1800" dirty="0">
            <a:latin typeface="+mn-lt"/>
            <a:cs typeface="Times New Roman" pitchFamily="18" charset="0"/>
          </a:endParaRPr>
        </a:p>
      </dgm:t>
    </dgm:pt>
    <dgm:pt modelId="{E2B53DD8-7E82-43EC-BCAD-8BC216FB98ED}" type="parTrans" cxnId="{895B387E-E045-497C-B02F-978A13203D8F}">
      <dgm:prSet/>
      <dgm:spPr/>
      <dgm:t>
        <a:bodyPr/>
        <a:lstStyle/>
        <a:p>
          <a:endParaRPr lang="en-US" sz="1800">
            <a:latin typeface="+mj-lt"/>
          </a:endParaRPr>
        </a:p>
      </dgm:t>
    </dgm:pt>
    <dgm:pt modelId="{BC2F4C63-CB9C-4F24-9B76-40690A58CCFE}" type="sibTrans" cxnId="{895B387E-E045-497C-B02F-978A13203D8F}">
      <dgm:prSet custT="1"/>
      <dgm:spPr>
        <a:solidFill>
          <a:srgbClr val="FF0000"/>
        </a:solidFill>
      </dgm:spPr>
      <dgm:t>
        <a:bodyPr/>
        <a:lstStyle/>
        <a:p>
          <a:endParaRPr lang="en-US" sz="1800">
            <a:latin typeface="+mj-lt"/>
            <a:cs typeface="Times New Roman" pitchFamily="18" charset="0"/>
          </a:endParaRPr>
        </a:p>
      </dgm:t>
    </dgm:pt>
    <dgm:pt modelId="{BCD9D345-723C-4FFE-9A9F-18B913CBC97C}" type="pres">
      <dgm:prSet presAssocID="{CA49FC51-8218-440B-8690-FB86105B06BB}" presName="Name0" presStyleCnt="0">
        <dgm:presLayoutVars>
          <dgm:dir/>
          <dgm:resizeHandles val="exact"/>
        </dgm:presLayoutVars>
      </dgm:prSet>
      <dgm:spPr/>
    </dgm:pt>
    <dgm:pt modelId="{6F905A69-0B7C-46CE-9A52-C515380F6C19}" type="pres">
      <dgm:prSet presAssocID="{CA49FC51-8218-440B-8690-FB86105B06BB}" presName="vNodes" presStyleCnt="0"/>
      <dgm:spPr/>
    </dgm:pt>
    <dgm:pt modelId="{7F90F464-947C-4705-B1EC-BA829B7B16C4}" type="pres">
      <dgm:prSet presAssocID="{47FA8DD7-7877-4A38-8BE8-9C1FF26B6A19}" presName="node" presStyleLbl="node1" presStyleIdx="0" presStyleCnt="5" custScaleX="1865727" custScaleY="216730" custLinFactNeighborX="-56411" custLinFactNeighborY="-2492">
        <dgm:presLayoutVars>
          <dgm:bulletEnabled val="1"/>
        </dgm:presLayoutVars>
      </dgm:prSet>
      <dgm:spPr/>
    </dgm:pt>
    <dgm:pt modelId="{4586F7F5-6B79-403B-BD92-47F9227CB481}" type="pres">
      <dgm:prSet presAssocID="{C911B12A-FB11-45DE-88E9-330E88C6430E}" presName="spacerT" presStyleCnt="0"/>
      <dgm:spPr/>
    </dgm:pt>
    <dgm:pt modelId="{8EE5E881-2A16-4FD8-BE89-5335477A458D}" type="pres">
      <dgm:prSet presAssocID="{C911B12A-FB11-45DE-88E9-330E88C6430E}" presName="sibTrans" presStyleLbl="sibTrans2D1" presStyleIdx="0" presStyleCnt="4" custScaleX="74174" custScaleY="80374" custLinFactX="-4703" custLinFactY="-14011" custLinFactNeighborX="-100000" custLinFactNeighborY="-100000"/>
      <dgm:spPr/>
    </dgm:pt>
    <dgm:pt modelId="{06F5253E-FAF6-4C1E-B692-AE7BCED55803}" type="pres">
      <dgm:prSet presAssocID="{C911B12A-FB11-45DE-88E9-330E88C6430E}" presName="spacerB" presStyleCnt="0"/>
      <dgm:spPr/>
    </dgm:pt>
    <dgm:pt modelId="{1B908272-ADEF-4DA4-AF43-08753C36A9C2}" type="pres">
      <dgm:prSet presAssocID="{E4165FF9-EAE9-4918-906F-1CD487600E46}" presName="node" presStyleLbl="node1" presStyleIdx="1" presStyleCnt="5" custScaleX="1900624" custScaleY="248747" custLinFactY="-3714" custLinFactNeighborX="-1405" custLinFactNeighborY="-100000">
        <dgm:presLayoutVars>
          <dgm:bulletEnabled val="1"/>
        </dgm:presLayoutVars>
      </dgm:prSet>
      <dgm:spPr/>
    </dgm:pt>
    <dgm:pt modelId="{FC71D5AA-40A6-43AC-98BD-82E007EB1D52}" type="pres">
      <dgm:prSet presAssocID="{D6D4D55F-A99E-4A08-82CA-4A19AC15E5E2}" presName="spacerT" presStyleCnt="0"/>
      <dgm:spPr/>
    </dgm:pt>
    <dgm:pt modelId="{9482AD1A-4978-4E18-A219-1723242A3BD7}" type="pres">
      <dgm:prSet presAssocID="{D6D4D55F-A99E-4A08-82CA-4A19AC15E5E2}" presName="sibTrans" presStyleLbl="sibTrans2D1" presStyleIdx="1" presStyleCnt="4" custLinFactY="-22022" custLinFactNeighborX="-36022" custLinFactNeighborY="-100000"/>
      <dgm:spPr/>
    </dgm:pt>
    <dgm:pt modelId="{8C51CD19-593E-4914-B1C8-4DE8F8EBF205}" type="pres">
      <dgm:prSet presAssocID="{D6D4D55F-A99E-4A08-82CA-4A19AC15E5E2}" presName="spacerB" presStyleCnt="0"/>
      <dgm:spPr/>
    </dgm:pt>
    <dgm:pt modelId="{DA756718-8148-446E-B45A-ADA196164B26}" type="pres">
      <dgm:prSet presAssocID="{8FA45BB1-2B60-4655-AEA8-17F3D3989A91}" presName="node" presStyleLbl="node1" presStyleIdx="2" presStyleCnt="5" custScaleX="2000000" custScaleY="327890">
        <dgm:presLayoutVars>
          <dgm:bulletEnabled val="1"/>
        </dgm:presLayoutVars>
      </dgm:prSet>
      <dgm:spPr/>
    </dgm:pt>
    <dgm:pt modelId="{5A8B86A8-6A3B-4B4F-BDFE-F5E684BF0F5F}" type="pres">
      <dgm:prSet presAssocID="{BC2F4C63-CB9C-4F24-9B76-40690A58CCFE}" presName="spacerT" presStyleCnt="0"/>
      <dgm:spPr/>
    </dgm:pt>
    <dgm:pt modelId="{90DB077C-0CCC-4B4D-B70C-D4A60BBE7C73}" type="pres">
      <dgm:prSet presAssocID="{BC2F4C63-CB9C-4F24-9B76-40690A58CCFE}" presName="sibTrans" presStyleLbl="sibTrans2D1" presStyleIdx="2" presStyleCnt="4"/>
      <dgm:spPr/>
    </dgm:pt>
    <dgm:pt modelId="{00AA25A3-B3BA-40FF-AA52-92CC3D4ECC6D}" type="pres">
      <dgm:prSet presAssocID="{BC2F4C63-CB9C-4F24-9B76-40690A58CCFE}" presName="spacerB" presStyleCnt="0"/>
      <dgm:spPr/>
    </dgm:pt>
    <dgm:pt modelId="{6B9E7D85-5C6C-4C9A-87E8-F3973C058639}" type="pres">
      <dgm:prSet presAssocID="{F7AF81F5-22CD-4FFB-89F7-9A6E028BB82C}" presName="node" presStyleLbl="node1" presStyleIdx="3" presStyleCnt="5" custScaleX="1499334" custScaleY="268230">
        <dgm:presLayoutVars>
          <dgm:bulletEnabled val="1"/>
        </dgm:presLayoutVars>
      </dgm:prSet>
      <dgm:spPr/>
    </dgm:pt>
    <dgm:pt modelId="{742DD9C4-9E19-4C87-B211-CB30FD7F0587}" type="pres">
      <dgm:prSet presAssocID="{CA49FC51-8218-440B-8690-FB86105B06BB}" presName="sibTransLast" presStyleLbl="sibTrans2D1" presStyleIdx="3" presStyleCnt="4" custScaleX="442726" custScaleY="106108" custLinFactX="-100000" custLinFactNeighborX="-101237" custLinFactNeighborY="-98209"/>
      <dgm:spPr/>
    </dgm:pt>
    <dgm:pt modelId="{067631E0-40E9-4F3E-A406-28445ADEAD22}" type="pres">
      <dgm:prSet presAssocID="{CA49FC51-8218-440B-8690-FB86105B06BB}" presName="connectorText" presStyleLbl="sibTrans2D1" presStyleIdx="3" presStyleCnt="4"/>
      <dgm:spPr/>
    </dgm:pt>
    <dgm:pt modelId="{11A53999-D95F-4DD9-9E4F-F348DD49D336}" type="pres">
      <dgm:prSet presAssocID="{CA49FC51-8218-440B-8690-FB86105B06BB}" presName="lastNode" presStyleLbl="node1" presStyleIdx="4" presStyleCnt="5" custScaleX="393649" custScaleY="194859" custLinFactNeighborX="46909" custLinFactNeighborY="2119">
        <dgm:presLayoutVars>
          <dgm:bulletEnabled val="1"/>
        </dgm:presLayoutVars>
      </dgm:prSet>
      <dgm:spPr/>
    </dgm:pt>
  </dgm:ptLst>
  <dgm:cxnLst>
    <dgm:cxn modelId="{F52F8B20-387D-439A-888A-EE3402F2BB6C}" type="presOf" srcId="{47FA8DD7-7877-4A38-8BE8-9C1FF26B6A19}" destId="{7F90F464-947C-4705-B1EC-BA829B7B16C4}" srcOrd="0" destOrd="0" presId="urn:microsoft.com/office/officeart/2005/8/layout/equation2"/>
    <dgm:cxn modelId="{7FE5893F-A293-40FA-93E7-271380B8937A}" type="presOf" srcId="{AFA742C2-FA2E-4A42-8D16-0CEF44E49431}" destId="{11A53999-D95F-4DD9-9E4F-F348DD49D336}" srcOrd="0" destOrd="0" presId="urn:microsoft.com/office/officeart/2005/8/layout/equation2"/>
    <dgm:cxn modelId="{CDE13371-0FA4-46FA-BB99-712D0E3CFD04}" type="presOf" srcId="{F1896F92-3B79-442A-ADE1-897DDF515616}" destId="{742DD9C4-9E19-4C87-B211-CB30FD7F0587}" srcOrd="0" destOrd="0" presId="urn:microsoft.com/office/officeart/2005/8/layout/equation2"/>
    <dgm:cxn modelId="{6C20FC52-7566-4FB7-A016-BCFBF16E900F}" srcId="{CA49FC51-8218-440B-8690-FB86105B06BB}" destId="{47FA8DD7-7877-4A38-8BE8-9C1FF26B6A19}" srcOrd="0" destOrd="0" parTransId="{568429BA-A1F0-44D0-9093-88C130461034}" sibTransId="{C911B12A-FB11-45DE-88E9-330E88C6430E}"/>
    <dgm:cxn modelId="{933CC255-9931-4F76-AE2F-31006A33EE10}" type="presOf" srcId="{BC2F4C63-CB9C-4F24-9B76-40690A58CCFE}" destId="{90DB077C-0CCC-4B4D-B70C-D4A60BBE7C73}" srcOrd="0" destOrd="0" presId="urn:microsoft.com/office/officeart/2005/8/layout/equation2"/>
    <dgm:cxn modelId="{ED8B7C57-EE6C-46D7-9ACF-68D89191890B}" type="presOf" srcId="{8FA45BB1-2B60-4655-AEA8-17F3D3989A91}" destId="{DA756718-8148-446E-B45A-ADA196164B26}" srcOrd="0" destOrd="0" presId="urn:microsoft.com/office/officeart/2005/8/layout/equation2"/>
    <dgm:cxn modelId="{895B387E-E045-497C-B02F-978A13203D8F}" srcId="{CA49FC51-8218-440B-8690-FB86105B06BB}" destId="{8FA45BB1-2B60-4655-AEA8-17F3D3989A91}" srcOrd="2" destOrd="0" parTransId="{E2B53DD8-7E82-43EC-BCAD-8BC216FB98ED}" sibTransId="{BC2F4C63-CB9C-4F24-9B76-40690A58CCFE}"/>
    <dgm:cxn modelId="{08F5FC89-7CC0-411D-BE5B-11C4FF2598B4}" type="presOf" srcId="{C911B12A-FB11-45DE-88E9-330E88C6430E}" destId="{8EE5E881-2A16-4FD8-BE89-5335477A458D}" srcOrd="0" destOrd="0" presId="urn:microsoft.com/office/officeart/2005/8/layout/equation2"/>
    <dgm:cxn modelId="{54B4B68E-05F0-4AC8-9469-70D4920A3C2F}" type="presOf" srcId="{D6D4D55F-A99E-4A08-82CA-4A19AC15E5E2}" destId="{9482AD1A-4978-4E18-A219-1723242A3BD7}" srcOrd="0" destOrd="0" presId="urn:microsoft.com/office/officeart/2005/8/layout/equation2"/>
    <dgm:cxn modelId="{6949C99A-EEEA-4FBD-8E21-DF07024E3A69}" type="presOf" srcId="{F7AF81F5-22CD-4FFB-89F7-9A6E028BB82C}" destId="{6B9E7D85-5C6C-4C9A-87E8-F3973C058639}" srcOrd="0" destOrd="0" presId="urn:microsoft.com/office/officeart/2005/8/layout/equation2"/>
    <dgm:cxn modelId="{0B7AB5A8-9179-49AC-ABAA-5FF3DA608924}" type="presOf" srcId="{F1896F92-3B79-442A-ADE1-897DDF515616}" destId="{067631E0-40E9-4F3E-A406-28445ADEAD22}" srcOrd="1" destOrd="0" presId="urn:microsoft.com/office/officeart/2005/8/layout/equation2"/>
    <dgm:cxn modelId="{C231B5B2-E71D-45C4-9A4C-3FEEC40BA525}" type="presOf" srcId="{CA49FC51-8218-440B-8690-FB86105B06BB}" destId="{BCD9D345-723C-4FFE-9A9F-18B913CBC97C}" srcOrd="0" destOrd="0" presId="urn:microsoft.com/office/officeart/2005/8/layout/equation2"/>
    <dgm:cxn modelId="{E8ADC1B9-034C-4219-A035-1487455FA43D}" type="presOf" srcId="{E4165FF9-EAE9-4918-906F-1CD487600E46}" destId="{1B908272-ADEF-4DA4-AF43-08753C36A9C2}" srcOrd="0" destOrd="0" presId="urn:microsoft.com/office/officeart/2005/8/layout/equation2"/>
    <dgm:cxn modelId="{01EB96F2-F8BE-4494-B7EE-BD569877F385}" srcId="{CA49FC51-8218-440B-8690-FB86105B06BB}" destId="{AFA742C2-FA2E-4A42-8D16-0CEF44E49431}" srcOrd="4" destOrd="0" parTransId="{4C8570D5-62F2-4CB7-B99A-FAB7A7D6D919}" sibTransId="{4E21C50B-873F-461D-BBE1-5EDB2C153BC8}"/>
    <dgm:cxn modelId="{0ADBADF2-81C9-4A50-8FFD-7C6D00925B95}" srcId="{CA49FC51-8218-440B-8690-FB86105B06BB}" destId="{E4165FF9-EAE9-4918-906F-1CD487600E46}" srcOrd="1" destOrd="0" parTransId="{44A1BC53-C689-4DB9-B730-2F1904CD1245}" sibTransId="{D6D4D55F-A99E-4A08-82CA-4A19AC15E5E2}"/>
    <dgm:cxn modelId="{52D9AFF4-CC62-41AF-BDCE-156F0B020045}" srcId="{CA49FC51-8218-440B-8690-FB86105B06BB}" destId="{F7AF81F5-22CD-4FFB-89F7-9A6E028BB82C}" srcOrd="3" destOrd="0" parTransId="{97DBC40A-77CF-4E5B-BE57-8EC5E4A8058F}" sibTransId="{F1896F92-3B79-442A-ADE1-897DDF515616}"/>
    <dgm:cxn modelId="{5D9AA3B9-03BD-4DD7-8B76-DF0DCAFEBC53}" type="presParOf" srcId="{BCD9D345-723C-4FFE-9A9F-18B913CBC97C}" destId="{6F905A69-0B7C-46CE-9A52-C515380F6C19}" srcOrd="0" destOrd="0" presId="urn:microsoft.com/office/officeart/2005/8/layout/equation2"/>
    <dgm:cxn modelId="{E6546C71-E2D3-4EC1-B458-38154E51C784}" type="presParOf" srcId="{6F905A69-0B7C-46CE-9A52-C515380F6C19}" destId="{7F90F464-947C-4705-B1EC-BA829B7B16C4}" srcOrd="0" destOrd="0" presId="urn:microsoft.com/office/officeart/2005/8/layout/equation2"/>
    <dgm:cxn modelId="{C7B47086-B5D0-4251-B8B5-20B4BD3B815C}" type="presParOf" srcId="{6F905A69-0B7C-46CE-9A52-C515380F6C19}" destId="{4586F7F5-6B79-403B-BD92-47F9227CB481}" srcOrd="1" destOrd="0" presId="urn:microsoft.com/office/officeart/2005/8/layout/equation2"/>
    <dgm:cxn modelId="{6DDB07FF-DD6F-4699-889B-3A7B6BEA4BDC}" type="presParOf" srcId="{6F905A69-0B7C-46CE-9A52-C515380F6C19}" destId="{8EE5E881-2A16-4FD8-BE89-5335477A458D}" srcOrd="2" destOrd="0" presId="urn:microsoft.com/office/officeart/2005/8/layout/equation2"/>
    <dgm:cxn modelId="{CD419BC6-065C-4293-AA6B-7801DF2AC28C}" type="presParOf" srcId="{6F905A69-0B7C-46CE-9A52-C515380F6C19}" destId="{06F5253E-FAF6-4C1E-B692-AE7BCED55803}" srcOrd="3" destOrd="0" presId="urn:microsoft.com/office/officeart/2005/8/layout/equation2"/>
    <dgm:cxn modelId="{2DD6954B-B8C3-416E-A9B2-475ECF373CF0}" type="presParOf" srcId="{6F905A69-0B7C-46CE-9A52-C515380F6C19}" destId="{1B908272-ADEF-4DA4-AF43-08753C36A9C2}" srcOrd="4" destOrd="0" presId="urn:microsoft.com/office/officeart/2005/8/layout/equation2"/>
    <dgm:cxn modelId="{02ADB062-9F7A-41F5-A246-30F687A6490D}" type="presParOf" srcId="{6F905A69-0B7C-46CE-9A52-C515380F6C19}" destId="{FC71D5AA-40A6-43AC-98BD-82E007EB1D52}" srcOrd="5" destOrd="0" presId="urn:microsoft.com/office/officeart/2005/8/layout/equation2"/>
    <dgm:cxn modelId="{C4E23876-172E-4A6D-A974-A5C1122C1587}" type="presParOf" srcId="{6F905A69-0B7C-46CE-9A52-C515380F6C19}" destId="{9482AD1A-4978-4E18-A219-1723242A3BD7}" srcOrd="6" destOrd="0" presId="urn:microsoft.com/office/officeart/2005/8/layout/equation2"/>
    <dgm:cxn modelId="{9A634D76-471C-4929-8CFD-44A0891C7C85}" type="presParOf" srcId="{6F905A69-0B7C-46CE-9A52-C515380F6C19}" destId="{8C51CD19-593E-4914-B1C8-4DE8F8EBF205}" srcOrd="7" destOrd="0" presId="urn:microsoft.com/office/officeart/2005/8/layout/equation2"/>
    <dgm:cxn modelId="{AD723101-DBF1-4753-8077-10D013916C3B}" type="presParOf" srcId="{6F905A69-0B7C-46CE-9A52-C515380F6C19}" destId="{DA756718-8148-446E-B45A-ADA196164B26}" srcOrd="8" destOrd="0" presId="urn:microsoft.com/office/officeart/2005/8/layout/equation2"/>
    <dgm:cxn modelId="{895F7B63-9152-47CF-A447-D868913B65FC}" type="presParOf" srcId="{6F905A69-0B7C-46CE-9A52-C515380F6C19}" destId="{5A8B86A8-6A3B-4B4F-BDFE-F5E684BF0F5F}" srcOrd="9" destOrd="0" presId="urn:microsoft.com/office/officeart/2005/8/layout/equation2"/>
    <dgm:cxn modelId="{E172D4B3-254C-440F-9867-E9A974F7875C}" type="presParOf" srcId="{6F905A69-0B7C-46CE-9A52-C515380F6C19}" destId="{90DB077C-0CCC-4B4D-B70C-D4A60BBE7C73}" srcOrd="10" destOrd="0" presId="urn:microsoft.com/office/officeart/2005/8/layout/equation2"/>
    <dgm:cxn modelId="{5800F2E6-9C10-4477-9104-C1CD94EBF0CB}" type="presParOf" srcId="{6F905A69-0B7C-46CE-9A52-C515380F6C19}" destId="{00AA25A3-B3BA-40FF-AA52-92CC3D4ECC6D}" srcOrd="11" destOrd="0" presId="urn:microsoft.com/office/officeart/2005/8/layout/equation2"/>
    <dgm:cxn modelId="{7BC20ECD-1EB2-4A75-A476-962EE058D2B1}" type="presParOf" srcId="{6F905A69-0B7C-46CE-9A52-C515380F6C19}" destId="{6B9E7D85-5C6C-4C9A-87E8-F3973C058639}" srcOrd="12" destOrd="0" presId="urn:microsoft.com/office/officeart/2005/8/layout/equation2"/>
    <dgm:cxn modelId="{0D720D3D-4D5A-4C13-AB93-4D2F074822C6}" type="presParOf" srcId="{BCD9D345-723C-4FFE-9A9F-18B913CBC97C}" destId="{742DD9C4-9E19-4C87-B211-CB30FD7F0587}" srcOrd="1" destOrd="0" presId="urn:microsoft.com/office/officeart/2005/8/layout/equation2"/>
    <dgm:cxn modelId="{F1365E97-14EB-4919-924B-83EBF8740382}" type="presParOf" srcId="{742DD9C4-9E19-4C87-B211-CB30FD7F0587}" destId="{067631E0-40E9-4F3E-A406-28445ADEAD22}" srcOrd="0" destOrd="0" presId="urn:microsoft.com/office/officeart/2005/8/layout/equation2"/>
    <dgm:cxn modelId="{597386DF-7636-4EE8-A472-29026DCAE15A}" type="presParOf" srcId="{BCD9D345-723C-4FFE-9A9F-18B913CBC97C}" destId="{11A53999-D95F-4DD9-9E4F-F348DD49D33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49FC51-8218-440B-8690-FB86105B06BB}" type="doc">
      <dgm:prSet loTypeId="urn:microsoft.com/office/officeart/2005/8/layout/equation2" loCatId="relationship" qsTypeId="urn:microsoft.com/office/officeart/2005/8/quickstyle/simple3" qsCatId="simple" csTypeId="urn:microsoft.com/office/officeart/2005/8/colors/colorful4" csCatId="colorful" phldr="1"/>
      <dgm:spPr/>
      <dgm:t>
        <a:bodyPr/>
        <a:lstStyle/>
        <a:p>
          <a:endParaRPr lang="en-US"/>
        </a:p>
      </dgm:t>
    </dgm:pt>
    <dgm:pt modelId="{AFA742C2-FA2E-4A42-8D16-0CEF44E49431}">
      <dgm:prSet phldrT="[Text]" custT="1"/>
      <dgm:spPr/>
      <dgm:t>
        <a:bodyPr/>
        <a:lstStyle/>
        <a:p>
          <a:r>
            <a:rPr lang="en-US" sz="2000" b="1" dirty="0" err="1">
              <a:latin typeface="+mn-lt"/>
              <a:cs typeface="Times New Roman" pitchFamily="18" charset="0"/>
            </a:rPr>
            <a:t>Nội</a:t>
          </a:r>
          <a:r>
            <a:rPr lang="en-US" sz="2000" b="1" dirty="0">
              <a:latin typeface="+mn-lt"/>
              <a:cs typeface="Times New Roman" pitchFamily="18" charset="0"/>
            </a:rPr>
            <a:t> dung GD </a:t>
          </a:r>
          <a:r>
            <a:rPr lang="en-US" sz="2000" b="1" dirty="0" err="1">
              <a:latin typeface="+mn-lt"/>
              <a:cs typeface="Times New Roman" pitchFamily="18" charset="0"/>
            </a:rPr>
            <a:t>năm</a:t>
          </a:r>
          <a:r>
            <a:rPr lang="en-US" sz="2000" b="1" dirty="0">
              <a:latin typeface="+mn-lt"/>
              <a:cs typeface="Times New Roman" pitchFamily="18" charset="0"/>
            </a:rPr>
            <a:t> </a:t>
          </a:r>
          <a:r>
            <a:rPr lang="en-US" sz="2000" b="1" dirty="0" err="1">
              <a:latin typeface="+mn-lt"/>
              <a:cs typeface="Times New Roman" pitchFamily="18" charset="0"/>
            </a:rPr>
            <a:t>học</a:t>
          </a:r>
          <a:r>
            <a:rPr lang="en-US" sz="2000" b="1" dirty="0">
              <a:latin typeface="+mn-lt"/>
              <a:cs typeface="Times New Roman" pitchFamily="18" charset="0"/>
            </a:rPr>
            <a:t> </a:t>
          </a:r>
        </a:p>
      </dgm:t>
    </dgm:pt>
    <dgm:pt modelId="{4C8570D5-62F2-4CB7-B99A-FAB7A7D6D919}" type="parTrans" cxnId="{01EB96F2-F8BE-4494-B7EE-BD569877F385}">
      <dgm:prSet/>
      <dgm:spPr/>
      <dgm:t>
        <a:bodyPr/>
        <a:lstStyle/>
        <a:p>
          <a:endParaRPr lang="en-US" sz="2000" b="0">
            <a:latin typeface="+mn-lt"/>
            <a:cs typeface="Times New Roman" pitchFamily="18" charset="0"/>
          </a:endParaRPr>
        </a:p>
      </dgm:t>
    </dgm:pt>
    <dgm:pt modelId="{4E21C50B-873F-461D-BBE1-5EDB2C153BC8}" type="sibTrans" cxnId="{01EB96F2-F8BE-4494-B7EE-BD569877F385}">
      <dgm:prSet/>
      <dgm:spPr/>
      <dgm:t>
        <a:bodyPr/>
        <a:lstStyle/>
        <a:p>
          <a:endParaRPr lang="en-US" sz="2000" b="0">
            <a:latin typeface="+mn-lt"/>
            <a:cs typeface="Times New Roman" pitchFamily="18" charset="0"/>
          </a:endParaRPr>
        </a:p>
      </dgm:t>
    </dgm:pt>
    <dgm:pt modelId="{E4165FF9-EAE9-4918-906F-1CD487600E46}">
      <dgm:prSet custT="1"/>
      <dgm:spPr/>
      <dgm:t>
        <a:bodyPr/>
        <a:lstStyle/>
        <a:p>
          <a:pPr algn="ctr"/>
          <a:r>
            <a:rPr lang="en-US" sz="2000" b="0">
              <a:latin typeface="+mn-lt"/>
              <a:cs typeface="Times New Roman" pitchFamily="18" charset="0"/>
            </a:rPr>
            <a:t>- Nội dung KQMĐ </a:t>
          </a:r>
          <a:r>
            <a:rPr lang="vi-VN" sz="2000" b="0">
              <a:latin typeface="+mn-lt"/>
              <a:cs typeface="Times New Roman" pitchFamily="18" charset="0"/>
            </a:rPr>
            <a:t>của từng lĩnh vực giáo dục </a:t>
          </a:r>
          <a:r>
            <a:rPr lang="en-US" sz="2000" b="0">
              <a:latin typeface="+mn-lt"/>
              <a:cs typeface="Times New Roman" pitchFamily="18" charset="0"/>
            </a:rPr>
            <a:t>đã được chọn lọc</a:t>
          </a:r>
          <a:endParaRPr lang="en-US" sz="2000" b="0" dirty="0">
            <a:latin typeface="+mn-lt"/>
            <a:cs typeface="Times New Roman" pitchFamily="18" charset="0"/>
          </a:endParaRPr>
        </a:p>
      </dgm:t>
    </dgm:pt>
    <dgm:pt modelId="{44A1BC53-C689-4DB9-B730-2F1904CD1245}" type="parTrans" cxnId="{0ADBADF2-81C9-4A50-8FFD-7C6D00925B95}">
      <dgm:prSet/>
      <dgm:spPr/>
      <dgm:t>
        <a:bodyPr/>
        <a:lstStyle/>
        <a:p>
          <a:endParaRPr lang="en-US" sz="2000" b="0">
            <a:latin typeface="+mn-lt"/>
            <a:cs typeface="Times New Roman" pitchFamily="18" charset="0"/>
          </a:endParaRPr>
        </a:p>
      </dgm:t>
    </dgm:pt>
    <dgm:pt modelId="{D6D4D55F-A99E-4A08-82CA-4A19AC15E5E2}" type="sibTrans" cxnId="{0ADBADF2-81C9-4A50-8FFD-7C6D00925B95}">
      <dgm:prSet custT="1"/>
      <dgm:spPr>
        <a:solidFill>
          <a:srgbClr val="FF0000"/>
        </a:solidFill>
      </dgm:spPr>
      <dgm:t>
        <a:bodyPr/>
        <a:lstStyle/>
        <a:p>
          <a:endParaRPr lang="en-US" sz="2000" b="0">
            <a:latin typeface="+mn-lt"/>
            <a:cs typeface="Times New Roman" pitchFamily="18" charset="0"/>
          </a:endParaRPr>
        </a:p>
      </dgm:t>
    </dgm:pt>
    <dgm:pt modelId="{F7AF81F5-22CD-4FFB-89F7-9A6E028BB82C}">
      <dgm:prSet custT="1"/>
      <dgm:spPr/>
      <dgm:t>
        <a:bodyPr/>
        <a:lstStyle/>
        <a:p>
          <a:r>
            <a:rPr lang="en-US" sz="2000" b="0" dirty="0">
              <a:latin typeface="+mn-lt"/>
              <a:cs typeface="Times New Roman" pitchFamily="18" charset="0"/>
            </a:rPr>
            <a:t>- </a:t>
          </a:r>
          <a:r>
            <a:rPr lang="vi-VN" sz="2000" b="0" dirty="0">
              <a:latin typeface="+mn-lt"/>
              <a:cs typeface="Times New Roman" pitchFamily="18" charset="0"/>
            </a:rPr>
            <a:t>Khả năng của trẻ</a:t>
          </a:r>
          <a:endParaRPr lang="en-US" sz="2000" b="0" dirty="0">
            <a:latin typeface="+mn-lt"/>
            <a:cs typeface="Times New Roman" pitchFamily="18" charset="0"/>
          </a:endParaRPr>
        </a:p>
      </dgm:t>
    </dgm:pt>
    <dgm:pt modelId="{97DBC40A-77CF-4E5B-BE57-8EC5E4A8058F}" type="parTrans" cxnId="{52D9AFF4-CC62-41AF-BDCE-156F0B020045}">
      <dgm:prSet/>
      <dgm:spPr/>
      <dgm:t>
        <a:bodyPr/>
        <a:lstStyle/>
        <a:p>
          <a:endParaRPr lang="en-US" sz="2000" b="0">
            <a:latin typeface="+mn-lt"/>
            <a:cs typeface="Times New Roman" pitchFamily="18" charset="0"/>
          </a:endParaRPr>
        </a:p>
      </dgm:t>
    </dgm:pt>
    <dgm:pt modelId="{F1896F92-3B79-442A-ADE1-897DDF515616}" type="sibTrans" cxnId="{52D9AFF4-CC62-41AF-BDCE-156F0B020045}">
      <dgm:prSet custT="1"/>
      <dgm:spPr>
        <a:solidFill>
          <a:srgbClr val="FF0000"/>
        </a:solidFill>
      </dgm:spPr>
      <dgm:t>
        <a:bodyPr/>
        <a:lstStyle/>
        <a:p>
          <a:endParaRPr lang="en-US" sz="2000" b="0">
            <a:latin typeface="+mn-lt"/>
            <a:cs typeface="Times New Roman" pitchFamily="18" charset="0"/>
          </a:endParaRPr>
        </a:p>
      </dgm:t>
    </dgm:pt>
    <dgm:pt modelId="{47FA8DD7-7877-4A38-8BE8-9C1FF26B6A19}">
      <dgm:prSet custT="1"/>
      <dgm:spPr/>
      <dgm:t>
        <a:bodyPr/>
        <a:lstStyle/>
        <a:p>
          <a:r>
            <a:rPr lang="en-US" sz="2000" b="0" dirty="0">
              <a:latin typeface="+mn-lt"/>
              <a:cs typeface="Times New Roman" pitchFamily="18" charset="0"/>
            </a:rPr>
            <a:t>- </a:t>
          </a:r>
          <a:r>
            <a:rPr lang="af-ZA" sz="2000" b="0" dirty="0">
              <a:latin typeface="+mn-lt"/>
              <a:cs typeface="Times New Roman" pitchFamily="18" charset="0"/>
            </a:rPr>
            <a:t>Nội dung giáo dục của lứa tuổi lớn nhất trong lớp ghép và những nội dung giáo dục chỉ có ở lứa tuổi </a:t>
          </a:r>
          <a:r>
            <a:rPr lang="af-ZA" sz="2000" b="0">
              <a:latin typeface="+mn-lt"/>
              <a:cs typeface="Times New Roman" pitchFamily="18" charset="0"/>
            </a:rPr>
            <a:t>bé hơn</a:t>
          </a:r>
          <a:endParaRPr lang="en-US" sz="2000" b="0" dirty="0">
            <a:latin typeface="+mn-lt"/>
            <a:cs typeface="Times New Roman" pitchFamily="18" charset="0"/>
          </a:endParaRPr>
        </a:p>
      </dgm:t>
    </dgm:pt>
    <dgm:pt modelId="{C911B12A-FB11-45DE-88E9-330E88C6430E}" type="sibTrans" cxnId="{6C20FC52-7566-4FB7-A016-BCFBF16E900F}">
      <dgm:prSet custT="1"/>
      <dgm:spPr>
        <a:solidFill>
          <a:srgbClr val="FF0000"/>
        </a:solidFill>
      </dgm:spPr>
      <dgm:t>
        <a:bodyPr/>
        <a:lstStyle/>
        <a:p>
          <a:endParaRPr lang="en-US" sz="2000" b="0">
            <a:latin typeface="+mn-lt"/>
            <a:cs typeface="Times New Roman" pitchFamily="18" charset="0"/>
          </a:endParaRPr>
        </a:p>
      </dgm:t>
    </dgm:pt>
    <dgm:pt modelId="{568429BA-A1F0-44D0-9093-88C130461034}" type="parTrans" cxnId="{6C20FC52-7566-4FB7-A016-BCFBF16E900F}">
      <dgm:prSet/>
      <dgm:spPr/>
      <dgm:t>
        <a:bodyPr/>
        <a:lstStyle/>
        <a:p>
          <a:endParaRPr lang="en-US" sz="2000" b="0">
            <a:latin typeface="+mn-lt"/>
            <a:cs typeface="Times New Roman" pitchFamily="18" charset="0"/>
          </a:endParaRPr>
        </a:p>
      </dgm:t>
    </dgm:pt>
    <dgm:pt modelId="{BCD9D345-723C-4FFE-9A9F-18B913CBC97C}" type="pres">
      <dgm:prSet presAssocID="{CA49FC51-8218-440B-8690-FB86105B06BB}" presName="Name0" presStyleCnt="0">
        <dgm:presLayoutVars>
          <dgm:dir/>
          <dgm:resizeHandles val="exact"/>
        </dgm:presLayoutVars>
      </dgm:prSet>
      <dgm:spPr/>
    </dgm:pt>
    <dgm:pt modelId="{6F905A69-0B7C-46CE-9A52-C515380F6C19}" type="pres">
      <dgm:prSet presAssocID="{CA49FC51-8218-440B-8690-FB86105B06BB}" presName="vNodes" presStyleCnt="0"/>
      <dgm:spPr/>
    </dgm:pt>
    <dgm:pt modelId="{7F90F464-947C-4705-B1EC-BA829B7B16C4}" type="pres">
      <dgm:prSet presAssocID="{47FA8DD7-7877-4A38-8BE8-9C1FF26B6A19}" presName="node" presStyleLbl="node1" presStyleIdx="0" presStyleCnt="4" custScaleX="1294675" custScaleY="328643" custLinFactNeighborX="-56411" custLinFactNeighborY="-2492">
        <dgm:presLayoutVars>
          <dgm:bulletEnabled val="1"/>
        </dgm:presLayoutVars>
      </dgm:prSet>
      <dgm:spPr/>
    </dgm:pt>
    <dgm:pt modelId="{4586F7F5-6B79-403B-BD92-47F9227CB481}" type="pres">
      <dgm:prSet presAssocID="{C911B12A-FB11-45DE-88E9-330E88C6430E}" presName="spacerT" presStyleCnt="0"/>
      <dgm:spPr/>
    </dgm:pt>
    <dgm:pt modelId="{8EE5E881-2A16-4FD8-BE89-5335477A458D}" type="pres">
      <dgm:prSet presAssocID="{C911B12A-FB11-45DE-88E9-330E88C6430E}" presName="sibTrans" presStyleLbl="sibTrans2D1" presStyleIdx="0" presStyleCnt="3" custScaleX="74174" custScaleY="80374" custLinFactY="-12468" custLinFactNeighborX="-27041" custLinFactNeighborY="-100000"/>
      <dgm:spPr/>
    </dgm:pt>
    <dgm:pt modelId="{06F5253E-FAF6-4C1E-B692-AE7BCED55803}" type="pres">
      <dgm:prSet presAssocID="{C911B12A-FB11-45DE-88E9-330E88C6430E}" presName="spacerB" presStyleCnt="0"/>
      <dgm:spPr/>
    </dgm:pt>
    <dgm:pt modelId="{1B908272-ADEF-4DA4-AF43-08753C36A9C2}" type="pres">
      <dgm:prSet presAssocID="{E4165FF9-EAE9-4918-906F-1CD487600E46}" presName="node" presStyleLbl="node1" presStyleIdx="1" presStyleCnt="4" custScaleX="1191680" custScaleY="258796" custLinFactY="-3714" custLinFactNeighborX="-1405" custLinFactNeighborY="-100000">
        <dgm:presLayoutVars>
          <dgm:bulletEnabled val="1"/>
        </dgm:presLayoutVars>
      </dgm:prSet>
      <dgm:spPr/>
    </dgm:pt>
    <dgm:pt modelId="{FC71D5AA-40A6-43AC-98BD-82E007EB1D52}" type="pres">
      <dgm:prSet presAssocID="{D6D4D55F-A99E-4A08-82CA-4A19AC15E5E2}" presName="spacerT" presStyleCnt="0"/>
      <dgm:spPr/>
    </dgm:pt>
    <dgm:pt modelId="{9482AD1A-4978-4E18-A219-1723242A3BD7}" type="pres">
      <dgm:prSet presAssocID="{D6D4D55F-A99E-4A08-82CA-4A19AC15E5E2}" presName="sibTrans" presStyleLbl="sibTrans2D1" presStyleIdx="1" presStyleCnt="3" custLinFactNeighborX="-48293" custLinFactNeighborY="-1749"/>
      <dgm:spPr/>
    </dgm:pt>
    <dgm:pt modelId="{8C51CD19-593E-4914-B1C8-4DE8F8EBF205}" type="pres">
      <dgm:prSet presAssocID="{D6D4D55F-A99E-4A08-82CA-4A19AC15E5E2}" presName="spacerB" presStyleCnt="0"/>
      <dgm:spPr/>
    </dgm:pt>
    <dgm:pt modelId="{6B9E7D85-5C6C-4C9A-87E8-F3973C058639}" type="pres">
      <dgm:prSet presAssocID="{F7AF81F5-22CD-4FFB-89F7-9A6E028BB82C}" presName="node" presStyleLbl="node1" presStyleIdx="2" presStyleCnt="4" custScaleX="995644" custScaleY="202516">
        <dgm:presLayoutVars>
          <dgm:bulletEnabled val="1"/>
        </dgm:presLayoutVars>
      </dgm:prSet>
      <dgm:spPr/>
    </dgm:pt>
    <dgm:pt modelId="{742DD9C4-9E19-4C87-B211-CB30FD7F0587}" type="pres">
      <dgm:prSet presAssocID="{CA49FC51-8218-440B-8690-FB86105B06BB}" presName="sibTransLast" presStyleLbl="sibTrans2D1" presStyleIdx="2" presStyleCnt="3" custScaleX="442726" custScaleY="106108" custLinFactX="-52911" custLinFactNeighborX="-100000" custLinFactNeighborY="-15717"/>
      <dgm:spPr/>
    </dgm:pt>
    <dgm:pt modelId="{067631E0-40E9-4F3E-A406-28445ADEAD22}" type="pres">
      <dgm:prSet presAssocID="{CA49FC51-8218-440B-8690-FB86105B06BB}" presName="connectorText" presStyleLbl="sibTrans2D1" presStyleIdx="2" presStyleCnt="3"/>
      <dgm:spPr/>
    </dgm:pt>
    <dgm:pt modelId="{11A53999-D95F-4DD9-9E4F-F348DD49D336}" type="pres">
      <dgm:prSet presAssocID="{CA49FC51-8218-440B-8690-FB86105B06BB}" presName="lastNode" presStyleLbl="node1" presStyleIdx="3" presStyleCnt="4" custScaleX="361787" custScaleY="161844" custLinFactNeighborX="46909" custLinFactNeighborY="2119">
        <dgm:presLayoutVars>
          <dgm:bulletEnabled val="1"/>
        </dgm:presLayoutVars>
      </dgm:prSet>
      <dgm:spPr/>
    </dgm:pt>
  </dgm:ptLst>
  <dgm:cxnLst>
    <dgm:cxn modelId="{D9C17A10-32DE-4B15-8AD8-A27D973D171A}" type="presOf" srcId="{47FA8DD7-7877-4A38-8BE8-9C1FF26B6A19}" destId="{7F90F464-947C-4705-B1EC-BA829B7B16C4}" srcOrd="0" destOrd="0" presId="urn:microsoft.com/office/officeart/2005/8/layout/equation2"/>
    <dgm:cxn modelId="{E8538813-A82B-4211-A543-1C0CD831B7C0}" type="presOf" srcId="{E4165FF9-EAE9-4918-906F-1CD487600E46}" destId="{1B908272-ADEF-4DA4-AF43-08753C36A9C2}" srcOrd="0" destOrd="0" presId="urn:microsoft.com/office/officeart/2005/8/layout/equation2"/>
    <dgm:cxn modelId="{7F31F92E-47ED-44F3-8A4C-2EEFE165DDC0}" type="presOf" srcId="{F1896F92-3B79-442A-ADE1-897DDF515616}" destId="{067631E0-40E9-4F3E-A406-28445ADEAD22}" srcOrd="1" destOrd="0" presId="urn:microsoft.com/office/officeart/2005/8/layout/equation2"/>
    <dgm:cxn modelId="{03E6DE34-F56C-4AC6-B2AD-33122B87C6D8}" type="presOf" srcId="{CA49FC51-8218-440B-8690-FB86105B06BB}" destId="{BCD9D345-723C-4FFE-9A9F-18B913CBC97C}" srcOrd="0" destOrd="0" presId="urn:microsoft.com/office/officeart/2005/8/layout/equation2"/>
    <dgm:cxn modelId="{0F10BC68-DD2A-4CE9-A022-682E7DE10F04}" type="presOf" srcId="{F7AF81F5-22CD-4FFB-89F7-9A6E028BB82C}" destId="{6B9E7D85-5C6C-4C9A-87E8-F3973C058639}" srcOrd="0" destOrd="0" presId="urn:microsoft.com/office/officeart/2005/8/layout/equation2"/>
    <dgm:cxn modelId="{28175A49-9CF3-4359-9F7F-D54C34A9DA37}" type="presOf" srcId="{C911B12A-FB11-45DE-88E9-330E88C6430E}" destId="{8EE5E881-2A16-4FD8-BE89-5335477A458D}" srcOrd="0" destOrd="0" presId="urn:microsoft.com/office/officeart/2005/8/layout/equation2"/>
    <dgm:cxn modelId="{6C20FC52-7566-4FB7-A016-BCFBF16E900F}" srcId="{CA49FC51-8218-440B-8690-FB86105B06BB}" destId="{47FA8DD7-7877-4A38-8BE8-9C1FF26B6A19}" srcOrd="0" destOrd="0" parTransId="{568429BA-A1F0-44D0-9093-88C130461034}" sibTransId="{C911B12A-FB11-45DE-88E9-330E88C6430E}"/>
    <dgm:cxn modelId="{EB7D5AB1-24B4-4F07-B53F-6BA888108259}" type="presOf" srcId="{D6D4D55F-A99E-4A08-82CA-4A19AC15E5E2}" destId="{9482AD1A-4978-4E18-A219-1723242A3BD7}" srcOrd="0" destOrd="0" presId="urn:microsoft.com/office/officeart/2005/8/layout/equation2"/>
    <dgm:cxn modelId="{8C1890D7-6C06-4132-BCF8-EF66FDA3F16F}" type="presOf" srcId="{F1896F92-3B79-442A-ADE1-897DDF515616}" destId="{742DD9C4-9E19-4C87-B211-CB30FD7F0587}" srcOrd="0" destOrd="0" presId="urn:microsoft.com/office/officeart/2005/8/layout/equation2"/>
    <dgm:cxn modelId="{01EB96F2-F8BE-4494-B7EE-BD569877F385}" srcId="{CA49FC51-8218-440B-8690-FB86105B06BB}" destId="{AFA742C2-FA2E-4A42-8D16-0CEF44E49431}" srcOrd="3" destOrd="0" parTransId="{4C8570D5-62F2-4CB7-B99A-FAB7A7D6D919}" sibTransId="{4E21C50B-873F-461D-BBE1-5EDB2C153BC8}"/>
    <dgm:cxn modelId="{0ADBADF2-81C9-4A50-8FFD-7C6D00925B95}" srcId="{CA49FC51-8218-440B-8690-FB86105B06BB}" destId="{E4165FF9-EAE9-4918-906F-1CD487600E46}" srcOrd="1" destOrd="0" parTransId="{44A1BC53-C689-4DB9-B730-2F1904CD1245}" sibTransId="{D6D4D55F-A99E-4A08-82CA-4A19AC15E5E2}"/>
    <dgm:cxn modelId="{52D9AFF4-CC62-41AF-BDCE-156F0B020045}" srcId="{CA49FC51-8218-440B-8690-FB86105B06BB}" destId="{F7AF81F5-22CD-4FFB-89F7-9A6E028BB82C}" srcOrd="2" destOrd="0" parTransId="{97DBC40A-77CF-4E5B-BE57-8EC5E4A8058F}" sibTransId="{F1896F92-3B79-442A-ADE1-897DDF515616}"/>
    <dgm:cxn modelId="{00D56CF6-0582-49AC-9D45-E2269EDDE2EF}" type="presOf" srcId="{AFA742C2-FA2E-4A42-8D16-0CEF44E49431}" destId="{11A53999-D95F-4DD9-9E4F-F348DD49D336}" srcOrd="0" destOrd="0" presId="urn:microsoft.com/office/officeart/2005/8/layout/equation2"/>
    <dgm:cxn modelId="{77BBA044-1626-47E8-AD48-D71A465589E7}" type="presParOf" srcId="{BCD9D345-723C-4FFE-9A9F-18B913CBC97C}" destId="{6F905A69-0B7C-46CE-9A52-C515380F6C19}" srcOrd="0" destOrd="0" presId="urn:microsoft.com/office/officeart/2005/8/layout/equation2"/>
    <dgm:cxn modelId="{BA1AEC95-B4C4-4C82-A719-AB44CEFF0780}" type="presParOf" srcId="{6F905A69-0B7C-46CE-9A52-C515380F6C19}" destId="{7F90F464-947C-4705-B1EC-BA829B7B16C4}" srcOrd="0" destOrd="0" presId="urn:microsoft.com/office/officeart/2005/8/layout/equation2"/>
    <dgm:cxn modelId="{D788A19C-C6D8-4AD8-BF92-2A934DCAD32E}" type="presParOf" srcId="{6F905A69-0B7C-46CE-9A52-C515380F6C19}" destId="{4586F7F5-6B79-403B-BD92-47F9227CB481}" srcOrd="1" destOrd="0" presId="urn:microsoft.com/office/officeart/2005/8/layout/equation2"/>
    <dgm:cxn modelId="{B486470B-AF82-4DE4-843A-11DF57BDC875}" type="presParOf" srcId="{6F905A69-0B7C-46CE-9A52-C515380F6C19}" destId="{8EE5E881-2A16-4FD8-BE89-5335477A458D}" srcOrd="2" destOrd="0" presId="urn:microsoft.com/office/officeart/2005/8/layout/equation2"/>
    <dgm:cxn modelId="{3008A470-0156-4CF7-809E-0544A2DB9213}" type="presParOf" srcId="{6F905A69-0B7C-46CE-9A52-C515380F6C19}" destId="{06F5253E-FAF6-4C1E-B692-AE7BCED55803}" srcOrd="3" destOrd="0" presId="urn:microsoft.com/office/officeart/2005/8/layout/equation2"/>
    <dgm:cxn modelId="{63750D7E-6C85-4DA8-9936-D11E1DF6066C}" type="presParOf" srcId="{6F905A69-0B7C-46CE-9A52-C515380F6C19}" destId="{1B908272-ADEF-4DA4-AF43-08753C36A9C2}" srcOrd="4" destOrd="0" presId="urn:microsoft.com/office/officeart/2005/8/layout/equation2"/>
    <dgm:cxn modelId="{718DDEA7-88BA-466C-B58F-1246448F0290}" type="presParOf" srcId="{6F905A69-0B7C-46CE-9A52-C515380F6C19}" destId="{FC71D5AA-40A6-43AC-98BD-82E007EB1D52}" srcOrd="5" destOrd="0" presId="urn:microsoft.com/office/officeart/2005/8/layout/equation2"/>
    <dgm:cxn modelId="{3EEB9DD2-B6C3-4224-8334-DB59FD639EC6}" type="presParOf" srcId="{6F905A69-0B7C-46CE-9A52-C515380F6C19}" destId="{9482AD1A-4978-4E18-A219-1723242A3BD7}" srcOrd="6" destOrd="0" presId="urn:microsoft.com/office/officeart/2005/8/layout/equation2"/>
    <dgm:cxn modelId="{35A9B08B-2093-49A0-BC42-5CA3043F48DC}" type="presParOf" srcId="{6F905A69-0B7C-46CE-9A52-C515380F6C19}" destId="{8C51CD19-593E-4914-B1C8-4DE8F8EBF205}" srcOrd="7" destOrd="0" presId="urn:microsoft.com/office/officeart/2005/8/layout/equation2"/>
    <dgm:cxn modelId="{C7C574A8-5AEC-4230-A19D-11E1DB84F1C1}" type="presParOf" srcId="{6F905A69-0B7C-46CE-9A52-C515380F6C19}" destId="{6B9E7D85-5C6C-4C9A-87E8-F3973C058639}" srcOrd="8" destOrd="0" presId="urn:microsoft.com/office/officeart/2005/8/layout/equation2"/>
    <dgm:cxn modelId="{2A7580A8-6D64-4C19-966F-CF1CF845E321}" type="presParOf" srcId="{BCD9D345-723C-4FFE-9A9F-18B913CBC97C}" destId="{742DD9C4-9E19-4C87-B211-CB30FD7F0587}" srcOrd="1" destOrd="0" presId="urn:microsoft.com/office/officeart/2005/8/layout/equation2"/>
    <dgm:cxn modelId="{7010B874-3B8A-4ED4-A371-009ADFC8070B}" type="presParOf" srcId="{742DD9C4-9E19-4C87-B211-CB30FD7F0587}" destId="{067631E0-40E9-4F3E-A406-28445ADEAD22}" srcOrd="0" destOrd="0" presId="urn:microsoft.com/office/officeart/2005/8/layout/equation2"/>
    <dgm:cxn modelId="{98459A11-2E80-409E-B059-7D750088B0AE}" type="presParOf" srcId="{BCD9D345-723C-4FFE-9A9F-18B913CBC97C}" destId="{11A53999-D95F-4DD9-9E4F-F348DD49D33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0F464-947C-4705-B1EC-BA829B7B16C4}">
      <dsp:nvSpPr>
        <dsp:cNvPr id="0" name=""/>
        <dsp:cNvSpPr/>
      </dsp:nvSpPr>
      <dsp:spPr>
        <a:xfrm>
          <a:off x="288033" y="0"/>
          <a:ext cx="3847506" cy="77751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mn-lt"/>
              <a:cs typeface="Times New Roman" pitchFamily="18" charset="0"/>
            </a:rPr>
            <a:t>- </a:t>
          </a:r>
          <a:r>
            <a:rPr lang="vi-VN" sz="1900" kern="1200" dirty="0">
              <a:solidFill>
                <a:schemeClr val="tx1"/>
              </a:solidFill>
              <a:latin typeface="+mn-lt"/>
              <a:cs typeface="Times New Roman" pitchFamily="18" charset="0"/>
            </a:rPr>
            <a:t>Mục tiêu</a:t>
          </a:r>
          <a:r>
            <a:rPr lang="en-US" sz="1900" kern="1200" dirty="0">
              <a:solidFill>
                <a:schemeClr val="tx1"/>
              </a:solidFill>
              <a:latin typeface="+mn-lt"/>
              <a:cs typeface="Times New Roman" pitchFamily="18" charset="0"/>
            </a:rPr>
            <a:t> </a:t>
          </a:r>
          <a:r>
            <a:rPr lang="en-US" sz="1900" kern="1200" dirty="0" err="1">
              <a:solidFill>
                <a:schemeClr val="tx1"/>
              </a:solidFill>
              <a:latin typeface="+mn-lt"/>
              <a:cs typeface="Times New Roman" pitchFamily="18" charset="0"/>
            </a:rPr>
            <a:t>chung</a:t>
          </a:r>
          <a:r>
            <a:rPr lang="en-US" sz="1900" kern="1200" dirty="0">
              <a:solidFill>
                <a:schemeClr val="tx1"/>
              </a:solidFill>
              <a:latin typeface="+mn-lt"/>
              <a:cs typeface="Times New Roman" pitchFamily="18" charset="0"/>
            </a:rPr>
            <a:t> </a:t>
          </a:r>
          <a:r>
            <a:rPr lang="en-US" sz="1900" kern="1200" dirty="0" err="1">
              <a:solidFill>
                <a:schemeClr val="tx1"/>
              </a:solidFill>
              <a:latin typeface="+mn-lt"/>
              <a:cs typeface="Times New Roman" pitchFamily="18" charset="0"/>
            </a:rPr>
            <a:t>độ</a:t>
          </a:r>
          <a:r>
            <a:rPr lang="en-US" sz="1900" kern="1200" dirty="0">
              <a:solidFill>
                <a:schemeClr val="tx1"/>
              </a:solidFill>
              <a:latin typeface="+mn-lt"/>
              <a:cs typeface="Times New Roman" pitchFamily="18" charset="0"/>
            </a:rPr>
            <a:t> </a:t>
          </a:r>
          <a:r>
            <a:rPr lang="en-US" sz="1900" kern="1200" dirty="0" err="1">
              <a:solidFill>
                <a:schemeClr val="tx1"/>
              </a:solidFill>
              <a:latin typeface="+mn-lt"/>
              <a:cs typeface="Times New Roman" pitchFamily="18" charset="0"/>
            </a:rPr>
            <a:t>tuổi</a:t>
          </a:r>
          <a:endParaRPr lang="en-US" sz="1900" kern="1200" dirty="0">
            <a:solidFill>
              <a:schemeClr val="tx1"/>
            </a:solidFill>
            <a:latin typeface="+mn-lt"/>
            <a:cs typeface="Times New Roman" pitchFamily="18" charset="0"/>
          </a:endParaRPr>
        </a:p>
      </dsp:txBody>
      <dsp:txXfrm>
        <a:off x="851487" y="113864"/>
        <a:ext cx="2720598" cy="549785"/>
      </dsp:txXfrm>
    </dsp:sp>
    <dsp:sp modelId="{8EE5E881-2A16-4FD8-BE89-5335477A458D}">
      <dsp:nvSpPr>
        <dsp:cNvPr id="0" name=""/>
        <dsp:cNvSpPr/>
      </dsp:nvSpPr>
      <dsp:spPr>
        <a:xfrm>
          <a:off x="2088232" y="828263"/>
          <a:ext cx="133125" cy="144253"/>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latin typeface="+mn-lt"/>
            <a:cs typeface="Times New Roman" pitchFamily="18" charset="0"/>
          </a:endParaRPr>
        </a:p>
      </dsp:txBody>
      <dsp:txXfrm>
        <a:off x="2105878" y="884734"/>
        <a:ext cx="97833" cy="31311"/>
      </dsp:txXfrm>
    </dsp:sp>
    <dsp:sp modelId="{1B908272-ADEF-4DA4-AF43-08753C36A9C2}">
      <dsp:nvSpPr>
        <dsp:cNvPr id="0" name=""/>
        <dsp:cNvSpPr/>
      </dsp:nvSpPr>
      <dsp:spPr>
        <a:xfrm>
          <a:off x="0" y="1044288"/>
          <a:ext cx="4459151" cy="86864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mn-lt"/>
              <a:cs typeface="Times New Roman" pitchFamily="18" charset="0"/>
            </a:rPr>
            <a:t>- </a:t>
          </a:r>
          <a:r>
            <a:rPr lang="en-US" sz="1900" kern="1200" dirty="0" err="1">
              <a:solidFill>
                <a:schemeClr val="tx1"/>
              </a:solidFill>
              <a:latin typeface="+mn-lt"/>
              <a:cs typeface="Times New Roman" pitchFamily="18" charset="0"/>
            </a:rPr>
            <a:t>Mục</a:t>
          </a:r>
          <a:r>
            <a:rPr lang="en-US" sz="1900" kern="1200" dirty="0">
              <a:solidFill>
                <a:schemeClr val="tx1"/>
              </a:solidFill>
              <a:latin typeface="+mn-lt"/>
              <a:cs typeface="Times New Roman" pitchFamily="18" charset="0"/>
            </a:rPr>
            <a:t> </a:t>
          </a:r>
          <a:r>
            <a:rPr lang="en-US" sz="1900" kern="1200" dirty="0" err="1">
              <a:solidFill>
                <a:schemeClr val="tx1"/>
              </a:solidFill>
              <a:latin typeface="+mn-lt"/>
              <a:cs typeface="Times New Roman" pitchFamily="18" charset="0"/>
            </a:rPr>
            <a:t>tiêu</a:t>
          </a:r>
          <a:r>
            <a:rPr lang="en-US" sz="1900" kern="1200" dirty="0">
              <a:solidFill>
                <a:schemeClr val="tx1"/>
              </a:solidFill>
              <a:latin typeface="+mn-lt"/>
              <a:cs typeface="Times New Roman" pitchFamily="18" charset="0"/>
            </a:rPr>
            <a:t> </a:t>
          </a:r>
          <a:r>
            <a:rPr lang="vi-VN" sz="1900" kern="1200" dirty="0">
              <a:solidFill>
                <a:schemeClr val="tx1"/>
              </a:solidFill>
              <a:latin typeface="+mn-lt"/>
              <a:cs typeface="Times New Roman" pitchFamily="18" charset="0"/>
            </a:rPr>
            <a:t>kết quả mong đợi của từng lĩnh vực giáo dục trong chương trình </a:t>
          </a:r>
          <a:r>
            <a:rPr lang="en-US" sz="1900" kern="1200" dirty="0">
              <a:solidFill>
                <a:schemeClr val="tx1"/>
              </a:solidFill>
              <a:latin typeface="+mn-lt"/>
              <a:cs typeface="Times New Roman" pitchFamily="18" charset="0"/>
            </a:rPr>
            <a:t>GDMN</a:t>
          </a:r>
        </a:p>
      </dsp:txBody>
      <dsp:txXfrm>
        <a:off x="653028" y="1171498"/>
        <a:ext cx="3153095" cy="614224"/>
      </dsp:txXfrm>
    </dsp:sp>
    <dsp:sp modelId="{9482AD1A-4978-4E18-A219-1723242A3BD7}">
      <dsp:nvSpPr>
        <dsp:cNvPr id="0" name=""/>
        <dsp:cNvSpPr/>
      </dsp:nvSpPr>
      <dsp:spPr>
        <a:xfrm>
          <a:off x="2088232" y="1908385"/>
          <a:ext cx="179477" cy="179477"/>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latin typeface="+mn-lt"/>
            <a:cs typeface="Times New Roman" pitchFamily="18" charset="0"/>
          </a:endParaRPr>
        </a:p>
      </dsp:txBody>
      <dsp:txXfrm>
        <a:off x="2112022" y="1977017"/>
        <a:ext cx="131897" cy="42213"/>
      </dsp:txXfrm>
    </dsp:sp>
    <dsp:sp modelId="{6B9E7D85-5C6C-4C9A-87E8-F3973C058639}">
      <dsp:nvSpPr>
        <dsp:cNvPr id="0" name=""/>
        <dsp:cNvSpPr/>
      </dsp:nvSpPr>
      <dsp:spPr>
        <a:xfrm>
          <a:off x="360039" y="2124407"/>
          <a:ext cx="3793276" cy="88122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mn-lt"/>
              <a:cs typeface="Times New Roman" pitchFamily="18" charset="0"/>
            </a:rPr>
            <a:t>- </a:t>
          </a:r>
          <a:r>
            <a:rPr lang="vi-VN" sz="1900" kern="1200" dirty="0">
              <a:solidFill>
                <a:schemeClr val="tx1"/>
              </a:solidFill>
              <a:latin typeface="+mn-lt"/>
              <a:cs typeface="Times New Roman" pitchFamily="18" charset="0"/>
            </a:rPr>
            <a:t>Khả năng của trẻ và điều kiện thực tiễn của trường/lớp. </a:t>
          </a:r>
          <a:endParaRPr lang="en-US" sz="1900" kern="1200" dirty="0">
            <a:solidFill>
              <a:schemeClr val="tx1"/>
            </a:solidFill>
            <a:latin typeface="+mn-lt"/>
            <a:cs typeface="Times New Roman" pitchFamily="18" charset="0"/>
          </a:endParaRPr>
        </a:p>
      </dsp:txBody>
      <dsp:txXfrm>
        <a:off x="915551" y="2253460"/>
        <a:ext cx="2682252" cy="623123"/>
      </dsp:txXfrm>
    </dsp:sp>
    <dsp:sp modelId="{235D94AD-AD24-4AFE-9DE4-A8FE77C2448B}">
      <dsp:nvSpPr>
        <dsp:cNvPr id="0" name=""/>
        <dsp:cNvSpPr/>
      </dsp:nvSpPr>
      <dsp:spPr>
        <a:xfrm>
          <a:off x="2160240" y="3060512"/>
          <a:ext cx="179477" cy="179477"/>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latin typeface="+mn-lt"/>
            <a:cs typeface="Times New Roman" pitchFamily="18" charset="0"/>
          </a:endParaRPr>
        </a:p>
      </dsp:txBody>
      <dsp:txXfrm>
        <a:off x="2184030" y="3129144"/>
        <a:ext cx="131897" cy="42213"/>
      </dsp:txXfrm>
    </dsp:sp>
    <dsp:sp modelId="{B3ADFD76-43FA-4DAE-A9B8-74294B7CE4DD}">
      <dsp:nvSpPr>
        <dsp:cNvPr id="0" name=""/>
        <dsp:cNvSpPr/>
      </dsp:nvSpPr>
      <dsp:spPr>
        <a:xfrm>
          <a:off x="360041" y="3276537"/>
          <a:ext cx="3769551" cy="82791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mn-lt"/>
              <a:cs typeface="Times New Roman" pitchFamily="18" charset="0"/>
            </a:rPr>
            <a:t>- </a:t>
          </a:r>
          <a:r>
            <a:rPr lang="vi-VN" sz="1900" kern="1200" dirty="0">
              <a:solidFill>
                <a:schemeClr val="tx1"/>
              </a:solidFill>
              <a:latin typeface="+mn-lt"/>
              <a:cs typeface="Times New Roman" pitchFamily="18" charset="0"/>
            </a:rPr>
            <a:t>Mục tiêu phát triển chất lượng giáo dục của địa phương (nếu có).</a:t>
          </a:r>
          <a:endParaRPr lang="en-US" sz="1900" kern="1200" dirty="0">
            <a:solidFill>
              <a:schemeClr val="tx1"/>
            </a:solidFill>
            <a:latin typeface="+mn-lt"/>
            <a:cs typeface="Times New Roman" pitchFamily="18" charset="0"/>
          </a:endParaRPr>
        </a:p>
      </dsp:txBody>
      <dsp:txXfrm>
        <a:off x="912079" y="3397783"/>
        <a:ext cx="2665475" cy="585426"/>
      </dsp:txXfrm>
    </dsp:sp>
    <dsp:sp modelId="{742DD9C4-9E19-4C87-B211-CB30FD7F0587}">
      <dsp:nvSpPr>
        <dsp:cNvPr id="0" name=""/>
        <dsp:cNvSpPr/>
      </dsp:nvSpPr>
      <dsp:spPr>
        <a:xfrm rot="96741">
          <a:off x="4024458" y="2054947"/>
          <a:ext cx="531311" cy="1256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latin typeface="+mn-lt"/>
            <a:cs typeface="Times New Roman" pitchFamily="18" charset="0"/>
          </a:endParaRPr>
        </a:p>
      </dsp:txBody>
      <dsp:txXfrm>
        <a:off x="4024465" y="2079546"/>
        <a:ext cx="493618" cy="75387"/>
      </dsp:txXfrm>
    </dsp:sp>
    <dsp:sp modelId="{11A53999-D95F-4DD9-9E4F-F348DD49D336}">
      <dsp:nvSpPr>
        <dsp:cNvPr id="0" name=""/>
        <dsp:cNvSpPr/>
      </dsp:nvSpPr>
      <dsp:spPr>
        <a:xfrm>
          <a:off x="4645110" y="1720488"/>
          <a:ext cx="2843430" cy="87950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tx1"/>
              </a:solidFill>
              <a:latin typeface="+mn-lt"/>
              <a:cs typeface="Times New Roman" pitchFamily="18" charset="0"/>
            </a:rPr>
            <a:t>Mục</a:t>
          </a:r>
          <a:r>
            <a:rPr lang="en-US" sz="1800" b="1" kern="1200" dirty="0">
              <a:solidFill>
                <a:schemeClr val="tx1"/>
              </a:solidFill>
              <a:latin typeface="+mn-lt"/>
              <a:cs typeface="Times New Roman" pitchFamily="18" charset="0"/>
            </a:rPr>
            <a:t> </a:t>
          </a:r>
          <a:r>
            <a:rPr lang="en-US" sz="1800" b="1" kern="1200" dirty="0" err="1">
              <a:solidFill>
                <a:schemeClr val="tx1"/>
              </a:solidFill>
              <a:latin typeface="+mn-lt"/>
              <a:cs typeface="Times New Roman" pitchFamily="18" charset="0"/>
            </a:rPr>
            <a:t>tiêu</a:t>
          </a:r>
          <a:r>
            <a:rPr lang="en-US" sz="1800" b="1" kern="1200" dirty="0">
              <a:solidFill>
                <a:schemeClr val="tx1"/>
              </a:solidFill>
              <a:latin typeface="+mn-lt"/>
              <a:cs typeface="Times New Roman" pitchFamily="18" charset="0"/>
            </a:rPr>
            <a:t> GD </a:t>
          </a:r>
          <a:r>
            <a:rPr lang="en-US" sz="1800" b="1" kern="1200" dirty="0" err="1">
              <a:solidFill>
                <a:schemeClr val="tx1"/>
              </a:solidFill>
              <a:latin typeface="+mn-lt"/>
              <a:cs typeface="Times New Roman" pitchFamily="18" charset="0"/>
            </a:rPr>
            <a:t>năm</a:t>
          </a:r>
          <a:r>
            <a:rPr lang="en-US" sz="1800" b="1" kern="1200" dirty="0">
              <a:solidFill>
                <a:schemeClr val="tx1"/>
              </a:solidFill>
              <a:latin typeface="+mn-lt"/>
              <a:cs typeface="Times New Roman" pitchFamily="18" charset="0"/>
            </a:rPr>
            <a:t> </a:t>
          </a:r>
          <a:r>
            <a:rPr lang="en-US" sz="1800" b="1" kern="1200" dirty="0" err="1">
              <a:solidFill>
                <a:schemeClr val="tx1"/>
              </a:solidFill>
              <a:latin typeface="+mn-lt"/>
              <a:cs typeface="Times New Roman" pitchFamily="18" charset="0"/>
            </a:rPr>
            <a:t>học</a:t>
          </a:r>
          <a:r>
            <a:rPr lang="en-US" sz="1800" b="1" kern="1200" dirty="0">
              <a:solidFill>
                <a:schemeClr val="tx1"/>
              </a:solidFill>
              <a:latin typeface="+mn-lt"/>
              <a:cs typeface="Times New Roman" pitchFamily="18" charset="0"/>
            </a:rPr>
            <a:t> (</a:t>
          </a:r>
          <a:r>
            <a:rPr lang="en-US" sz="1800" b="1" kern="1200" dirty="0" err="1">
              <a:solidFill>
                <a:schemeClr val="tx1"/>
              </a:solidFill>
              <a:latin typeface="+mn-lt"/>
              <a:cs typeface="Times New Roman" pitchFamily="18" charset="0"/>
            </a:rPr>
            <a:t>theo</a:t>
          </a:r>
          <a:r>
            <a:rPr lang="en-US" sz="1800" b="1" kern="1200" dirty="0">
              <a:solidFill>
                <a:schemeClr val="tx1"/>
              </a:solidFill>
              <a:latin typeface="+mn-lt"/>
              <a:cs typeface="Times New Roman" pitchFamily="18" charset="0"/>
            </a:rPr>
            <a:t> </a:t>
          </a:r>
          <a:r>
            <a:rPr lang="en-US" sz="1800" b="1" kern="1200" dirty="0" err="1">
              <a:solidFill>
                <a:schemeClr val="tx1"/>
              </a:solidFill>
              <a:latin typeface="+mn-lt"/>
              <a:cs typeface="Times New Roman" pitchFamily="18" charset="0"/>
            </a:rPr>
            <a:t>độ</a:t>
          </a:r>
          <a:r>
            <a:rPr lang="en-US" sz="1800" b="1" kern="1200" dirty="0">
              <a:solidFill>
                <a:schemeClr val="tx1"/>
              </a:solidFill>
              <a:latin typeface="+mn-lt"/>
              <a:cs typeface="Times New Roman" pitchFamily="18" charset="0"/>
            </a:rPr>
            <a:t> </a:t>
          </a:r>
          <a:r>
            <a:rPr lang="en-US" sz="1800" b="1" kern="1200" dirty="0" err="1">
              <a:solidFill>
                <a:schemeClr val="tx1"/>
              </a:solidFill>
              <a:latin typeface="+mn-lt"/>
              <a:cs typeface="Times New Roman" pitchFamily="18" charset="0"/>
            </a:rPr>
            <a:t>tuổi</a:t>
          </a:r>
          <a:r>
            <a:rPr lang="en-US" sz="1800" b="1" kern="1200" dirty="0">
              <a:solidFill>
                <a:schemeClr val="tx1"/>
              </a:solidFill>
              <a:latin typeface="+mn-lt"/>
              <a:cs typeface="Times New Roman" pitchFamily="18" charset="0"/>
            </a:rPr>
            <a:t>)</a:t>
          </a:r>
        </a:p>
      </dsp:txBody>
      <dsp:txXfrm>
        <a:off x="5061521" y="1849288"/>
        <a:ext cx="2010608" cy="621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0F464-947C-4705-B1EC-BA829B7B16C4}">
      <dsp:nvSpPr>
        <dsp:cNvPr id="0" name=""/>
        <dsp:cNvSpPr/>
      </dsp:nvSpPr>
      <dsp:spPr>
        <a:xfrm>
          <a:off x="910257" y="0"/>
          <a:ext cx="3242938" cy="638876"/>
        </a:xfrm>
        <a:prstGeom prst="ellipse">
          <a:avLst/>
        </a:pr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latin typeface="+mn-lt"/>
              <a:ea typeface="+mn-ea"/>
              <a:cs typeface="Times New Roman" pitchFamily="18" charset="0"/>
            </a:rPr>
            <a:t>- </a:t>
          </a:r>
          <a:r>
            <a:rPr lang="vi-VN" sz="1800" kern="1200" dirty="0">
              <a:solidFill>
                <a:sysClr val="windowText" lastClr="000000"/>
              </a:solidFill>
              <a:latin typeface="+mn-lt"/>
              <a:ea typeface="+mn-ea"/>
              <a:cs typeface="Times New Roman" pitchFamily="18" charset="0"/>
            </a:rPr>
            <a:t>Mục tiêu</a:t>
          </a:r>
          <a:r>
            <a:rPr lang="en-US" sz="1800" kern="1200" dirty="0">
              <a:solidFill>
                <a:sysClr val="windowText" lastClr="000000"/>
              </a:solidFill>
              <a:latin typeface="+mn-lt"/>
              <a:ea typeface="+mn-ea"/>
              <a:cs typeface="Times New Roman" pitchFamily="18" charset="0"/>
            </a:rPr>
            <a:t> </a:t>
          </a:r>
          <a:r>
            <a:rPr lang="en-US" sz="1800" kern="1200" err="1">
              <a:solidFill>
                <a:sysClr val="windowText" lastClr="000000"/>
              </a:solidFill>
              <a:latin typeface="+mn-lt"/>
              <a:ea typeface="+mn-ea"/>
              <a:cs typeface="Times New Roman" pitchFamily="18" charset="0"/>
            </a:rPr>
            <a:t>chung</a:t>
          </a:r>
          <a:r>
            <a:rPr lang="en-US" sz="1800" kern="1200">
              <a:solidFill>
                <a:sysClr val="windowText" lastClr="000000"/>
              </a:solidFill>
              <a:latin typeface="+mn-lt"/>
              <a:ea typeface="+mn-ea"/>
              <a:cs typeface="Times New Roman" pitchFamily="18" charset="0"/>
            </a:rPr>
            <a:t> </a:t>
          </a:r>
          <a:br>
            <a:rPr lang="en-US" sz="1800" kern="1200">
              <a:solidFill>
                <a:sysClr val="windowText" lastClr="000000"/>
              </a:solidFill>
              <a:latin typeface="+mn-lt"/>
              <a:ea typeface="+mn-ea"/>
              <a:cs typeface="Times New Roman" pitchFamily="18" charset="0"/>
            </a:rPr>
          </a:br>
          <a:r>
            <a:rPr lang="en-US" sz="1800" kern="1200">
              <a:solidFill>
                <a:sysClr val="windowText" lastClr="000000"/>
              </a:solidFill>
              <a:latin typeface="+mn-lt"/>
              <a:ea typeface="+mn-ea"/>
              <a:cs typeface="Times New Roman" pitchFamily="18" charset="0"/>
            </a:rPr>
            <a:t>độ </a:t>
          </a:r>
          <a:r>
            <a:rPr lang="en-US" sz="1800" kern="1200" dirty="0" err="1">
              <a:solidFill>
                <a:sysClr val="windowText" lastClr="000000"/>
              </a:solidFill>
              <a:latin typeface="+mn-lt"/>
              <a:ea typeface="+mn-ea"/>
              <a:cs typeface="Times New Roman" pitchFamily="18" charset="0"/>
            </a:rPr>
            <a:t>tuổi</a:t>
          </a:r>
          <a:endParaRPr lang="en-US" sz="1800" kern="1200" dirty="0">
            <a:solidFill>
              <a:sysClr val="windowText" lastClr="000000"/>
            </a:solidFill>
            <a:latin typeface="+mn-lt"/>
            <a:ea typeface="+mn-ea"/>
            <a:cs typeface="Times New Roman" pitchFamily="18" charset="0"/>
          </a:endParaRPr>
        </a:p>
      </dsp:txBody>
      <dsp:txXfrm>
        <a:off x="1385174" y="93561"/>
        <a:ext cx="2293104" cy="451754"/>
      </dsp:txXfrm>
    </dsp:sp>
    <dsp:sp modelId="{8EE5E881-2A16-4FD8-BE89-5335477A458D}">
      <dsp:nvSpPr>
        <dsp:cNvPr id="0" name=""/>
        <dsp:cNvSpPr/>
      </dsp:nvSpPr>
      <dsp:spPr>
        <a:xfrm>
          <a:off x="2533675" y="626353"/>
          <a:ext cx="69757" cy="75587"/>
        </a:xfrm>
        <a:prstGeom prst="mathPlus">
          <a:avLst/>
        </a:prstGeom>
        <a:solidFill>
          <a:srgbClr val="C0504D"/>
        </a:solidFill>
        <a:ln>
          <a:solidFill>
            <a:srgbClr val="4F81BD"/>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just" defTabSz="800100">
            <a:lnSpc>
              <a:spcPct val="90000"/>
            </a:lnSpc>
            <a:spcBef>
              <a:spcPct val="0"/>
            </a:spcBef>
            <a:spcAft>
              <a:spcPct val="35000"/>
            </a:spcAft>
            <a:buNone/>
          </a:pPr>
          <a:endParaRPr lang="en-US" sz="1800" kern="1200">
            <a:solidFill>
              <a:srgbClr val="FF0000"/>
            </a:solidFill>
            <a:latin typeface="+mn-lt"/>
            <a:ea typeface="+mn-ea"/>
            <a:cs typeface="Times New Roman" pitchFamily="18" charset="0"/>
          </a:endParaRPr>
        </a:p>
      </dsp:txBody>
      <dsp:txXfrm>
        <a:off x="2542921" y="655943"/>
        <a:ext cx="51265" cy="16407"/>
      </dsp:txXfrm>
    </dsp:sp>
    <dsp:sp modelId="{1B908272-ADEF-4DA4-AF43-08753C36A9C2}">
      <dsp:nvSpPr>
        <dsp:cNvPr id="0" name=""/>
        <dsp:cNvSpPr/>
      </dsp:nvSpPr>
      <dsp:spPr>
        <a:xfrm>
          <a:off x="980998" y="722261"/>
          <a:ext cx="3242938" cy="981820"/>
        </a:xfrm>
        <a:prstGeom prst="ellipse">
          <a:avLst/>
        </a:prstGeom>
        <a:gradFill rotWithShape="0">
          <a:gsLst>
            <a:gs pos="0">
              <a:srgbClr val="4BACC6">
                <a:hueOff val="-1986775"/>
                <a:satOff val="7962"/>
                <a:lumOff val="1726"/>
                <a:alphaOff val="0"/>
                <a:tint val="50000"/>
                <a:satMod val="300000"/>
              </a:srgbClr>
            </a:gs>
            <a:gs pos="35000">
              <a:srgbClr val="4BACC6">
                <a:hueOff val="-1986775"/>
                <a:satOff val="7962"/>
                <a:lumOff val="1726"/>
                <a:alphaOff val="0"/>
                <a:tint val="37000"/>
                <a:satMod val="300000"/>
              </a:srgbClr>
            </a:gs>
            <a:gs pos="100000">
              <a:srgbClr val="4BACC6">
                <a:hueOff val="-1986775"/>
                <a:satOff val="7962"/>
                <a:lumOff val="1726"/>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latin typeface="+mn-lt"/>
              <a:ea typeface="+mn-ea"/>
              <a:cs typeface="Times New Roman" pitchFamily="18" charset="0"/>
            </a:rPr>
            <a:t>- </a:t>
          </a:r>
          <a:r>
            <a:rPr lang="en-US" sz="1800" kern="1200" dirty="0" err="1">
              <a:solidFill>
                <a:sysClr val="windowText" lastClr="000000"/>
              </a:solidFill>
              <a:latin typeface="+mn-lt"/>
              <a:ea typeface="+mn-ea"/>
              <a:cs typeface="Times New Roman" pitchFamily="18" charset="0"/>
            </a:rPr>
            <a:t>Mục</a:t>
          </a:r>
          <a:r>
            <a:rPr lang="en-US" sz="1800" kern="1200" dirty="0">
              <a:solidFill>
                <a:sysClr val="windowText" lastClr="000000"/>
              </a:solidFill>
              <a:latin typeface="+mn-lt"/>
              <a:ea typeface="+mn-ea"/>
              <a:cs typeface="Times New Roman" pitchFamily="18" charset="0"/>
            </a:rPr>
            <a:t> </a:t>
          </a:r>
          <a:r>
            <a:rPr lang="en-US" sz="1800" kern="1200" dirty="0" err="1">
              <a:solidFill>
                <a:sysClr val="windowText" lastClr="000000"/>
              </a:solidFill>
              <a:latin typeface="+mn-lt"/>
              <a:ea typeface="+mn-ea"/>
              <a:cs typeface="Times New Roman" pitchFamily="18" charset="0"/>
            </a:rPr>
            <a:t>tiêu</a:t>
          </a:r>
          <a:r>
            <a:rPr lang="en-US" sz="1800" kern="1200" dirty="0">
              <a:solidFill>
                <a:sysClr val="windowText" lastClr="000000"/>
              </a:solidFill>
              <a:latin typeface="+mn-lt"/>
              <a:ea typeface="+mn-ea"/>
              <a:cs typeface="Times New Roman" pitchFamily="18" charset="0"/>
            </a:rPr>
            <a:t> KQMĐ c</a:t>
          </a:r>
          <a:r>
            <a:rPr lang="vi-VN" sz="1800" kern="1200" dirty="0">
              <a:solidFill>
                <a:sysClr val="windowText" lastClr="000000"/>
              </a:solidFill>
              <a:latin typeface="+mn-lt"/>
              <a:ea typeface="+mn-ea"/>
              <a:cs typeface="Times New Roman" pitchFamily="18" charset="0"/>
            </a:rPr>
            <a:t>ủa từng lĩnh vực giáo dục trong </a:t>
          </a:r>
          <a:r>
            <a:rPr lang="en-US" sz="1800" kern="1200" dirty="0">
              <a:solidFill>
                <a:sysClr val="windowText" lastClr="000000"/>
              </a:solidFill>
              <a:latin typeface="+mn-lt"/>
              <a:ea typeface="+mn-ea"/>
              <a:cs typeface="Times New Roman" pitchFamily="18" charset="0"/>
            </a:rPr>
            <a:t>CT. GDMN</a:t>
          </a:r>
        </a:p>
      </dsp:txBody>
      <dsp:txXfrm>
        <a:off x="1455915" y="866045"/>
        <a:ext cx="2293104" cy="694252"/>
      </dsp:txXfrm>
    </dsp:sp>
    <dsp:sp modelId="{9482AD1A-4978-4E18-A219-1723242A3BD7}">
      <dsp:nvSpPr>
        <dsp:cNvPr id="0" name=""/>
        <dsp:cNvSpPr/>
      </dsp:nvSpPr>
      <dsp:spPr>
        <a:xfrm>
          <a:off x="2523846" y="1702559"/>
          <a:ext cx="94045" cy="94045"/>
        </a:xfrm>
        <a:prstGeom prst="mathPlus">
          <a:avLst/>
        </a:prstGeom>
        <a:solidFill>
          <a:srgbClr val="C0504D"/>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just" defTabSz="800100">
            <a:lnSpc>
              <a:spcPct val="90000"/>
            </a:lnSpc>
            <a:spcBef>
              <a:spcPct val="0"/>
            </a:spcBef>
            <a:spcAft>
              <a:spcPct val="35000"/>
            </a:spcAft>
            <a:buNone/>
          </a:pPr>
          <a:endParaRPr lang="en-US" sz="1800" kern="1200">
            <a:solidFill>
              <a:srgbClr val="FF0000"/>
            </a:solidFill>
            <a:latin typeface="+mn-lt"/>
            <a:ea typeface="+mn-ea"/>
            <a:cs typeface="Times New Roman" pitchFamily="18" charset="0"/>
          </a:endParaRPr>
        </a:p>
      </dsp:txBody>
      <dsp:txXfrm>
        <a:off x="2536312" y="1738522"/>
        <a:ext cx="69113" cy="22119"/>
      </dsp:txXfrm>
    </dsp:sp>
    <dsp:sp modelId="{DA756718-8148-446E-B45A-ADA196164B26}">
      <dsp:nvSpPr>
        <dsp:cNvPr id="0" name=""/>
        <dsp:cNvSpPr/>
      </dsp:nvSpPr>
      <dsp:spPr>
        <a:xfrm>
          <a:off x="981087" y="1837352"/>
          <a:ext cx="3242938" cy="897006"/>
        </a:xfrm>
        <a:prstGeom prst="ellipse">
          <a:avLst/>
        </a:prstGeom>
        <a:gradFill rotWithShape="0">
          <a:gsLst>
            <a:gs pos="0">
              <a:srgbClr val="4BACC6">
                <a:hueOff val="-3973551"/>
                <a:satOff val="15924"/>
                <a:lumOff val="3451"/>
                <a:alphaOff val="0"/>
                <a:tint val="50000"/>
                <a:satMod val="300000"/>
              </a:srgbClr>
            </a:gs>
            <a:gs pos="35000">
              <a:srgbClr val="4BACC6">
                <a:hueOff val="-3973551"/>
                <a:satOff val="15924"/>
                <a:lumOff val="3451"/>
                <a:alphaOff val="0"/>
                <a:tint val="37000"/>
                <a:satMod val="300000"/>
              </a:srgbClr>
            </a:gs>
            <a:gs pos="100000">
              <a:srgbClr val="4BACC6">
                <a:hueOff val="-3973551"/>
                <a:satOff val="15924"/>
                <a:lumOff val="3451"/>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ysClr val="windowText" lastClr="000000"/>
              </a:solidFill>
              <a:latin typeface="+mn-lt"/>
              <a:ea typeface="+mn-ea"/>
              <a:cs typeface="Times New Roman" pitchFamily="18" charset="0"/>
            </a:rPr>
            <a:t>- </a:t>
          </a:r>
          <a:r>
            <a:rPr lang="en-US" sz="1800" b="0" kern="1200" dirty="0" err="1">
              <a:solidFill>
                <a:sysClr val="windowText" lastClr="000000"/>
              </a:solidFill>
              <a:latin typeface="+mn-lt"/>
              <a:ea typeface="+mn-ea"/>
              <a:cs typeface="Times New Roman" pitchFamily="18" charset="0"/>
            </a:rPr>
            <a:t>Các</a:t>
          </a:r>
          <a:r>
            <a:rPr lang="en-US" sz="1800" b="0" kern="1200" dirty="0">
              <a:solidFill>
                <a:sysClr val="windowText" lastClr="000000"/>
              </a:solidFill>
              <a:latin typeface="+mn-lt"/>
              <a:ea typeface="+mn-ea"/>
              <a:cs typeface="Times New Roman" pitchFamily="18" charset="0"/>
            </a:rPr>
            <a:t> </a:t>
          </a:r>
          <a:r>
            <a:rPr lang="en-US" sz="1800" b="1" kern="1200" dirty="0" err="1">
              <a:solidFill>
                <a:sysClr val="windowText" lastClr="000000"/>
              </a:solidFill>
              <a:latin typeface="+mn-lt"/>
              <a:ea typeface="+mn-ea"/>
              <a:cs typeface="Times New Roman" pitchFamily="18" charset="0"/>
            </a:rPr>
            <a:t>chuẩn</a:t>
          </a:r>
          <a:r>
            <a:rPr lang="en-US" sz="1800" b="1" kern="1200" dirty="0">
              <a:solidFill>
                <a:sysClr val="windowText" lastClr="000000"/>
              </a:solidFill>
              <a:latin typeface="+mn-lt"/>
              <a:ea typeface="+mn-ea"/>
              <a:cs typeface="Times New Roman" pitchFamily="18" charset="0"/>
            </a:rPr>
            <a:t> </a:t>
          </a:r>
          <a:r>
            <a:rPr lang="en-US" sz="1800" b="0" kern="1200" err="1">
              <a:solidFill>
                <a:sysClr val="windowText" lastClr="000000"/>
              </a:solidFill>
              <a:latin typeface="+mn-lt"/>
              <a:ea typeface="+mn-ea"/>
              <a:cs typeface="Times New Roman" pitchFamily="18" charset="0"/>
            </a:rPr>
            <a:t>theo</a:t>
          </a:r>
          <a:r>
            <a:rPr lang="en-US" sz="1800" b="0" kern="1200">
              <a:solidFill>
                <a:sysClr val="windowText" lastClr="000000"/>
              </a:solidFill>
              <a:latin typeface="+mn-lt"/>
              <a:ea typeface="+mn-ea"/>
              <a:cs typeface="Times New Roman" pitchFamily="18" charset="0"/>
            </a:rPr>
            <a:t> </a:t>
          </a:r>
          <a:br>
            <a:rPr lang="en-US" sz="1800" b="0" kern="1200">
              <a:solidFill>
                <a:sysClr val="windowText" lastClr="000000"/>
              </a:solidFill>
              <a:latin typeface="+mn-lt"/>
              <a:ea typeface="+mn-ea"/>
              <a:cs typeface="Times New Roman" pitchFamily="18" charset="0"/>
            </a:rPr>
          </a:br>
          <a:r>
            <a:rPr lang="en-US" sz="1800" b="0" kern="1200">
              <a:solidFill>
                <a:sysClr val="windowText" lastClr="000000"/>
              </a:solidFill>
              <a:latin typeface="+mn-lt"/>
              <a:ea typeface="+mn-ea"/>
              <a:cs typeface="Times New Roman" pitchFamily="18" charset="0"/>
            </a:rPr>
            <a:t>lĩnh </a:t>
          </a:r>
          <a:r>
            <a:rPr lang="en-US" sz="1800" b="0" kern="1200" dirty="0" err="1">
              <a:solidFill>
                <a:sysClr val="windowText" lastClr="000000"/>
              </a:solidFill>
              <a:latin typeface="+mn-lt"/>
              <a:ea typeface="+mn-ea"/>
              <a:cs typeface="Times New Roman" pitchFamily="18" charset="0"/>
            </a:rPr>
            <a:t>vực</a:t>
          </a:r>
          <a:r>
            <a:rPr lang="en-US" sz="1800" b="0" kern="1200" dirty="0">
              <a:solidFill>
                <a:sysClr val="windowText" lastClr="000000"/>
              </a:solidFill>
              <a:latin typeface="+mn-lt"/>
              <a:ea typeface="+mn-ea"/>
              <a:cs typeface="Times New Roman" pitchFamily="18" charset="0"/>
            </a:rPr>
            <a:t> PT </a:t>
          </a:r>
          <a:r>
            <a:rPr lang="en-US" sz="1800" b="0" kern="1200" err="1">
              <a:solidFill>
                <a:sysClr val="windowText" lastClr="000000"/>
              </a:solidFill>
              <a:latin typeface="+mn-lt"/>
              <a:ea typeface="+mn-ea"/>
              <a:cs typeface="Times New Roman" pitchFamily="18" charset="0"/>
            </a:rPr>
            <a:t>trong</a:t>
          </a:r>
          <a:r>
            <a:rPr lang="en-US" sz="1800" b="0" kern="1200">
              <a:solidFill>
                <a:sysClr val="windowText" lastClr="000000"/>
              </a:solidFill>
              <a:latin typeface="+mn-lt"/>
              <a:ea typeface="+mn-ea"/>
              <a:cs typeface="Times New Roman" pitchFamily="18" charset="0"/>
            </a:rPr>
            <a:t> </a:t>
          </a:r>
          <a:br>
            <a:rPr lang="vi-VN" sz="1800" b="0" kern="1200">
              <a:solidFill>
                <a:sysClr val="windowText" lastClr="000000"/>
              </a:solidFill>
              <a:latin typeface="+mn-lt"/>
              <a:ea typeface="+mn-ea"/>
              <a:cs typeface="Times New Roman" pitchFamily="18" charset="0"/>
            </a:rPr>
          </a:br>
          <a:r>
            <a:rPr lang="vi-VN" sz="1800" b="0" kern="1200">
              <a:solidFill>
                <a:sysClr val="windowText" lastClr="000000"/>
              </a:solidFill>
              <a:latin typeface="+mn-lt"/>
              <a:ea typeface="+mn-ea"/>
              <a:cs typeface="Times New Roman" pitchFamily="18" charset="0"/>
            </a:rPr>
            <a:t>Bộ </a:t>
          </a:r>
          <a:r>
            <a:rPr lang="vi-VN" sz="1800" b="0" kern="1200" dirty="0">
              <a:solidFill>
                <a:sysClr val="windowText" lastClr="000000"/>
              </a:solidFill>
              <a:latin typeface="+mn-lt"/>
              <a:ea typeface="+mn-ea"/>
              <a:cs typeface="Times New Roman" pitchFamily="18" charset="0"/>
            </a:rPr>
            <a:t>chuẩn </a:t>
          </a:r>
          <a:r>
            <a:rPr lang="en-US" sz="1800" b="0" kern="1200" dirty="0">
              <a:solidFill>
                <a:sysClr val="windowText" lastClr="000000"/>
              </a:solidFill>
              <a:latin typeface="+mn-lt"/>
              <a:ea typeface="+mn-ea"/>
              <a:cs typeface="Times New Roman" pitchFamily="18" charset="0"/>
            </a:rPr>
            <a:t>PTTENT</a:t>
          </a:r>
        </a:p>
      </dsp:txBody>
      <dsp:txXfrm>
        <a:off x="1456004" y="1968715"/>
        <a:ext cx="2293104" cy="634280"/>
      </dsp:txXfrm>
    </dsp:sp>
    <dsp:sp modelId="{90DB077C-0CCC-4B4D-B70C-D4A60BBE7C73}">
      <dsp:nvSpPr>
        <dsp:cNvPr id="0" name=""/>
        <dsp:cNvSpPr/>
      </dsp:nvSpPr>
      <dsp:spPr>
        <a:xfrm>
          <a:off x="2557723" y="2753821"/>
          <a:ext cx="94045" cy="94045"/>
        </a:xfrm>
        <a:prstGeom prst="mathPlus">
          <a:avLst/>
        </a:prstGeom>
        <a:solidFill>
          <a:srgbClr val="C0504D"/>
        </a:solidFill>
        <a:ln>
          <a:solidFill>
            <a:srgbClr val="4F81BD"/>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just" defTabSz="800100">
            <a:lnSpc>
              <a:spcPct val="90000"/>
            </a:lnSpc>
            <a:spcBef>
              <a:spcPct val="0"/>
            </a:spcBef>
            <a:spcAft>
              <a:spcPct val="35000"/>
            </a:spcAft>
            <a:buNone/>
          </a:pPr>
          <a:endParaRPr lang="en-US" sz="1800" kern="1200">
            <a:solidFill>
              <a:srgbClr val="FF0000"/>
            </a:solidFill>
            <a:latin typeface="+mn-lt"/>
            <a:ea typeface="+mn-ea"/>
            <a:cs typeface="Times New Roman" pitchFamily="18" charset="0"/>
          </a:endParaRPr>
        </a:p>
      </dsp:txBody>
      <dsp:txXfrm>
        <a:off x="2570189" y="2789784"/>
        <a:ext cx="69113" cy="22119"/>
      </dsp:txXfrm>
    </dsp:sp>
    <dsp:sp modelId="{6B9E7D85-5C6C-4C9A-87E8-F3973C058639}">
      <dsp:nvSpPr>
        <dsp:cNvPr id="0" name=""/>
        <dsp:cNvSpPr/>
      </dsp:nvSpPr>
      <dsp:spPr>
        <a:xfrm>
          <a:off x="983276" y="2861032"/>
          <a:ext cx="3242938" cy="875987"/>
        </a:xfrm>
        <a:prstGeom prst="ellipse">
          <a:avLst/>
        </a:prstGeom>
        <a:gradFill rotWithShape="0">
          <a:gsLst>
            <a:gs pos="0">
              <a:srgbClr val="4BACC6">
                <a:hueOff val="-5960326"/>
                <a:satOff val="23887"/>
                <a:lumOff val="5177"/>
                <a:alphaOff val="0"/>
                <a:tint val="50000"/>
                <a:satMod val="300000"/>
              </a:srgbClr>
            </a:gs>
            <a:gs pos="35000">
              <a:srgbClr val="4BACC6">
                <a:hueOff val="-5960326"/>
                <a:satOff val="23887"/>
                <a:lumOff val="5177"/>
                <a:alphaOff val="0"/>
                <a:tint val="37000"/>
                <a:satMod val="300000"/>
              </a:srgbClr>
            </a:gs>
            <a:gs pos="100000">
              <a:srgbClr val="4BACC6">
                <a:hueOff val="-5960326"/>
                <a:satOff val="23887"/>
                <a:lumOff val="517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latin typeface="+mn-lt"/>
              <a:ea typeface="+mn-ea"/>
              <a:cs typeface="Times New Roman" pitchFamily="18" charset="0"/>
            </a:rPr>
            <a:t>- </a:t>
          </a:r>
          <a:r>
            <a:rPr lang="vi-VN" sz="1800" kern="1200" dirty="0">
              <a:solidFill>
                <a:sysClr val="windowText" lastClr="000000"/>
              </a:solidFill>
              <a:latin typeface="+mn-lt"/>
              <a:ea typeface="+mn-ea"/>
              <a:cs typeface="Times New Roman" pitchFamily="18" charset="0"/>
            </a:rPr>
            <a:t>Khả năng của trẻ và điều kiện thực tiễn của trường/lớp. </a:t>
          </a:r>
          <a:endParaRPr lang="en-US" sz="1800" kern="1200" dirty="0">
            <a:solidFill>
              <a:sysClr val="windowText" lastClr="000000"/>
            </a:solidFill>
            <a:latin typeface="+mn-lt"/>
            <a:ea typeface="+mn-ea"/>
            <a:cs typeface="Times New Roman" pitchFamily="18" charset="0"/>
          </a:endParaRPr>
        </a:p>
      </dsp:txBody>
      <dsp:txXfrm>
        <a:off x="1458193" y="2989317"/>
        <a:ext cx="2293104" cy="619417"/>
      </dsp:txXfrm>
    </dsp:sp>
    <dsp:sp modelId="{235D94AD-AD24-4AFE-9DE4-A8FE77C2448B}">
      <dsp:nvSpPr>
        <dsp:cNvPr id="0" name=""/>
        <dsp:cNvSpPr/>
      </dsp:nvSpPr>
      <dsp:spPr>
        <a:xfrm>
          <a:off x="2557723" y="3750186"/>
          <a:ext cx="94045" cy="94045"/>
        </a:xfrm>
        <a:prstGeom prst="mathPlus">
          <a:avLst/>
        </a:prstGeom>
        <a:solidFill>
          <a:srgbClr val="C0504D"/>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just" defTabSz="800100">
            <a:lnSpc>
              <a:spcPct val="90000"/>
            </a:lnSpc>
            <a:spcBef>
              <a:spcPct val="0"/>
            </a:spcBef>
            <a:spcAft>
              <a:spcPct val="35000"/>
            </a:spcAft>
            <a:buNone/>
          </a:pPr>
          <a:endParaRPr lang="en-US" sz="1800" kern="1200">
            <a:solidFill>
              <a:srgbClr val="FF0000"/>
            </a:solidFill>
            <a:latin typeface="+mn-lt"/>
            <a:ea typeface="+mn-ea"/>
            <a:cs typeface="Times New Roman" pitchFamily="18" charset="0"/>
          </a:endParaRPr>
        </a:p>
      </dsp:txBody>
      <dsp:txXfrm>
        <a:off x="2570189" y="3786149"/>
        <a:ext cx="69113" cy="22119"/>
      </dsp:txXfrm>
    </dsp:sp>
    <dsp:sp modelId="{B3ADFD76-43FA-4DAE-A9B8-74294B7CE4DD}">
      <dsp:nvSpPr>
        <dsp:cNvPr id="0" name=""/>
        <dsp:cNvSpPr/>
      </dsp:nvSpPr>
      <dsp:spPr>
        <a:xfrm>
          <a:off x="983276" y="3857398"/>
          <a:ext cx="3242938" cy="917124"/>
        </a:xfrm>
        <a:prstGeom prst="ellipse">
          <a:avLst/>
        </a:prstGeom>
        <a:gradFill rotWithShape="0">
          <a:gsLst>
            <a:gs pos="0">
              <a:srgbClr val="4BACC6">
                <a:hueOff val="-7947101"/>
                <a:satOff val="31849"/>
                <a:lumOff val="6902"/>
                <a:alphaOff val="0"/>
                <a:tint val="50000"/>
                <a:satMod val="300000"/>
              </a:srgbClr>
            </a:gs>
            <a:gs pos="35000">
              <a:srgbClr val="4BACC6">
                <a:hueOff val="-7947101"/>
                <a:satOff val="31849"/>
                <a:lumOff val="6902"/>
                <a:alphaOff val="0"/>
                <a:tint val="37000"/>
                <a:satMod val="300000"/>
              </a:srgbClr>
            </a:gs>
            <a:gs pos="100000">
              <a:srgbClr val="4BACC6">
                <a:hueOff val="-7947101"/>
                <a:satOff val="31849"/>
                <a:lumOff val="6902"/>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latin typeface="+mn-lt"/>
              <a:ea typeface="+mn-ea"/>
              <a:cs typeface="Times New Roman" pitchFamily="18" charset="0"/>
            </a:rPr>
            <a:t>- </a:t>
          </a:r>
          <a:r>
            <a:rPr lang="vi-VN" sz="1800" kern="1200" dirty="0">
              <a:solidFill>
                <a:sysClr val="windowText" lastClr="000000"/>
              </a:solidFill>
              <a:latin typeface="+mn-lt"/>
              <a:ea typeface="+mn-ea"/>
              <a:cs typeface="Times New Roman" pitchFamily="18" charset="0"/>
            </a:rPr>
            <a:t>Mục tiêu </a:t>
          </a:r>
          <a:r>
            <a:rPr lang="en-US" sz="1800" kern="1200" dirty="0">
              <a:solidFill>
                <a:sysClr val="windowText" lastClr="000000"/>
              </a:solidFill>
              <a:latin typeface="+mn-lt"/>
              <a:ea typeface="+mn-ea"/>
              <a:cs typeface="Times New Roman" pitchFamily="18" charset="0"/>
            </a:rPr>
            <a:t>PT </a:t>
          </a:r>
          <a:r>
            <a:rPr lang="vi-VN" sz="1800" kern="1200" dirty="0">
              <a:solidFill>
                <a:sysClr val="windowText" lastClr="000000"/>
              </a:solidFill>
              <a:latin typeface="+mn-lt"/>
              <a:ea typeface="+mn-ea"/>
              <a:cs typeface="Times New Roman" pitchFamily="18" charset="0"/>
            </a:rPr>
            <a:t>chất lượng giáo dục của địa phương (nếu có).</a:t>
          </a:r>
          <a:endParaRPr lang="en-US" sz="1800" kern="1200" dirty="0">
            <a:solidFill>
              <a:sysClr val="windowText" lastClr="000000"/>
            </a:solidFill>
            <a:latin typeface="+mn-lt"/>
            <a:ea typeface="+mn-ea"/>
            <a:cs typeface="Times New Roman" pitchFamily="18" charset="0"/>
          </a:endParaRPr>
        </a:p>
      </dsp:txBody>
      <dsp:txXfrm>
        <a:off x="1458193" y="3991708"/>
        <a:ext cx="2293104" cy="648504"/>
      </dsp:txXfrm>
    </dsp:sp>
    <dsp:sp modelId="{742DD9C4-9E19-4C87-B211-CB30FD7F0587}">
      <dsp:nvSpPr>
        <dsp:cNvPr id="0" name=""/>
        <dsp:cNvSpPr/>
      </dsp:nvSpPr>
      <dsp:spPr>
        <a:xfrm rot="10800000" flipH="1">
          <a:off x="4464497" y="2016224"/>
          <a:ext cx="572772" cy="240032"/>
        </a:xfrm>
        <a:prstGeom prst="rightArrow">
          <a:avLst>
            <a:gd name="adj1" fmla="val 60000"/>
            <a:gd name="adj2" fmla="val 50000"/>
          </a:avLst>
        </a:prstGeom>
        <a:solidFill>
          <a:srgbClr val="C0504D"/>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just" defTabSz="800100">
            <a:lnSpc>
              <a:spcPct val="90000"/>
            </a:lnSpc>
            <a:spcBef>
              <a:spcPct val="0"/>
            </a:spcBef>
            <a:spcAft>
              <a:spcPct val="35000"/>
            </a:spcAft>
            <a:buNone/>
          </a:pPr>
          <a:endParaRPr lang="en-US" sz="1800" kern="1200">
            <a:solidFill>
              <a:sysClr val="windowText" lastClr="000000"/>
            </a:solidFill>
            <a:latin typeface="+mn-lt"/>
            <a:ea typeface="+mn-ea"/>
            <a:cs typeface="Times New Roman" pitchFamily="18" charset="0"/>
          </a:endParaRPr>
        </a:p>
      </dsp:txBody>
      <dsp:txXfrm>
        <a:off x="4464497" y="2064230"/>
        <a:ext cx="500762" cy="144020"/>
      </dsp:txXfrm>
    </dsp:sp>
    <dsp:sp modelId="{11A53999-D95F-4DD9-9E4F-F348DD49D336}">
      <dsp:nvSpPr>
        <dsp:cNvPr id="0" name=""/>
        <dsp:cNvSpPr/>
      </dsp:nvSpPr>
      <dsp:spPr>
        <a:xfrm>
          <a:off x="5182199" y="1656183"/>
          <a:ext cx="2805022" cy="901488"/>
        </a:xfrm>
        <a:prstGeom prst="ellipse">
          <a:avLst/>
        </a:prstGeom>
        <a:gradFill rotWithShape="0">
          <a:gsLst>
            <a:gs pos="0">
              <a:srgbClr val="4BACC6">
                <a:hueOff val="-9933876"/>
                <a:satOff val="39811"/>
                <a:lumOff val="8628"/>
                <a:alphaOff val="0"/>
                <a:tint val="50000"/>
                <a:satMod val="300000"/>
              </a:srgbClr>
            </a:gs>
            <a:gs pos="35000">
              <a:srgbClr val="4BACC6">
                <a:hueOff val="-9933876"/>
                <a:satOff val="39811"/>
                <a:lumOff val="8628"/>
                <a:alphaOff val="0"/>
                <a:tint val="37000"/>
                <a:satMod val="300000"/>
              </a:srgbClr>
            </a:gs>
            <a:gs pos="100000">
              <a:srgbClr val="4BACC6">
                <a:hueOff val="-9933876"/>
                <a:satOff val="39811"/>
                <a:lumOff val="862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ysClr val="windowText" lastClr="000000"/>
              </a:solidFill>
              <a:latin typeface="+mn-lt"/>
              <a:ea typeface="+mn-ea"/>
              <a:cs typeface="Times New Roman" pitchFamily="18" charset="0"/>
            </a:rPr>
            <a:t>Mục</a:t>
          </a:r>
          <a:r>
            <a:rPr lang="en-US" sz="1800" b="1" kern="1200" dirty="0">
              <a:solidFill>
                <a:sysClr val="windowText" lastClr="000000"/>
              </a:solidFill>
              <a:latin typeface="+mn-lt"/>
              <a:ea typeface="+mn-ea"/>
              <a:cs typeface="Times New Roman" pitchFamily="18" charset="0"/>
            </a:rPr>
            <a:t> </a:t>
          </a:r>
          <a:r>
            <a:rPr lang="en-US" sz="1800" b="1" kern="1200" dirty="0" err="1">
              <a:solidFill>
                <a:sysClr val="windowText" lastClr="000000"/>
              </a:solidFill>
              <a:latin typeface="+mn-lt"/>
              <a:ea typeface="+mn-ea"/>
              <a:cs typeface="Times New Roman" pitchFamily="18" charset="0"/>
            </a:rPr>
            <a:t>tiêu</a:t>
          </a:r>
          <a:r>
            <a:rPr lang="en-US" sz="1800" b="1" kern="1200" dirty="0">
              <a:solidFill>
                <a:sysClr val="windowText" lastClr="000000"/>
              </a:solidFill>
              <a:latin typeface="+mn-lt"/>
              <a:ea typeface="+mn-ea"/>
              <a:cs typeface="Times New Roman" pitchFamily="18" charset="0"/>
            </a:rPr>
            <a:t> </a:t>
          </a:r>
          <a:r>
            <a:rPr lang="en-US" sz="1800" b="1" kern="1200">
              <a:solidFill>
                <a:sysClr val="windowText" lastClr="000000"/>
              </a:solidFill>
              <a:latin typeface="+mn-lt"/>
              <a:ea typeface="+mn-ea"/>
              <a:cs typeface="Times New Roman" pitchFamily="18" charset="0"/>
            </a:rPr>
            <a:t>GD </a:t>
          </a:r>
          <a:br>
            <a:rPr lang="en-US" sz="1800" b="1" kern="1200">
              <a:solidFill>
                <a:sysClr val="windowText" lastClr="000000"/>
              </a:solidFill>
              <a:latin typeface="+mn-lt"/>
              <a:ea typeface="+mn-ea"/>
              <a:cs typeface="Times New Roman" pitchFamily="18" charset="0"/>
            </a:rPr>
          </a:br>
          <a:r>
            <a:rPr lang="en-US" sz="1800" b="1" kern="1200">
              <a:solidFill>
                <a:sysClr val="windowText" lastClr="000000"/>
              </a:solidFill>
              <a:latin typeface="+mn-lt"/>
              <a:ea typeface="+mn-ea"/>
              <a:cs typeface="Times New Roman" pitchFamily="18" charset="0"/>
            </a:rPr>
            <a:t>năm </a:t>
          </a:r>
          <a:r>
            <a:rPr lang="en-US" sz="1800" b="1" kern="1200" dirty="0" err="1">
              <a:solidFill>
                <a:sysClr val="windowText" lastClr="000000"/>
              </a:solidFill>
              <a:latin typeface="+mn-lt"/>
              <a:ea typeface="+mn-ea"/>
              <a:cs typeface="Times New Roman" pitchFamily="18" charset="0"/>
            </a:rPr>
            <a:t>học</a:t>
          </a:r>
          <a:r>
            <a:rPr lang="en-US" sz="1800" b="1" kern="1200" dirty="0">
              <a:solidFill>
                <a:sysClr val="windowText" lastClr="000000"/>
              </a:solidFill>
              <a:latin typeface="+mn-lt"/>
              <a:ea typeface="+mn-ea"/>
              <a:cs typeface="Times New Roman" pitchFamily="18" charset="0"/>
            </a:rPr>
            <a:t> </a:t>
          </a:r>
        </a:p>
      </dsp:txBody>
      <dsp:txXfrm>
        <a:off x="5592985" y="1788203"/>
        <a:ext cx="1983450" cy="637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CCA02-C90A-4DB2-BF52-46822413B579}">
      <dsp:nvSpPr>
        <dsp:cNvPr id="0" name=""/>
        <dsp:cNvSpPr/>
      </dsp:nvSpPr>
      <dsp:spPr>
        <a:xfrm>
          <a:off x="1902" y="725970"/>
          <a:ext cx="1515641" cy="21815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Nội</a:t>
          </a:r>
          <a:r>
            <a:rPr lang="en-US" sz="2000" kern="1200" dirty="0">
              <a:solidFill>
                <a:schemeClr val="tx1"/>
              </a:solidFill>
              <a:latin typeface="+mn-lt"/>
              <a:cs typeface="Times New Roman" pitchFamily="18" charset="0"/>
            </a:rPr>
            <a:t> dung </a:t>
          </a:r>
          <a:r>
            <a:rPr lang="en-US" sz="2000" kern="1200" dirty="0" err="1">
              <a:solidFill>
                <a:schemeClr val="tx1"/>
              </a:solidFill>
              <a:latin typeface="+mn-lt"/>
              <a:cs typeface="Times New Roman" pitchFamily="18" charset="0"/>
            </a:rPr>
            <a:t>trong</a:t>
          </a: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Chương</a:t>
          </a: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trình</a:t>
          </a: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theo</a:t>
          </a: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độ</a:t>
          </a: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tuổi</a:t>
          </a:r>
          <a:endParaRPr lang="en-US" sz="2000" kern="1200" dirty="0">
            <a:solidFill>
              <a:schemeClr val="tx1"/>
            </a:solidFill>
            <a:latin typeface="+mn-lt"/>
            <a:cs typeface="Times New Roman" pitchFamily="18" charset="0"/>
          </a:endParaRPr>
        </a:p>
      </dsp:txBody>
      <dsp:txXfrm>
        <a:off x="223862" y="1045451"/>
        <a:ext cx="1071721" cy="1542594"/>
      </dsp:txXfrm>
    </dsp:sp>
    <dsp:sp modelId="{BD16EBDA-8CD7-4555-99D2-1D89DB04D5AC}">
      <dsp:nvSpPr>
        <dsp:cNvPr id="0" name=""/>
        <dsp:cNvSpPr/>
      </dsp:nvSpPr>
      <dsp:spPr>
        <a:xfrm>
          <a:off x="1601221" y="1517901"/>
          <a:ext cx="597695" cy="597695"/>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mj-lt"/>
            <a:cs typeface="Times New Roman" pitchFamily="18" charset="0"/>
          </a:endParaRPr>
        </a:p>
      </dsp:txBody>
      <dsp:txXfrm>
        <a:off x="1680445" y="1746460"/>
        <a:ext cx="439247" cy="140577"/>
      </dsp:txXfrm>
    </dsp:sp>
    <dsp:sp modelId="{E2248229-D4C0-4417-A2B8-B032E54B6A53}">
      <dsp:nvSpPr>
        <dsp:cNvPr id="0" name=""/>
        <dsp:cNvSpPr/>
      </dsp:nvSpPr>
      <dsp:spPr>
        <a:xfrm>
          <a:off x="2282593" y="113930"/>
          <a:ext cx="1470948" cy="340563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Nội</a:t>
          </a:r>
          <a:r>
            <a:rPr lang="en-US" sz="2000" kern="1200" dirty="0">
              <a:solidFill>
                <a:schemeClr val="tx1"/>
              </a:solidFill>
              <a:latin typeface="+mn-lt"/>
              <a:cs typeface="Times New Roman" pitchFamily="18" charset="0"/>
            </a:rPr>
            <a:t> dung KQMĐ</a:t>
          </a:r>
          <a:r>
            <a:rPr lang="vi-VN" sz="2000" kern="1200" dirty="0">
              <a:solidFill>
                <a:schemeClr val="tx1"/>
              </a:solidFill>
              <a:latin typeface="+mn-lt"/>
              <a:cs typeface="Times New Roman" pitchFamily="18" charset="0"/>
            </a:rPr>
            <a:t> của từng lĩnh vực giáo dục </a:t>
          </a:r>
          <a:r>
            <a:rPr lang="en-US" sz="2000" kern="1200" dirty="0" err="1">
              <a:solidFill>
                <a:schemeClr val="tx1"/>
              </a:solidFill>
              <a:latin typeface="+mn-lt"/>
              <a:cs typeface="Times New Roman" pitchFamily="18" charset="0"/>
            </a:rPr>
            <a:t>đã</a:t>
          </a: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được</a:t>
          </a: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chọn</a:t>
          </a: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lọc</a:t>
          </a:r>
          <a:endParaRPr lang="en-US" sz="2000" kern="1200" dirty="0">
            <a:solidFill>
              <a:schemeClr val="tx1"/>
            </a:solidFill>
            <a:latin typeface="+mn-lt"/>
            <a:cs typeface="Times New Roman" pitchFamily="18" charset="0"/>
          </a:endParaRPr>
        </a:p>
      </dsp:txBody>
      <dsp:txXfrm>
        <a:off x="2498008" y="612674"/>
        <a:ext cx="1040118" cy="2408148"/>
      </dsp:txXfrm>
    </dsp:sp>
    <dsp:sp modelId="{9750DB54-2BE0-462A-9265-C4FC5D42F5BE}">
      <dsp:nvSpPr>
        <dsp:cNvPr id="0" name=""/>
        <dsp:cNvSpPr/>
      </dsp:nvSpPr>
      <dsp:spPr>
        <a:xfrm>
          <a:off x="3837219" y="1517901"/>
          <a:ext cx="597695" cy="597695"/>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mj-lt"/>
            <a:cs typeface="Times New Roman" pitchFamily="18" charset="0"/>
          </a:endParaRPr>
        </a:p>
      </dsp:txBody>
      <dsp:txXfrm>
        <a:off x="3916443" y="1746460"/>
        <a:ext cx="439247" cy="140577"/>
      </dsp:txXfrm>
    </dsp:sp>
    <dsp:sp modelId="{E8A494B3-33C1-45AE-93D5-EC45F93B33AD}">
      <dsp:nvSpPr>
        <dsp:cNvPr id="0" name=""/>
        <dsp:cNvSpPr/>
      </dsp:nvSpPr>
      <dsp:spPr>
        <a:xfrm>
          <a:off x="4518592" y="47978"/>
          <a:ext cx="1307396" cy="353754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mn-lt"/>
              <a:cs typeface="Times New Roman" pitchFamily="18" charset="0"/>
            </a:rPr>
            <a:t>- </a:t>
          </a:r>
          <a:r>
            <a:rPr lang="vi-VN" sz="2000" kern="1200" dirty="0">
              <a:solidFill>
                <a:schemeClr val="tx1"/>
              </a:solidFill>
              <a:latin typeface="+mn-lt"/>
              <a:cs typeface="Times New Roman" pitchFamily="18" charset="0"/>
            </a:rPr>
            <a:t>Khả năng của trẻ và điều kiện thực tiễn của trường/lớp. </a:t>
          </a:r>
          <a:endParaRPr lang="en-US" sz="2000" kern="1200" dirty="0">
            <a:solidFill>
              <a:schemeClr val="tx1"/>
            </a:solidFill>
            <a:latin typeface="+mn-lt"/>
            <a:cs typeface="Times New Roman" pitchFamily="18" charset="0"/>
          </a:endParaRPr>
        </a:p>
      </dsp:txBody>
      <dsp:txXfrm>
        <a:off x="4710056" y="566039"/>
        <a:ext cx="924468" cy="2501419"/>
      </dsp:txXfrm>
    </dsp:sp>
    <dsp:sp modelId="{92B486FA-D1D3-4599-A992-09E31C69D8CB}">
      <dsp:nvSpPr>
        <dsp:cNvPr id="0" name=""/>
        <dsp:cNvSpPr/>
      </dsp:nvSpPr>
      <dsp:spPr>
        <a:xfrm>
          <a:off x="5909666" y="1517901"/>
          <a:ext cx="597695" cy="597695"/>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mj-lt"/>
            <a:cs typeface="Times New Roman" pitchFamily="18" charset="0"/>
          </a:endParaRPr>
        </a:p>
      </dsp:txBody>
      <dsp:txXfrm>
        <a:off x="5988890" y="1641026"/>
        <a:ext cx="439247" cy="351445"/>
      </dsp:txXfrm>
    </dsp:sp>
    <dsp:sp modelId="{0A1B9CEE-23E6-418B-BD6E-7CB45DA6A142}">
      <dsp:nvSpPr>
        <dsp:cNvPr id="0" name=""/>
        <dsp:cNvSpPr/>
      </dsp:nvSpPr>
      <dsp:spPr>
        <a:xfrm>
          <a:off x="6591038" y="325777"/>
          <a:ext cx="1039907" cy="298194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latin typeface="+mj-lt"/>
              <a:cs typeface="Times New Roman" pitchFamily="18" charset="0"/>
            </a:rPr>
            <a:t>Nội</a:t>
          </a:r>
          <a:r>
            <a:rPr lang="en-US" sz="2000" b="1" kern="1200" dirty="0">
              <a:solidFill>
                <a:schemeClr val="tx1"/>
              </a:solidFill>
              <a:latin typeface="+mj-lt"/>
              <a:cs typeface="Times New Roman" pitchFamily="18" charset="0"/>
            </a:rPr>
            <a:t> dung GD </a:t>
          </a:r>
          <a:r>
            <a:rPr lang="en-US" sz="2000" b="1" kern="1200" dirty="0" err="1">
              <a:solidFill>
                <a:schemeClr val="tx1"/>
              </a:solidFill>
              <a:latin typeface="+mj-lt"/>
              <a:cs typeface="Times New Roman" pitchFamily="18" charset="0"/>
            </a:rPr>
            <a:t>năm</a:t>
          </a:r>
          <a:r>
            <a:rPr lang="en-US" sz="2000" b="1" kern="1200" dirty="0">
              <a:solidFill>
                <a:schemeClr val="tx1"/>
              </a:solidFill>
              <a:latin typeface="+mj-lt"/>
              <a:cs typeface="Times New Roman" pitchFamily="18" charset="0"/>
            </a:rPr>
            <a:t> </a:t>
          </a:r>
          <a:r>
            <a:rPr lang="en-US" sz="2000" b="1" kern="1200" dirty="0" err="1">
              <a:solidFill>
                <a:schemeClr val="tx1"/>
              </a:solidFill>
              <a:latin typeface="+mj-lt"/>
              <a:cs typeface="Times New Roman" pitchFamily="18" charset="0"/>
            </a:rPr>
            <a:t>học</a:t>
          </a:r>
          <a:r>
            <a:rPr lang="en-US" sz="2000" b="1" kern="1200" dirty="0">
              <a:solidFill>
                <a:schemeClr val="tx1"/>
              </a:solidFill>
              <a:latin typeface="+mj-lt"/>
              <a:cs typeface="Times New Roman" pitchFamily="18" charset="0"/>
            </a:rPr>
            <a:t> (</a:t>
          </a:r>
          <a:r>
            <a:rPr lang="en-US" sz="2000" b="1" kern="1200" dirty="0" err="1">
              <a:solidFill>
                <a:schemeClr val="tx1"/>
              </a:solidFill>
              <a:latin typeface="+mj-lt"/>
              <a:cs typeface="Times New Roman" pitchFamily="18" charset="0"/>
            </a:rPr>
            <a:t>theo</a:t>
          </a:r>
          <a:r>
            <a:rPr lang="en-US" sz="2000" b="1" kern="1200" dirty="0">
              <a:solidFill>
                <a:schemeClr val="tx1"/>
              </a:solidFill>
              <a:latin typeface="+mj-lt"/>
              <a:cs typeface="Times New Roman" pitchFamily="18" charset="0"/>
            </a:rPr>
            <a:t> </a:t>
          </a:r>
          <a:r>
            <a:rPr lang="en-US" sz="2000" b="1" kern="1200" dirty="0" err="1">
              <a:solidFill>
                <a:schemeClr val="tx1"/>
              </a:solidFill>
              <a:latin typeface="+mj-lt"/>
              <a:cs typeface="Times New Roman" pitchFamily="18" charset="0"/>
            </a:rPr>
            <a:t>độ</a:t>
          </a:r>
          <a:r>
            <a:rPr lang="en-US" sz="2000" b="1" kern="1200" dirty="0">
              <a:solidFill>
                <a:schemeClr val="tx1"/>
              </a:solidFill>
              <a:latin typeface="+mj-lt"/>
              <a:cs typeface="Times New Roman" pitchFamily="18" charset="0"/>
            </a:rPr>
            <a:t> </a:t>
          </a:r>
          <a:r>
            <a:rPr lang="en-US" sz="2000" b="1" kern="1200" dirty="0" err="1">
              <a:solidFill>
                <a:schemeClr val="tx1"/>
              </a:solidFill>
              <a:latin typeface="+mj-lt"/>
              <a:cs typeface="Times New Roman" pitchFamily="18" charset="0"/>
            </a:rPr>
            <a:t>tuổi</a:t>
          </a:r>
          <a:r>
            <a:rPr lang="en-US" sz="2000" b="1" kern="1200" dirty="0">
              <a:solidFill>
                <a:schemeClr val="tx1"/>
              </a:solidFill>
              <a:latin typeface="+mj-lt"/>
              <a:cs typeface="Times New Roman" pitchFamily="18" charset="0"/>
            </a:rPr>
            <a:t>)</a:t>
          </a:r>
        </a:p>
      </dsp:txBody>
      <dsp:txXfrm>
        <a:off x="6743329" y="762472"/>
        <a:ext cx="735325" cy="21085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0F464-947C-4705-B1EC-BA829B7B16C4}">
      <dsp:nvSpPr>
        <dsp:cNvPr id="0" name=""/>
        <dsp:cNvSpPr/>
      </dsp:nvSpPr>
      <dsp:spPr>
        <a:xfrm>
          <a:off x="33022" y="7432"/>
          <a:ext cx="5233590" cy="607953"/>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cs typeface="Times New Roman" pitchFamily="18" charset="0"/>
            </a:rPr>
            <a:t>- </a:t>
          </a:r>
          <a:r>
            <a:rPr lang="en-US" sz="1800" kern="1200" dirty="0" err="1">
              <a:latin typeface="+mj-lt"/>
              <a:cs typeface="Times New Roman" pitchFamily="18" charset="0"/>
            </a:rPr>
            <a:t>Nội</a:t>
          </a:r>
          <a:r>
            <a:rPr lang="en-US" sz="1800" kern="1200" dirty="0">
              <a:latin typeface="+mj-lt"/>
              <a:cs typeface="Times New Roman" pitchFamily="18" charset="0"/>
            </a:rPr>
            <a:t> dung </a:t>
          </a:r>
          <a:r>
            <a:rPr lang="en-US" sz="1800" kern="1200" dirty="0" err="1">
              <a:latin typeface="+mj-lt"/>
              <a:cs typeface="Times New Roman" pitchFamily="18" charset="0"/>
            </a:rPr>
            <a:t>trong</a:t>
          </a:r>
          <a:r>
            <a:rPr lang="en-US" sz="1800" kern="1200" dirty="0">
              <a:latin typeface="+mj-lt"/>
              <a:cs typeface="Times New Roman" pitchFamily="18" charset="0"/>
            </a:rPr>
            <a:t> </a:t>
          </a:r>
          <a:r>
            <a:rPr lang="en-US" sz="1800" kern="1200" dirty="0" err="1">
              <a:latin typeface="+mj-lt"/>
              <a:cs typeface="Times New Roman" pitchFamily="18" charset="0"/>
            </a:rPr>
            <a:t>Chương</a:t>
          </a:r>
          <a:r>
            <a:rPr lang="en-US" sz="1800" kern="1200" dirty="0">
              <a:latin typeface="+mj-lt"/>
              <a:cs typeface="Times New Roman" pitchFamily="18" charset="0"/>
            </a:rPr>
            <a:t> </a:t>
          </a:r>
          <a:r>
            <a:rPr lang="en-US" sz="1800" kern="1200" dirty="0" err="1">
              <a:latin typeface="+mj-lt"/>
              <a:cs typeface="Times New Roman" pitchFamily="18" charset="0"/>
            </a:rPr>
            <a:t>trình</a:t>
          </a:r>
          <a:r>
            <a:rPr lang="en-US" sz="1800" kern="1200" dirty="0">
              <a:latin typeface="+mj-lt"/>
              <a:cs typeface="Times New Roman" pitchFamily="18" charset="0"/>
            </a:rPr>
            <a:t> GDMN</a:t>
          </a:r>
        </a:p>
      </dsp:txBody>
      <dsp:txXfrm>
        <a:off x="799464" y="96465"/>
        <a:ext cx="3700706" cy="429887"/>
      </dsp:txXfrm>
    </dsp:sp>
    <dsp:sp modelId="{8EE5E881-2A16-4FD8-BE89-5335477A458D}">
      <dsp:nvSpPr>
        <dsp:cNvPr id="0" name=""/>
        <dsp:cNvSpPr/>
      </dsp:nvSpPr>
      <dsp:spPr>
        <a:xfrm>
          <a:off x="2577369" y="593158"/>
          <a:ext cx="120678" cy="130766"/>
        </a:xfrm>
        <a:prstGeom prst="mathPlus">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mj-lt"/>
            <a:cs typeface="Times New Roman" pitchFamily="18" charset="0"/>
          </a:endParaRPr>
        </a:p>
      </dsp:txBody>
      <dsp:txXfrm>
        <a:off x="2593365" y="644349"/>
        <a:ext cx="88686" cy="28384"/>
      </dsp:txXfrm>
    </dsp:sp>
    <dsp:sp modelId="{1B908272-ADEF-4DA4-AF43-08753C36A9C2}">
      <dsp:nvSpPr>
        <dsp:cNvPr id="0" name=""/>
        <dsp:cNvSpPr/>
      </dsp:nvSpPr>
      <dsp:spPr>
        <a:xfrm>
          <a:off x="138375" y="759079"/>
          <a:ext cx="5331480" cy="697765"/>
        </a:xfrm>
        <a:prstGeom prst="ellipse">
          <a:avLst/>
        </a:prstGeom>
        <a:gradFill rotWithShape="0">
          <a:gsLst>
            <a:gs pos="0">
              <a:schemeClr val="accent2">
                <a:hueOff val="-2001143"/>
                <a:satOff val="12279"/>
                <a:lumOff val="-49"/>
                <a:alphaOff val="0"/>
                <a:tint val="50000"/>
                <a:satMod val="300000"/>
              </a:schemeClr>
            </a:gs>
            <a:gs pos="35000">
              <a:schemeClr val="accent2">
                <a:hueOff val="-2001143"/>
                <a:satOff val="12279"/>
                <a:lumOff val="-49"/>
                <a:alphaOff val="0"/>
                <a:tint val="37000"/>
                <a:satMod val="300000"/>
              </a:schemeClr>
            </a:gs>
            <a:gs pos="100000">
              <a:schemeClr val="accent2">
                <a:hueOff val="-2001143"/>
                <a:satOff val="12279"/>
                <a:lumOff val="-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cs typeface="Times New Roman" pitchFamily="18" charset="0"/>
            </a:rPr>
            <a:t>- </a:t>
          </a:r>
          <a:r>
            <a:rPr lang="en-US" sz="1800" kern="1200" dirty="0" err="1">
              <a:latin typeface="+mj-lt"/>
              <a:cs typeface="Times New Roman" pitchFamily="18" charset="0"/>
            </a:rPr>
            <a:t>Nội</a:t>
          </a:r>
          <a:r>
            <a:rPr lang="en-US" sz="1800" kern="1200" dirty="0">
              <a:latin typeface="+mj-lt"/>
              <a:cs typeface="Times New Roman" pitchFamily="18" charset="0"/>
            </a:rPr>
            <a:t> dung KQMĐ </a:t>
          </a:r>
          <a:r>
            <a:rPr lang="vi-VN" sz="1800" kern="1200" dirty="0">
              <a:latin typeface="+mn-lt"/>
              <a:cs typeface="Times New Roman" pitchFamily="18" charset="0"/>
            </a:rPr>
            <a:t>của từng lĩnh vực giáo dục </a:t>
          </a:r>
          <a:r>
            <a:rPr lang="en-US" sz="1800" kern="1200" dirty="0" err="1">
              <a:latin typeface="+mn-lt"/>
              <a:cs typeface="Times New Roman" pitchFamily="18" charset="0"/>
            </a:rPr>
            <a:t>đã</a:t>
          </a:r>
          <a:r>
            <a:rPr lang="en-US" sz="1800" kern="1200" dirty="0">
              <a:latin typeface="+mn-lt"/>
              <a:cs typeface="Times New Roman" pitchFamily="18" charset="0"/>
            </a:rPr>
            <a:t> </a:t>
          </a:r>
          <a:r>
            <a:rPr lang="en-US" sz="1800" kern="1200" dirty="0" err="1">
              <a:latin typeface="+mn-lt"/>
              <a:cs typeface="Times New Roman" pitchFamily="18" charset="0"/>
            </a:rPr>
            <a:t>được</a:t>
          </a:r>
          <a:r>
            <a:rPr lang="en-US" sz="1800" kern="1200" dirty="0">
              <a:latin typeface="+mn-lt"/>
              <a:cs typeface="Times New Roman" pitchFamily="18" charset="0"/>
            </a:rPr>
            <a:t> </a:t>
          </a:r>
          <a:r>
            <a:rPr lang="en-US" sz="1800" kern="1200" dirty="0" err="1">
              <a:latin typeface="+mn-lt"/>
              <a:cs typeface="Times New Roman" pitchFamily="18" charset="0"/>
            </a:rPr>
            <a:t>chọn</a:t>
          </a:r>
          <a:r>
            <a:rPr lang="en-US" sz="1800" kern="1200" dirty="0">
              <a:latin typeface="+mn-lt"/>
              <a:cs typeface="Times New Roman" pitchFamily="18" charset="0"/>
            </a:rPr>
            <a:t> </a:t>
          </a:r>
          <a:r>
            <a:rPr lang="en-US" sz="1800" kern="1200" dirty="0" err="1">
              <a:latin typeface="+mn-lt"/>
              <a:cs typeface="Times New Roman" pitchFamily="18" charset="0"/>
            </a:rPr>
            <a:t>lọc</a:t>
          </a:r>
          <a:endParaRPr lang="en-US" sz="1800" kern="1200" dirty="0">
            <a:latin typeface="+mn-lt"/>
            <a:cs typeface="Times New Roman" pitchFamily="18" charset="0"/>
          </a:endParaRPr>
        </a:p>
      </dsp:txBody>
      <dsp:txXfrm>
        <a:off x="919152" y="861264"/>
        <a:ext cx="3769926" cy="493395"/>
      </dsp:txXfrm>
    </dsp:sp>
    <dsp:sp modelId="{9482AD1A-4978-4E18-A219-1723242A3BD7}">
      <dsp:nvSpPr>
        <dsp:cNvPr id="0" name=""/>
        <dsp:cNvSpPr/>
      </dsp:nvSpPr>
      <dsp:spPr>
        <a:xfrm>
          <a:off x="2668101" y="1454211"/>
          <a:ext cx="162697" cy="162697"/>
        </a:xfrm>
        <a:prstGeom prst="mathPlus">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mj-lt"/>
            <a:cs typeface="Times New Roman" pitchFamily="18" charset="0"/>
          </a:endParaRPr>
        </a:p>
      </dsp:txBody>
      <dsp:txXfrm>
        <a:off x="2689666" y="1516426"/>
        <a:ext cx="119567" cy="38267"/>
      </dsp:txXfrm>
    </dsp:sp>
    <dsp:sp modelId="{DA756718-8148-446E-B45A-ADA196164B26}">
      <dsp:nvSpPr>
        <dsp:cNvPr id="0" name=""/>
        <dsp:cNvSpPr/>
      </dsp:nvSpPr>
      <dsp:spPr>
        <a:xfrm>
          <a:off x="2935" y="1698292"/>
          <a:ext cx="5610242" cy="919771"/>
        </a:xfrm>
        <a:prstGeom prst="ellipse">
          <a:avLst/>
        </a:prstGeom>
        <a:gradFill rotWithShape="0">
          <a:gsLst>
            <a:gs pos="0">
              <a:schemeClr val="accent2">
                <a:hueOff val="-4002286"/>
                <a:satOff val="24557"/>
                <a:lumOff val="-98"/>
                <a:alphaOff val="0"/>
                <a:tint val="50000"/>
                <a:satMod val="300000"/>
              </a:schemeClr>
            </a:gs>
            <a:gs pos="35000">
              <a:schemeClr val="accent2">
                <a:hueOff val="-4002286"/>
                <a:satOff val="24557"/>
                <a:lumOff val="-98"/>
                <a:alphaOff val="0"/>
                <a:tint val="37000"/>
                <a:satMod val="300000"/>
              </a:schemeClr>
            </a:gs>
            <a:gs pos="100000">
              <a:schemeClr val="accent2">
                <a:hueOff val="-4002286"/>
                <a:satOff val="24557"/>
                <a:lumOff val="-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j-lt"/>
              <a:cs typeface="Times New Roman" pitchFamily="18" charset="0"/>
            </a:rPr>
            <a:t>- </a:t>
          </a:r>
          <a:r>
            <a:rPr lang="en-US" sz="1800" kern="1200" dirty="0" err="1">
              <a:latin typeface="+mn-lt"/>
              <a:cs typeface="Times New Roman" pitchFamily="18" charset="0"/>
            </a:rPr>
            <a:t>Các</a:t>
          </a:r>
          <a:r>
            <a:rPr lang="en-US" sz="1800" kern="1200" dirty="0">
              <a:latin typeface="+mn-lt"/>
              <a:cs typeface="Times New Roman" pitchFamily="18" charset="0"/>
            </a:rPr>
            <a:t> </a:t>
          </a:r>
          <a:r>
            <a:rPr lang="en-US" sz="1800" kern="1200" dirty="0" err="1">
              <a:latin typeface="+mn-lt"/>
              <a:cs typeface="Times New Roman" pitchFamily="18" charset="0"/>
            </a:rPr>
            <a:t>chỉ</a:t>
          </a:r>
          <a:r>
            <a:rPr lang="en-US" sz="1800" kern="1200" dirty="0">
              <a:latin typeface="+mn-lt"/>
              <a:cs typeface="Times New Roman" pitchFamily="18" charset="0"/>
            </a:rPr>
            <a:t> </a:t>
          </a:r>
          <a:r>
            <a:rPr lang="en-US" sz="1800" kern="1200" dirty="0" err="1">
              <a:latin typeface="+mn-lt"/>
              <a:cs typeface="Times New Roman" pitchFamily="18" charset="0"/>
            </a:rPr>
            <a:t>số</a:t>
          </a:r>
          <a:r>
            <a:rPr lang="en-US" sz="1800" kern="1200" dirty="0">
              <a:latin typeface="+mn-lt"/>
              <a:cs typeface="Times New Roman" pitchFamily="18" charset="0"/>
            </a:rPr>
            <a:t> </a:t>
          </a:r>
          <a:r>
            <a:rPr lang="en-US" sz="1800" kern="1200" dirty="0" err="1">
              <a:latin typeface="+mn-lt"/>
              <a:cs typeface="Times New Roman" pitchFamily="18" charset="0"/>
            </a:rPr>
            <a:t>trong</a:t>
          </a:r>
          <a:r>
            <a:rPr lang="en-US" sz="1800" kern="1200" dirty="0">
              <a:latin typeface="+mn-lt"/>
              <a:cs typeface="Times New Roman" pitchFamily="18" charset="0"/>
            </a:rPr>
            <a:t> </a:t>
          </a:r>
          <a:r>
            <a:rPr lang="en-US" sz="1800" kern="1200" dirty="0" err="1">
              <a:latin typeface="+mn-lt"/>
              <a:cs typeface="Times New Roman" pitchFamily="18" charset="0"/>
            </a:rPr>
            <a:t>từng</a:t>
          </a:r>
          <a:r>
            <a:rPr lang="en-US" sz="1800" kern="1200" dirty="0">
              <a:latin typeface="+mn-lt"/>
              <a:cs typeface="Times New Roman" pitchFamily="18" charset="0"/>
            </a:rPr>
            <a:t> </a:t>
          </a:r>
          <a:r>
            <a:rPr lang="vi-VN" sz="1800" kern="1200" dirty="0">
              <a:latin typeface="+mn-lt"/>
              <a:cs typeface="Times New Roman" pitchFamily="18" charset="0"/>
            </a:rPr>
            <a:t>chuẩn </a:t>
          </a:r>
          <a:r>
            <a:rPr lang="en-US" sz="1800" kern="1200" dirty="0" err="1">
              <a:latin typeface="+mn-lt"/>
              <a:cs typeface="Times New Roman" pitchFamily="18" charset="0"/>
            </a:rPr>
            <a:t>theo</a:t>
          </a:r>
          <a:r>
            <a:rPr lang="en-US" sz="1800" kern="1200" dirty="0">
              <a:latin typeface="+mn-lt"/>
              <a:cs typeface="Times New Roman" pitchFamily="18" charset="0"/>
            </a:rPr>
            <a:t> </a:t>
          </a:r>
          <a:r>
            <a:rPr lang="en-US" sz="1800" kern="1200" dirty="0" err="1">
              <a:latin typeface="+mn-lt"/>
              <a:cs typeface="Times New Roman" pitchFamily="18" charset="0"/>
            </a:rPr>
            <a:t>lĩnh</a:t>
          </a:r>
          <a:r>
            <a:rPr lang="en-US" sz="1800" kern="1200" dirty="0">
              <a:latin typeface="+mn-lt"/>
              <a:cs typeface="Times New Roman" pitchFamily="18" charset="0"/>
            </a:rPr>
            <a:t> </a:t>
          </a:r>
          <a:r>
            <a:rPr lang="en-US" sz="1800" kern="1200" dirty="0" err="1">
              <a:latin typeface="+mn-lt"/>
              <a:cs typeface="Times New Roman" pitchFamily="18" charset="0"/>
            </a:rPr>
            <a:t>vực</a:t>
          </a:r>
          <a:r>
            <a:rPr lang="en-US" sz="1800" kern="1200" dirty="0">
              <a:latin typeface="+mn-lt"/>
              <a:cs typeface="Times New Roman" pitchFamily="18" charset="0"/>
            </a:rPr>
            <a:t> PT </a:t>
          </a:r>
          <a:r>
            <a:rPr lang="en-US" sz="1800" kern="1200" dirty="0" err="1">
              <a:latin typeface="+mn-lt"/>
              <a:cs typeface="Times New Roman" pitchFamily="18" charset="0"/>
            </a:rPr>
            <a:t>của</a:t>
          </a:r>
          <a:r>
            <a:rPr lang="en-US" sz="1800" kern="1200" dirty="0">
              <a:latin typeface="+mn-lt"/>
              <a:cs typeface="Times New Roman" pitchFamily="18" charset="0"/>
            </a:rPr>
            <a:t> </a:t>
          </a:r>
          <a:r>
            <a:rPr lang="en-US" sz="1800" kern="1200" dirty="0" err="1">
              <a:latin typeface="+mn-lt"/>
              <a:cs typeface="Times New Roman" pitchFamily="18" charset="0"/>
            </a:rPr>
            <a:t>Bộ</a:t>
          </a:r>
          <a:r>
            <a:rPr lang="en-US" sz="1800" kern="1200" dirty="0">
              <a:latin typeface="+mn-lt"/>
              <a:cs typeface="Times New Roman" pitchFamily="18" charset="0"/>
            </a:rPr>
            <a:t> </a:t>
          </a:r>
          <a:r>
            <a:rPr lang="en-US" sz="1800" kern="1200" dirty="0" err="1">
              <a:latin typeface="+mn-lt"/>
              <a:cs typeface="Times New Roman" pitchFamily="18" charset="0"/>
            </a:rPr>
            <a:t>chuẩn</a:t>
          </a:r>
          <a:r>
            <a:rPr lang="en-US" sz="1800" kern="1200" dirty="0">
              <a:latin typeface="+mn-lt"/>
              <a:cs typeface="Times New Roman" pitchFamily="18" charset="0"/>
            </a:rPr>
            <a:t> </a:t>
          </a:r>
          <a:r>
            <a:rPr lang="vi-VN" sz="1800" kern="1200" dirty="0">
              <a:latin typeface="+mn-lt"/>
              <a:cs typeface="Times New Roman" pitchFamily="18" charset="0"/>
            </a:rPr>
            <a:t>phát triển trẻ em năm tuổi</a:t>
          </a:r>
          <a:endParaRPr lang="en-US" sz="1800" kern="1200" dirty="0">
            <a:latin typeface="+mn-lt"/>
            <a:cs typeface="Times New Roman" pitchFamily="18" charset="0"/>
          </a:endParaRPr>
        </a:p>
      </dsp:txBody>
      <dsp:txXfrm>
        <a:off x="824536" y="1832989"/>
        <a:ext cx="3967040" cy="650377"/>
      </dsp:txXfrm>
    </dsp:sp>
    <dsp:sp modelId="{90DB077C-0CCC-4B4D-B70C-D4A60BBE7C73}">
      <dsp:nvSpPr>
        <dsp:cNvPr id="0" name=""/>
        <dsp:cNvSpPr/>
      </dsp:nvSpPr>
      <dsp:spPr>
        <a:xfrm>
          <a:off x="2726708" y="2640841"/>
          <a:ext cx="162697" cy="162697"/>
        </a:xfrm>
        <a:prstGeom prst="mathPlus">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mj-lt"/>
            <a:cs typeface="Times New Roman" pitchFamily="18" charset="0"/>
          </a:endParaRPr>
        </a:p>
      </dsp:txBody>
      <dsp:txXfrm>
        <a:off x="2748273" y="2703056"/>
        <a:ext cx="119567" cy="38267"/>
      </dsp:txXfrm>
    </dsp:sp>
    <dsp:sp modelId="{6B9E7D85-5C6C-4C9A-87E8-F3973C058639}">
      <dsp:nvSpPr>
        <dsp:cNvPr id="0" name=""/>
        <dsp:cNvSpPr/>
      </dsp:nvSpPr>
      <dsp:spPr>
        <a:xfrm>
          <a:off x="705150" y="2826316"/>
          <a:ext cx="4205813" cy="752417"/>
        </a:xfrm>
        <a:prstGeom prst="ellipse">
          <a:avLst/>
        </a:prstGeom>
        <a:gradFill rotWithShape="0">
          <a:gsLst>
            <a:gs pos="0">
              <a:schemeClr val="accent2">
                <a:hueOff val="-6003430"/>
                <a:satOff val="36836"/>
                <a:lumOff val="-147"/>
                <a:alphaOff val="0"/>
                <a:tint val="50000"/>
                <a:satMod val="300000"/>
              </a:schemeClr>
            </a:gs>
            <a:gs pos="35000">
              <a:schemeClr val="accent2">
                <a:hueOff val="-6003430"/>
                <a:satOff val="36836"/>
                <a:lumOff val="-147"/>
                <a:alphaOff val="0"/>
                <a:tint val="37000"/>
                <a:satMod val="300000"/>
              </a:schemeClr>
            </a:gs>
            <a:gs pos="100000">
              <a:schemeClr val="accent2">
                <a:hueOff val="-6003430"/>
                <a:satOff val="36836"/>
                <a:lumOff val="-1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cs typeface="Times New Roman" pitchFamily="18" charset="0"/>
            </a:rPr>
            <a:t>- </a:t>
          </a:r>
          <a:r>
            <a:rPr lang="vi-VN" sz="1800" kern="1200" dirty="0">
              <a:latin typeface="+mn-lt"/>
              <a:cs typeface="Times New Roman" pitchFamily="18" charset="0"/>
            </a:rPr>
            <a:t>Khả năng của trẻ và điều kiện thực tiễn trường</a:t>
          </a:r>
          <a:r>
            <a:rPr lang="vi-VN" sz="1800" kern="1200">
              <a:latin typeface="+mn-lt"/>
              <a:cs typeface="Times New Roman" pitchFamily="18" charset="0"/>
            </a:rPr>
            <a:t>/lớp </a:t>
          </a:r>
          <a:endParaRPr lang="en-US" sz="1800" kern="1200" dirty="0">
            <a:latin typeface="+mn-lt"/>
            <a:cs typeface="Times New Roman" pitchFamily="18" charset="0"/>
          </a:endParaRPr>
        </a:p>
      </dsp:txBody>
      <dsp:txXfrm>
        <a:off x="1321077" y="2936505"/>
        <a:ext cx="2973959" cy="532039"/>
      </dsp:txXfrm>
    </dsp:sp>
    <dsp:sp modelId="{742DD9C4-9E19-4C87-B211-CB30FD7F0587}">
      <dsp:nvSpPr>
        <dsp:cNvPr id="0" name=""/>
        <dsp:cNvSpPr/>
      </dsp:nvSpPr>
      <dsp:spPr>
        <a:xfrm rot="10254">
          <a:off x="5317785" y="1643869"/>
          <a:ext cx="401862" cy="110724"/>
        </a:xfrm>
        <a:prstGeom prst="rightArrow">
          <a:avLst>
            <a:gd name="adj1" fmla="val 60000"/>
            <a:gd name="adj2" fmla="val 50000"/>
          </a:avLst>
        </a:prstGeom>
        <a:solidFill>
          <a:srgbClr val="0033CC"/>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mj-lt"/>
            <a:cs typeface="Times New Roman" pitchFamily="18" charset="0"/>
          </a:endParaRPr>
        </a:p>
      </dsp:txBody>
      <dsp:txXfrm>
        <a:off x="5317785" y="1665964"/>
        <a:ext cx="368645" cy="66434"/>
      </dsp:txXfrm>
    </dsp:sp>
    <dsp:sp modelId="{11A53999-D95F-4DD9-9E4F-F348DD49D336}">
      <dsp:nvSpPr>
        <dsp:cNvPr id="0" name=""/>
        <dsp:cNvSpPr/>
      </dsp:nvSpPr>
      <dsp:spPr>
        <a:xfrm>
          <a:off x="5784421" y="1258651"/>
          <a:ext cx="2208466" cy="1093206"/>
        </a:xfrm>
        <a:prstGeom prst="ellipse">
          <a:avLst/>
        </a:prstGeom>
        <a:gradFill rotWithShape="0">
          <a:gsLst>
            <a:gs pos="0">
              <a:schemeClr val="accent2">
                <a:hueOff val="-8004573"/>
                <a:satOff val="49115"/>
                <a:lumOff val="-196"/>
                <a:alphaOff val="0"/>
                <a:tint val="50000"/>
                <a:satMod val="300000"/>
              </a:schemeClr>
            </a:gs>
            <a:gs pos="35000">
              <a:schemeClr val="accent2">
                <a:hueOff val="-8004573"/>
                <a:satOff val="49115"/>
                <a:lumOff val="-196"/>
                <a:alphaOff val="0"/>
                <a:tint val="37000"/>
                <a:satMod val="300000"/>
              </a:schemeClr>
            </a:gs>
            <a:gs pos="100000">
              <a:schemeClr val="accent2">
                <a:hueOff val="-8004573"/>
                <a:satOff val="49115"/>
                <a:lumOff val="-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latin typeface="+mn-lt"/>
              <a:cs typeface="Times New Roman" pitchFamily="18" charset="0"/>
            </a:rPr>
            <a:t>Nội</a:t>
          </a:r>
          <a:r>
            <a:rPr lang="en-US" sz="1800" b="1" kern="1200" dirty="0">
              <a:latin typeface="+mn-lt"/>
              <a:cs typeface="Times New Roman" pitchFamily="18" charset="0"/>
            </a:rPr>
            <a:t> dung GD </a:t>
          </a:r>
          <a:r>
            <a:rPr lang="en-US" sz="1800" b="1" kern="1200" dirty="0" err="1">
              <a:latin typeface="+mn-lt"/>
              <a:cs typeface="Times New Roman" pitchFamily="18" charset="0"/>
            </a:rPr>
            <a:t>năm</a:t>
          </a:r>
          <a:r>
            <a:rPr lang="en-US" sz="1800" b="1" kern="1200" dirty="0">
              <a:latin typeface="+mn-lt"/>
              <a:cs typeface="Times New Roman" pitchFamily="18" charset="0"/>
            </a:rPr>
            <a:t> </a:t>
          </a:r>
          <a:r>
            <a:rPr lang="en-US" sz="1800" b="1" kern="1200" dirty="0" err="1">
              <a:latin typeface="+mn-lt"/>
              <a:cs typeface="Times New Roman" pitchFamily="18" charset="0"/>
            </a:rPr>
            <a:t>học</a:t>
          </a:r>
          <a:r>
            <a:rPr lang="en-US" sz="1800" b="1" kern="1200" dirty="0">
              <a:latin typeface="+mn-lt"/>
              <a:cs typeface="Times New Roman" pitchFamily="18" charset="0"/>
            </a:rPr>
            <a:t> </a:t>
          </a:r>
        </a:p>
      </dsp:txBody>
      <dsp:txXfrm>
        <a:off x="6107843" y="1418747"/>
        <a:ext cx="1561622" cy="773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0F464-947C-4705-B1EC-BA829B7B16C4}">
      <dsp:nvSpPr>
        <dsp:cNvPr id="0" name=""/>
        <dsp:cNvSpPr/>
      </dsp:nvSpPr>
      <dsp:spPr>
        <a:xfrm>
          <a:off x="0" y="127516"/>
          <a:ext cx="4704768" cy="1194268"/>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Times New Roman" pitchFamily="18" charset="0"/>
            </a:rPr>
            <a:t>- </a:t>
          </a:r>
          <a:r>
            <a:rPr lang="af-ZA" sz="2000" b="0" kern="1200" dirty="0">
              <a:latin typeface="+mn-lt"/>
              <a:cs typeface="Times New Roman" pitchFamily="18" charset="0"/>
            </a:rPr>
            <a:t>Nội dung giáo dục của lứa tuổi lớn nhất trong lớp ghép và những nội dung giáo dục chỉ có ở lứa tuổi </a:t>
          </a:r>
          <a:r>
            <a:rPr lang="af-ZA" sz="2000" b="0" kern="1200">
              <a:latin typeface="+mn-lt"/>
              <a:cs typeface="Times New Roman" pitchFamily="18" charset="0"/>
            </a:rPr>
            <a:t>bé hơn</a:t>
          </a:r>
          <a:endParaRPr lang="en-US" sz="2000" b="0" kern="1200" dirty="0">
            <a:latin typeface="+mn-lt"/>
            <a:cs typeface="Times New Roman" pitchFamily="18" charset="0"/>
          </a:endParaRPr>
        </a:p>
      </dsp:txBody>
      <dsp:txXfrm>
        <a:off x="688997" y="302412"/>
        <a:ext cx="3326774" cy="844476"/>
      </dsp:txXfrm>
    </dsp:sp>
    <dsp:sp modelId="{8EE5E881-2A16-4FD8-BE89-5335477A458D}">
      <dsp:nvSpPr>
        <dsp:cNvPr id="0" name=""/>
        <dsp:cNvSpPr/>
      </dsp:nvSpPr>
      <dsp:spPr>
        <a:xfrm>
          <a:off x="2218928" y="1296241"/>
          <a:ext cx="156335" cy="169403"/>
        </a:xfrm>
        <a:prstGeom prst="mathPlus">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0" kern="1200">
            <a:latin typeface="+mn-lt"/>
            <a:cs typeface="Times New Roman" pitchFamily="18" charset="0"/>
          </a:endParaRPr>
        </a:p>
      </dsp:txBody>
      <dsp:txXfrm>
        <a:off x="2239650" y="1362558"/>
        <a:ext cx="114891" cy="36769"/>
      </dsp:txXfrm>
    </dsp:sp>
    <dsp:sp modelId="{1B908272-ADEF-4DA4-AF43-08753C36A9C2}">
      <dsp:nvSpPr>
        <dsp:cNvPr id="0" name=""/>
        <dsp:cNvSpPr/>
      </dsp:nvSpPr>
      <dsp:spPr>
        <a:xfrm>
          <a:off x="183738" y="1507934"/>
          <a:ext cx="4330491" cy="940448"/>
        </a:xfrm>
        <a:prstGeom prst="ellipse">
          <a:avLst/>
        </a:prstGeom>
        <a:gradFill rotWithShape="0">
          <a:gsLst>
            <a:gs pos="0">
              <a:schemeClr val="accent4">
                <a:hueOff val="3011765"/>
                <a:satOff val="-15924"/>
                <a:lumOff val="1568"/>
                <a:alphaOff val="0"/>
                <a:tint val="50000"/>
                <a:satMod val="300000"/>
              </a:schemeClr>
            </a:gs>
            <a:gs pos="35000">
              <a:schemeClr val="accent4">
                <a:hueOff val="3011765"/>
                <a:satOff val="-15924"/>
                <a:lumOff val="1568"/>
                <a:alphaOff val="0"/>
                <a:tint val="37000"/>
                <a:satMod val="300000"/>
              </a:schemeClr>
            </a:gs>
            <a:gs pos="100000">
              <a:schemeClr val="accent4">
                <a:hueOff val="3011765"/>
                <a:satOff val="-15924"/>
                <a:lumOff val="156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a:latin typeface="+mn-lt"/>
              <a:cs typeface="Times New Roman" pitchFamily="18" charset="0"/>
            </a:rPr>
            <a:t>- Nội dung KQMĐ </a:t>
          </a:r>
          <a:r>
            <a:rPr lang="vi-VN" sz="2000" b="0" kern="1200">
              <a:latin typeface="+mn-lt"/>
              <a:cs typeface="Times New Roman" pitchFamily="18" charset="0"/>
            </a:rPr>
            <a:t>của từng lĩnh vực giáo dục </a:t>
          </a:r>
          <a:r>
            <a:rPr lang="en-US" sz="2000" b="0" kern="1200">
              <a:latin typeface="+mn-lt"/>
              <a:cs typeface="Times New Roman" pitchFamily="18" charset="0"/>
            </a:rPr>
            <a:t>đã được chọn lọc</a:t>
          </a:r>
          <a:endParaRPr lang="en-US" sz="2000" b="0" kern="1200" dirty="0">
            <a:latin typeface="+mn-lt"/>
            <a:cs typeface="Times New Roman" pitchFamily="18" charset="0"/>
          </a:endParaRPr>
        </a:p>
      </dsp:txBody>
      <dsp:txXfrm>
        <a:off x="817924" y="1645659"/>
        <a:ext cx="3062119" cy="664998"/>
      </dsp:txXfrm>
    </dsp:sp>
    <dsp:sp modelId="{9482AD1A-4978-4E18-A219-1723242A3BD7}">
      <dsp:nvSpPr>
        <dsp:cNvPr id="0" name=""/>
        <dsp:cNvSpPr/>
      </dsp:nvSpPr>
      <dsp:spPr>
        <a:xfrm>
          <a:off x="2146919" y="2520378"/>
          <a:ext cx="210768" cy="210768"/>
        </a:xfrm>
        <a:prstGeom prst="mathPlus">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0" kern="1200">
            <a:latin typeface="+mn-lt"/>
            <a:cs typeface="Times New Roman" pitchFamily="18" charset="0"/>
          </a:endParaRPr>
        </a:p>
      </dsp:txBody>
      <dsp:txXfrm>
        <a:off x="2174856" y="2600976"/>
        <a:ext cx="154894" cy="49572"/>
      </dsp:txXfrm>
    </dsp:sp>
    <dsp:sp modelId="{6B9E7D85-5C6C-4C9A-87E8-F3973C058639}">
      <dsp:nvSpPr>
        <dsp:cNvPr id="0" name=""/>
        <dsp:cNvSpPr/>
      </dsp:nvSpPr>
      <dsp:spPr>
        <a:xfrm>
          <a:off x="545035" y="2761170"/>
          <a:ext cx="3618108" cy="735930"/>
        </a:xfrm>
        <a:prstGeom prst="ellipse">
          <a:avLst/>
        </a:prstGeom>
        <a:gradFill rotWithShape="0">
          <a:gsLst>
            <a:gs pos="0">
              <a:schemeClr val="accent4">
                <a:hueOff val="6023530"/>
                <a:satOff val="-31847"/>
                <a:lumOff val="3137"/>
                <a:alphaOff val="0"/>
                <a:tint val="50000"/>
                <a:satMod val="300000"/>
              </a:schemeClr>
            </a:gs>
            <a:gs pos="35000">
              <a:schemeClr val="accent4">
                <a:hueOff val="6023530"/>
                <a:satOff val="-31847"/>
                <a:lumOff val="3137"/>
                <a:alphaOff val="0"/>
                <a:tint val="37000"/>
                <a:satMod val="300000"/>
              </a:schemeClr>
            </a:gs>
            <a:gs pos="100000">
              <a:schemeClr val="accent4">
                <a:hueOff val="6023530"/>
                <a:satOff val="-31847"/>
                <a:lumOff val="31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Times New Roman" pitchFamily="18" charset="0"/>
            </a:rPr>
            <a:t>- </a:t>
          </a:r>
          <a:r>
            <a:rPr lang="vi-VN" sz="2000" b="0" kern="1200" dirty="0">
              <a:latin typeface="+mn-lt"/>
              <a:cs typeface="Times New Roman" pitchFamily="18" charset="0"/>
            </a:rPr>
            <a:t>Khả năng của trẻ</a:t>
          </a:r>
          <a:endParaRPr lang="en-US" sz="2000" b="0" kern="1200" dirty="0">
            <a:latin typeface="+mn-lt"/>
            <a:cs typeface="Times New Roman" pitchFamily="18" charset="0"/>
          </a:endParaRPr>
        </a:p>
      </dsp:txBody>
      <dsp:txXfrm>
        <a:off x="1074895" y="2868944"/>
        <a:ext cx="2558388" cy="520382"/>
      </dsp:txXfrm>
    </dsp:sp>
    <dsp:sp modelId="{742DD9C4-9E19-4C87-B211-CB30FD7F0587}">
      <dsp:nvSpPr>
        <dsp:cNvPr id="0" name=""/>
        <dsp:cNvSpPr/>
      </dsp:nvSpPr>
      <dsp:spPr>
        <a:xfrm rot="13940">
          <a:off x="4379456" y="1729344"/>
          <a:ext cx="519746" cy="143439"/>
        </a:xfrm>
        <a:prstGeom prst="rightArrow">
          <a:avLst>
            <a:gd name="adj1" fmla="val 60000"/>
            <a:gd name="adj2" fmla="val 50000"/>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0" kern="1200">
            <a:latin typeface="+mn-lt"/>
            <a:cs typeface="Times New Roman" pitchFamily="18" charset="0"/>
          </a:endParaRPr>
        </a:p>
      </dsp:txBody>
      <dsp:txXfrm>
        <a:off x="4379456" y="1757945"/>
        <a:ext cx="476714" cy="86063"/>
      </dsp:txXfrm>
    </dsp:sp>
    <dsp:sp modelId="{11A53999-D95F-4DD9-9E4F-F348DD49D336}">
      <dsp:nvSpPr>
        <dsp:cNvPr id="0" name=""/>
        <dsp:cNvSpPr/>
      </dsp:nvSpPr>
      <dsp:spPr>
        <a:xfrm>
          <a:off x="4926216" y="1239946"/>
          <a:ext cx="2629423" cy="1176262"/>
        </a:xfrm>
        <a:prstGeom prst="ellipse">
          <a:avLst/>
        </a:prstGeom>
        <a:gradFill rotWithShape="0">
          <a:gsLst>
            <a:gs pos="0">
              <a:schemeClr val="accent4">
                <a:hueOff val="9035294"/>
                <a:satOff val="-47771"/>
                <a:lumOff val="4705"/>
                <a:alphaOff val="0"/>
                <a:tint val="50000"/>
                <a:satMod val="300000"/>
              </a:schemeClr>
            </a:gs>
            <a:gs pos="35000">
              <a:schemeClr val="accent4">
                <a:hueOff val="9035294"/>
                <a:satOff val="-47771"/>
                <a:lumOff val="4705"/>
                <a:alphaOff val="0"/>
                <a:tint val="37000"/>
                <a:satMod val="300000"/>
              </a:schemeClr>
            </a:gs>
            <a:gs pos="100000">
              <a:schemeClr val="accent4">
                <a:hueOff val="9035294"/>
                <a:satOff val="-47771"/>
                <a:lumOff val="47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mn-lt"/>
              <a:cs typeface="Times New Roman" pitchFamily="18" charset="0"/>
            </a:rPr>
            <a:t>Nội</a:t>
          </a:r>
          <a:r>
            <a:rPr lang="en-US" sz="2000" b="1" kern="1200" dirty="0">
              <a:latin typeface="+mn-lt"/>
              <a:cs typeface="Times New Roman" pitchFamily="18" charset="0"/>
            </a:rPr>
            <a:t> dung GD </a:t>
          </a:r>
          <a:r>
            <a:rPr lang="en-US" sz="2000" b="1" kern="1200" dirty="0" err="1">
              <a:latin typeface="+mn-lt"/>
              <a:cs typeface="Times New Roman" pitchFamily="18" charset="0"/>
            </a:rPr>
            <a:t>năm</a:t>
          </a:r>
          <a:r>
            <a:rPr lang="en-US" sz="2000" b="1" kern="1200" dirty="0">
              <a:latin typeface="+mn-lt"/>
              <a:cs typeface="Times New Roman" pitchFamily="18" charset="0"/>
            </a:rPr>
            <a:t> </a:t>
          </a:r>
          <a:r>
            <a:rPr lang="en-US" sz="2000" b="1" kern="1200" dirty="0" err="1">
              <a:latin typeface="+mn-lt"/>
              <a:cs typeface="Times New Roman" pitchFamily="18" charset="0"/>
            </a:rPr>
            <a:t>học</a:t>
          </a:r>
          <a:r>
            <a:rPr lang="en-US" sz="2000" b="1" kern="1200" dirty="0">
              <a:latin typeface="+mn-lt"/>
              <a:cs typeface="Times New Roman" pitchFamily="18" charset="0"/>
            </a:rPr>
            <a:t> </a:t>
          </a:r>
        </a:p>
      </dsp:txBody>
      <dsp:txXfrm>
        <a:off x="5311286" y="1412206"/>
        <a:ext cx="1859283" cy="83174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8600"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88534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6557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5"/>
        <p:cNvGrpSpPr/>
        <p:nvPr/>
      </p:nvGrpSpPr>
      <p:grpSpPr>
        <a:xfrm>
          <a:off x="0" y="0"/>
          <a:ext cx="0" cy="0"/>
          <a:chOff x="0" y="0"/>
          <a:chExt cx="0" cy="0"/>
        </a:xfrm>
      </p:grpSpPr>
      <p:sp>
        <p:nvSpPr>
          <p:cNvPr id="4706" name="Google Shape;4706;gb0babbdd12_1_266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7" name="Google Shape;4707;gb0babbdd12_1_2667: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79375" y="739775"/>
            <a:ext cx="6577013" cy="3700463"/>
          </a:xfrm>
        </p:spPr>
      </p:sp>
      <p:sp>
        <p:nvSpPr>
          <p:cNvPr id="3" name="Chỗ dành sẵn cho Ghi chú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89243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e457fa09d0_0_3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e457fa09d0_0_38: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47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e457fa09d0_0_3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e457fa09d0_0_38: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454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e457fa09d0_0_3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e457fa09d0_0_38: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ge609c09cc8_0_3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6" name="Google Shape;1536;ge609c09cc8_0_3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Google Shape;2327;gb0ac4e247a_6_38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8" name="Google Shape;2328;gb0ac4e247a_6_387: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395894" y="219519"/>
            <a:ext cx="8518865" cy="4788281"/>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txBox="1">
            <a:spLocks noGrp="1"/>
          </p:cNvSpPr>
          <p:nvPr>
            <p:ph type="title"/>
          </p:nvPr>
        </p:nvSpPr>
        <p:spPr>
          <a:xfrm>
            <a:off x="2497874" y="2156593"/>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4850"/>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030175" y="1581350"/>
            <a:ext cx="444275" cy="398525"/>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7353450" y="3955275"/>
            <a:ext cx="291375" cy="281375"/>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3"/>
          <p:cNvGrpSpPr/>
          <p:nvPr/>
        </p:nvGrpSpPr>
        <p:grpSpPr>
          <a:xfrm>
            <a:off x="7510400" y="1254438"/>
            <a:ext cx="166675" cy="168575"/>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
          <p:cNvSpPr/>
          <p:nvPr/>
        </p:nvSpPr>
        <p:spPr>
          <a:xfrm>
            <a:off x="1531350" y="3017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69225" y="27083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3"/>
          <p:cNvGrpSpPr/>
          <p:nvPr/>
        </p:nvGrpSpPr>
        <p:grpSpPr>
          <a:xfrm>
            <a:off x="1168975" y="4065000"/>
            <a:ext cx="166675" cy="168575"/>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CUSTOM_3_1">
    <p:spTree>
      <p:nvGrpSpPr>
        <p:cNvPr id="1" name="Shape 878"/>
        <p:cNvGrpSpPr/>
        <p:nvPr/>
      </p:nvGrpSpPr>
      <p:grpSpPr>
        <a:xfrm>
          <a:off x="0" y="0"/>
          <a:ext cx="0" cy="0"/>
          <a:chOff x="0" y="0"/>
          <a:chExt cx="0" cy="0"/>
        </a:xfrm>
      </p:grpSpPr>
      <p:sp>
        <p:nvSpPr>
          <p:cNvPr id="879" name="Google Shape;879;p1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3"/>
          <p:cNvGrpSpPr/>
          <p:nvPr/>
        </p:nvGrpSpPr>
        <p:grpSpPr>
          <a:xfrm>
            <a:off x="8341543" y="2282008"/>
            <a:ext cx="569676" cy="380612"/>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13"/>
          <p:cNvGrpSpPr/>
          <p:nvPr/>
        </p:nvGrpSpPr>
        <p:grpSpPr>
          <a:xfrm>
            <a:off x="8341543" y="1721094"/>
            <a:ext cx="569676" cy="380612"/>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3"/>
          <p:cNvGrpSpPr/>
          <p:nvPr/>
        </p:nvGrpSpPr>
        <p:grpSpPr>
          <a:xfrm>
            <a:off x="8346273" y="1183592"/>
            <a:ext cx="568486" cy="388014"/>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3"/>
          <p:cNvGrpSpPr/>
          <p:nvPr/>
        </p:nvGrpSpPr>
        <p:grpSpPr>
          <a:xfrm>
            <a:off x="8341543" y="606635"/>
            <a:ext cx="569676" cy="388014"/>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3"/>
          <p:cNvGrpSpPr/>
          <p:nvPr/>
        </p:nvGrpSpPr>
        <p:grpSpPr>
          <a:xfrm>
            <a:off x="8341543" y="2842933"/>
            <a:ext cx="569676" cy="380612"/>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3"/>
          <p:cNvGrpSpPr/>
          <p:nvPr/>
        </p:nvGrpSpPr>
        <p:grpSpPr>
          <a:xfrm>
            <a:off x="8341543" y="3403858"/>
            <a:ext cx="569676" cy="380612"/>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1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txBox="1">
            <a:spLocks noGrp="1"/>
          </p:cNvSpPr>
          <p:nvPr>
            <p:ph type="title"/>
          </p:nvPr>
        </p:nvSpPr>
        <p:spPr>
          <a:xfrm>
            <a:off x="718750" y="438312"/>
            <a:ext cx="770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1796843" y="1229700"/>
            <a:ext cx="2728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5" name="Google Shape;955;p13"/>
          <p:cNvSpPr txBox="1">
            <a:spLocks noGrp="1"/>
          </p:cNvSpPr>
          <p:nvPr>
            <p:ph type="subTitle" idx="2"/>
          </p:nvPr>
        </p:nvSpPr>
        <p:spPr>
          <a:xfrm>
            <a:off x="1796034" y="1542315"/>
            <a:ext cx="2730000" cy="569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182965" y="1544397"/>
            <a:ext cx="632700" cy="422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57" name="Google Shape;957;p13"/>
          <p:cNvSpPr txBox="1">
            <a:spLocks noGrp="1"/>
          </p:cNvSpPr>
          <p:nvPr>
            <p:ph type="subTitle" idx="4"/>
          </p:nvPr>
        </p:nvSpPr>
        <p:spPr>
          <a:xfrm>
            <a:off x="1799701" y="2422672"/>
            <a:ext cx="27369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8" name="Google Shape;958;p13"/>
          <p:cNvSpPr txBox="1">
            <a:spLocks noGrp="1"/>
          </p:cNvSpPr>
          <p:nvPr>
            <p:ph type="subTitle" idx="5"/>
          </p:nvPr>
        </p:nvSpPr>
        <p:spPr>
          <a:xfrm>
            <a:off x="1794612" y="2737363"/>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183878"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0" name="Google Shape;960;p13"/>
          <p:cNvSpPr txBox="1">
            <a:spLocks noGrp="1"/>
          </p:cNvSpPr>
          <p:nvPr>
            <p:ph type="subTitle" idx="7"/>
          </p:nvPr>
        </p:nvSpPr>
        <p:spPr>
          <a:xfrm>
            <a:off x="1801331" y="3617146"/>
            <a:ext cx="2730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1" name="Google Shape;961;p13"/>
          <p:cNvSpPr txBox="1">
            <a:spLocks noGrp="1"/>
          </p:cNvSpPr>
          <p:nvPr>
            <p:ph type="subTitle" idx="8"/>
          </p:nvPr>
        </p:nvSpPr>
        <p:spPr>
          <a:xfrm>
            <a:off x="1794612" y="3932456"/>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183878"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3" name="Google Shape;963;p13"/>
          <p:cNvSpPr txBox="1">
            <a:spLocks noGrp="1"/>
          </p:cNvSpPr>
          <p:nvPr>
            <p:ph type="subTitle" idx="13"/>
          </p:nvPr>
        </p:nvSpPr>
        <p:spPr>
          <a:xfrm>
            <a:off x="5218933" y="1231500"/>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4" name="Google Shape;964;p13"/>
          <p:cNvSpPr txBox="1">
            <a:spLocks noGrp="1"/>
          </p:cNvSpPr>
          <p:nvPr>
            <p:ph type="subTitle" idx="14"/>
          </p:nvPr>
        </p:nvSpPr>
        <p:spPr>
          <a:xfrm>
            <a:off x="5212184" y="1540665"/>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4621067" y="1545297"/>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6" name="Google Shape;966;p13"/>
          <p:cNvSpPr txBox="1">
            <a:spLocks noGrp="1"/>
          </p:cNvSpPr>
          <p:nvPr>
            <p:ph type="subTitle" idx="16"/>
          </p:nvPr>
        </p:nvSpPr>
        <p:spPr>
          <a:xfrm>
            <a:off x="5218933" y="2422672"/>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7" name="Google Shape;967;p13"/>
          <p:cNvSpPr txBox="1">
            <a:spLocks noGrp="1"/>
          </p:cNvSpPr>
          <p:nvPr>
            <p:ph type="subTitle" idx="17"/>
          </p:nvPr>
        </p:nvSpPr>
        <p:spPr>
          <a:xfrm>
            <a:off x="5212188" y="2737363"/>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4621067"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9" name="Google Shape;969;p13"/>
          <p:cNvSpPr txBox="1">
            <a:spLocks noGrp="1"/>
          </p:cNvSpPr>
          <p:nvPr>
            <p:ph type="subTitle" idx="19"/>
          </p:nvPr>
        </p:nvSpPr>
        <p:spPr>
          <a:xfrm>
            <a:off x="5218933" y="3617146"/>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70" name="Google Shape;970;p13"/>
          <p:cNvSpPr txBox="1">
            <a:spLocks noGrp="1"/>
          </p:cNvSpPr>
          <p:nvPr>
            <p:ph type="subTitle" idx="20"/>
          </p:nvPr>
        </p:nvSpPr>
        <p:spPr>
          <a:xfrm>
            <a:off x="5212188" y="3932456"/>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4621067"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grpSp>
        <p:nvGrpSpPr>
          <p:cNvPr id="972" name="Google Shape;972;p13"/>
          <p:cNvGrpSpPr/>
          <p:nvPr/>
        </p:nvGrpSpPr>
        <p:grpSpPr>
          <a:xfrm>
            <a:off x="1063250" y="831175"/>
            <a:ext cx="444275" cy="398525"/>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13"/>
          <p:cNvGrpSpPr/>
          <p:nvPr/>
        </p:nvGrpSpPr>
        <p:grpSpPr>
          <a:xfrm>
            <a:off x="7814250" y="4463750"/>
            <a:ext cx="291375" cy="281375"/>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13"/>
          <p:cNvGrpSpPr/>
          <p:nvPr/>
        </p:nvGrpSpPr>
        <p:grpSpPr>
          <a:xfrm>
            <a:off x="7553550" y="700850"/>
            <a:ext cx="166675" cy="168575"/>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13"/>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12">
    <p:spTree>
      <p:nvGrpSpPr>
        <p:cNvPr id="1" name="Shape 991"/>
        <p:cNvGrpSpPr/>
        <p:nvPr/>
      </p:nvGrpSpPr>
      <p:grpSpPr>
        <a:xfrm>
          <a:off x="0" y="0"/>
          <a:ext cx="0" cy="0"/>
          <a:chOff x="0" y="0"/>
          <a:chExt cx="0" cy="0"/>
        </a:xfrm>
      </p:grpSpPr>
      <p:grpSp>
        <p:nvGrpSpPr>
          <p:cNvPr id="992" name="Google Shape;992;p14"/>
          <p:cNvGrpSpPr/>
          <p:nvPr/>
        </p:nvGrpSpPr>
        <p:grpSpPr>
          <a:xfrm>
            <a:off x="395894" y="219519"/>
            <a:ext cx="8518865" cy="4788281"/>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1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775050" y="4536650"/>
            <a:ext cx="444275" cy="398525"/>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14"/>
          <p:cNvGrpSpPr/>
          <p:nvPr/>
        </p:nvGrpSpPr>
        <p:grpSpPr>
          <a:xfrm>
            <a:off x="7240750" y="398350"/>
            <a:ext cx="291375" cy="281375"/>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14"/>
          <p:cNvGrpSpPr/>
          <p:nvPr/>
        </p:nvGrpSpPr>
        <p:grpSpPr>
          <a:xfrm>
            <a:off x="8067000" y="1014038"/>
            <a:ext cx="166675" cy="168575"/>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14"/>
          <p:cNvSpPr/>
          <p:nvPr/>
        </p:nvSpPr>
        <p:spPr>
          <a:xfrm>
            <a:off x="1548175" y="47737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7960175" y="44018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14"/>
          <p:cNvGrpSpPr/>
          <p:nvPr/>
        </p:nvGrpSpPr>
        <p:grpSpPr>
          <a:xfrm>
            <a:off x="775050" y="4233250"/>
            <a:ext cx="166675" cy="168575"/>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1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85"/>
        <p:cNvGrpSpPr/>
        <p:nvPr/>
      </p:nvGrpSpPr>
      <p:grpSpPr>
        <a:xfrm>
          <a:off x="0" y="0"/>
          <a:ext cx="0" cy="0"/>
          <a:chOff x="0" y="0"/>
          <a:chExt cx="0" cy="0"/>
        </a:xfrm>
      </p:grpSpPr>
      <p:grpSp>
        <p:nvGrpSpPr>
          <p:cNvPr id="1186" name="Google Shape;1186;p16"/>
          <p:cNvGrpSpPr/>
          <p:nvPr/>
        </p:nvGrpSpPr>
        <p:grpSpPr>
          <a:xfrm>
            <a:off x="395894" y="219519"/>
            <a:ext cx="8518865" cy="4788281"/>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1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6"/>
          <p:cNvGrpSpPr/>
          <p:nvPr/>
        </p:nvGrpSpPr>
        <p:grpSpPr>
          <a:xfrm>
            <a:off x="726213" y="4500425"/>
            <a:ext cx="291375" cy="281375"/>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1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16"/>
          <p:cNvGrpSpPr/>
          <p:nvPr/>
        </p:nvGrpSpPr>
        <p:grpSpPr>
          <a:xfrm>
            <a:off x="1514950" y="454750"/>
            <a:ext cx="166675" cy="168575"/>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1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275"/>
        <p:cNvGrpSpPr/>
        <p:nvPr/>
      </p:nvGrpSpPr>
      <p:grpSpPr>
        <a:xfrm>
          <a:off x="0" y="0"/>
          <a:ext cx="0" cy="0"/>
          <a:chOff x="0" y="0"/>
          <a:chExt cx="0" cy="0"/>
        </a:xfrm>
      </p:grpSpPr>
      <p:grpSp>
        <p:nvGrpSpPr>
          <p:cNvPr id="1276" name="Google Shape;1276;p17"/>
          <p:cNvGrpSpPr/>
          <p:nvPr/>
        </p:nvGrpSpPr>
        <p:grpSpPr>
          <a:xfrm>
            <a:off x="395894" y="219519"/>
            <a:ext cx="8518865" cy="4788281"/>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1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17"/>
          <p:cNvGrpSpPr/>
          <p:nvPr/>
        </p:nvGrpSpPr>
        <p:grpSpPr>
          <a:xfrm>
            <a:off x="504088" y="319075"/>
            <a:ext cx="444275" cy="398525"/>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17"/>
          <p:cNvGrpSpPr/>
          <p:nvPr/>
        </p:nvGrpSpPr>
        <p:grpSpPr>
          <a:xfrm>
            <a:off x="7942288" y="4463763"/>
            <a:ext cx="291375" cy="281375"/>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17"/>
          <p:cNvGrpSpPr/>
          <p:nvPr/>
        </p:nvGrpSpPr>
        <p:grpSpPr>
          <a:xfrm>
            <a:off x="1236250" y="319063"/>
            <a:ext cx="166675" cy="168575"/>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17"/>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17"/>
          <p:cNvGrpSpPr/>
          <p:nvPr/>
        </p:nvGrpSpPr>
        <p:grpSpPr>
          <a:xfrm>
            <a:off x="7442275" y="4651625"/>
            <a:ext cx="166675" cy="168575"/>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371"/>
        <p:cNvGrpSpPr/>
        <p:nvPr/>
      </p:nvGrpSpPr>
      <p:grpSpPr>
        <a:xfrm>
          <a:off x="0" y="0"/>
          <a:ext cx="0" cy="0"/>
          <a:chOff x="0" y="0"/>
          <a:chExt cx="0" cy="0"/>
        </a:xfrm>
      </p:grpSpPr>
      <p:grpSp>
        <p:nvGrpSpPr>
          <p:cNvPr id="1372" name="Google Shape;1372;p18"/>
          <p:cNvGrpSpPr/>
          <p:nvPr/>
        </p:nvGrpSpPr>
        <p:grpSpPr>
          <a:xfrm>
            <a:off x="395894" y="219519"/>
            <a:ext cx="8518865" cy="4788281"/>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18"/>
          <p:cNvGrpSpPr/>
          <p:nvPr/>
        </p:nvGrpSpPr>
        <p:grpSpPr>
          <a:xfrm>
            <a:off x="1063250" y="831175"/>
            <a:ext cx="444275" cy="398525"/>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18"/>
          <p:cNvGrpSpPr/>
          <p:nvPr/>
        </p:nvGrpSpPr>
        <p:grpSpPr>
          <a:xfrm>
            <a:off x="7814250" y="4463750"/>
            <a:ext cx="291375" cy="281375"/>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18"/>
          <p:cNvGrpSpPr/>
          <p:nvPr/>
        </p:nvGrpSpPr>
        <p:grpSpPr>
          <a:xfrm>
            <a:off x="7553550" y="700850"/>
            <a:ext cx="166675" cy="168575"/>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3" name="Google Shape;1463;p18"/>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465"/>
        <p:cNvGrpSpPr/>
        <p:nvPr/>
      </p:nvGrpSpPr>
      <p:grpSpPr>
        <a:xfrm>
          <a:off x="0" y="0"/>
          <a:ext cx="0" cy="0"/>
          <a:chOff x="0" y="0"/>
          <a:chExt cx="0" cy="0"/>
        </a:xfrm>
      </p:grpSpPr>
      <p:grpSp>
        <p:nvGrpSpPr>
          <p:cNvPr id="1466" name="Google Shape;1466;p19"/>
          <p:cNvGrpSpPr/>
          <p:nvPr/>
        </p:nvGrpSpPr>
        <p:grpSpPr>
          <a:xfrm>
            <a:off x="395894" y="219519"/>
            <a:ext cx="8518865" cy="4788281"/>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9" name="Google Shape;1489;p1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19"/>
          <p:cNvGrpSpPr/>
          <p:nvPr/>
        </p:nvGrpSpPr>
        <p:grpSpPr>
          <a:xfrm>
            <a:off x="7658900" y="2949438"/>
            <a:ext cx="444275" cy="398525"/>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9"/>
          <p:cNvGrpSpPr/>
          <p:nvPr/>
        </p:nvGrpSpPr>
        <p:grpSpPr>
          <a:xfrm>
            <a:off x="1018050" y="1506975"/>
            <a:ext cx="291375" cy="281375"/>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9"/>
          <p:cNvGrpSpPr/>
          <p:nvPr/>
        </p:nvGrpSpPr>
        <p:grpSpPr>
          <a:xfrm>
            <a:off x="2071475" y="615963"/>
            <a:ext cx="166675" cy="168575"/>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19"/>
          <p:cNvSpPr/>
          <p:nvPr/>
        </p:nvSpPr>
        <p:spPr>
          <a:xfrm>
            <a:off x="7006975" y="659650"/>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9"/>
          <p:cNvGrpSpPr/>
          <p:nvPr/>
        </p:nvGrpSpPr>
        <p:grpSpPr>
          <a:xfrm>
            <a:off x="1529750" y="4285375"/>
            <a:ext cx="291375" cy="281375"/>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9"/>
          <p:cNvGrpSpPr/>
          <p:nvPr/>
        </p:nvGrpSpPr>
        <p:grpSpPr>
          <a:xfrm>
            <a:off x="1254238" y="2592525"/>
            <a:ext cx="444275" cy="398525"/>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19"/>
          <p:cNvGrpSpPr/>
          <p:nvPr/>
        </p:nvGrpSpPr>
        <p:grpSpPr>
          <a:xfrm>
            <a:off x="6975800" y="4368950"/>
            <a:ext cx="291375" cy="281375"/>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19"/>
          <p:cNvGrpSpPr/>
          <p:nvPr/>
        </p:nvGrpSpPr>
        <p:grpSpPr>
          <a:xfrm>
            <a:off x="7185250" y="2202150"/>
            <a:ext cx="166675" cy="168575"/>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9"/>
          <p:cNvGrpSpPr/>
          <p:nvPr/>
        </p:nvGrpSpPr>
        <p:grpSpPr>
          <a:xfrm>
            <a:off x="7658888" y="1125963"/>
            <a:ext cx="444275" cy="398525"/>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91"/>
        <p:cNvGrpSpPr/>
        <p:nvPr/>
      </p:nvGrpSpPr>
      <p:grpSpPr>
        <a:xfrm>
          <a:off x="0" y="0"/>
          <a:ext cx="0" cy="0"/>
          <a:chOff x="0" y="0"/>
          <a:chExt cx="0" cy="0"/>
        </a:xfrm>
      </p:grpSpPr>
      <p:sp>
        <p:nvSpPr>
          <p:cNvPr id="892" name="Google Shape;892;p27"/>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3" name="Google Shape;893;p27"/>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pic>
        <p:nvPicPr>
          <p:cNvPr id="894" name="Google Shape;894;p27"/>
          <p:cNvPicPr preferRelativeResize="0"/>
          <p:nvPr/>
        </p:nvPicPr>
        <p:blipFill>
          <a:blip r:embed="rId3">
            <a:alphaModFix/>
          </a:blip>
          <a:stretch>
            <a:fillRect/>
          </a:stretch>
        </p:blipFill>
        <p:spPr>
          <a:xfrm rot="2159844">
            <a:off x="3982492" y="529839"/>
            <a:ext cx="1472216" cy="1374523"/>
          </a:xfrm>
          <a:prstGeom prst="rect">
            <a:avLst/>
          </a:prstGeom>
          <a:noFill/>
          <a:ln>
            <a:noFill/>
          </a:ln>
        </p:spPr>
      </p:pic>
      <p:sp>
        <p:nvSpPr>
          <p:cNvPr id="895" name="Google Shape;895;p27"/>
          <p:cNvSpPr txBox="1">
            <a:spLocks noGrp="1"/>
          </p:cNvSpPr>
          <p:nvPr>
            <p:ph type="title"/>
          </p:nvPr>
        </p:nvSpPr>
        <p:spPr>
          <a:xfrm>
            <a:off x="1006400" y="478125"/>
            <a:ext cx="742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1pPr>
            <a:lvl2pPr lvl="1"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2pPr>
            <a:lvl3pPr lvl="2"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3pPr>
            <a:lvl4pPr lvl="3"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4pPr>
            <a:lvl5pPr lvl="4"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5pPr>
            <a:lvl6pPr lvl="5"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6pPr>
            <a:lvl7pPr lvl="6"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7pPr>
            <a:lvl8pPr lvl="7"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8pPr>
            <a:lvl9pPr lvl="8"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9pPr>
          </a:lstStyle>
          <a:p>
            <a:endParaRPr/>
          </a:p>
        </p:txBody>
      </p:sp>
      <p:grpSp>
        <p:nvGrpSpPr>
          <p:cNvPr id="896" name="Google Shape;896;p27"/>
          <p:cNvGrpSpPr/>
          <p:nvPr/>
        </p:nvGrpSpPr>
        <p:grpSpPr>
          <a:xfrm>
            <a:off x="673581" y="696275"/>
            <a:ext cx="324325" cy="3751050"/>
            <a:chOff x="673581" y="696275"/>
            <a:chExt cx="324325" cy="3751050"/>
          </a:xfrm>
        </p:grpSpPr>
        <p:grpSp>
          <p:nvGrpSpPr>
            <p:cNvPr id="897" name="Google Shape;897;p27"/>
            <p:cNvGrpSpPr/>
            <p:nvPr/>
          </p:nvGrpSpPr>
          <p:grpSpPr>
            <a:xfrm rot="-5400000">
              <a:off x="-918069" y="2531350"/>
              <a:ext cx="3751050" cy="80900"/>
              <a:chOff x="1871500" y="2227875"/>
              <a:chExt cx="3751050" cy="80900"/>
            </a:xfrm>
          </p:grpSpPr>
          <p:sp>
            <p:nvSpPr>
              <p:cNvPr id="898" name="Google Shape;898;p27"/>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7"/>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7"/>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27"/>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7"/>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847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3"/>
        <p:cNvGrpSpPr/>
        <p:nvPr/>
      </p:nvGrpSpPr>
      <p:grpSpPr>
        <a:xfrm>
          <a:off x="0" y="0"/>
          <a:ext cx="0" cy="0"/>
          <a:chOff x="0" y="0"/>
          <a:chExt cx="0" cy="0"/>
        </a:xfrm>
      </p:grpSpPr>
      <p:sp>
        <p:nvSpPr>
          <p:cNvPr id="234" name="Google Shape;234;p4"/>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4"/>
          <p:cNvGrpSpPr/>
          <p:nvPr/>
        </p:nvGrpSpPr>
        <p:grpSpPr>
          <a:xfrm>
            <a:off x="8341543" y="2282008"/>
            <a:ext cx="569676" cy="380612"/>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
          <p:cNvGrpSpPr/>
          <p:nvPr/>
        </p:nvGrpSpPr>
        <p:grpSpPr>
          <a:xfrm>
            <a:off x="8341543" y="1721094"/>
            <a:ext cx="569676" cy="380612"/>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4"/>
          <p:cNvGrpSpPr/>
          <p:nvPr/>
        </p:nvGrpSpPr>
        <p:grpSpPr>
          <a:xfrm>
            <a:off x="8346273" y="1183592"/>
            <a:ext cx="568486" cy="388014"/>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4"/>
          <p:cNvGrpSpPr/>
          <p:nvPr/>
        </p:nvGrpSpPr>
        <p:grpSpPr>
          <a:xfrm>
            <a:off x="8341543" y="606635"/>
            <a:ext cx="569676" cy="388014"/>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4"/>
          <p:cNvGrpSpPr/>
          <p:nvPr/>
        </p:nvGrpSpPr>
        <p:grpSpPr>
          <a:xfrm>
            <a:off x="8341543" y="2842933"/>
            <a:ext cx="569676" cy="380612"/>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4"/>
          <p:cNvGrpSpPr/>
          <p:nvPr/>
        </p:nvGrpSpPr>
        <p:grpSpPr>
          <a:xfrm>
            <a:off x="8341543" y="3403858"/>
            <a:ext cx="569676" cy="380612"/>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821325" y="1232150"/>
            <a:ext cx="7501200" cy="332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310" name="Google Shape;310;p4"/>
          <p:cNvSpPr/>
          <p:nvPr/>
        </p:nvSpPr>
        <p:spPr>
          <a:xfrm rot="4238894">
            <a:off x="287196" y="4383386"/>
            <a:ext cx="794710" cy="68675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7109750" y="7326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324400" y="55106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4"/>
          <p:cNvGrpSpPr/>
          <p:nvPr/>
        </p:nvGrpSpPr>
        <p:grpSpPr>
          <a:xfrm>
            <a:off x="7636900" y="441350"/>
            <a:ext cx="291375" cy="281375"/>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4"/>
          <p:cNvSpPr/>
          <p:nvPr/>
        </p:nvSpPr>
        <p:spPr>
          <a:xfrm>
            <a:off x="8088375" y="123213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1023000" y="1014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395894" y="219519"/>
            <a:ext cx="8518865" cy="4788281"/>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1979838"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2" name="Google Shape;352;p5"/>
          <p:cNvSpPr txBox="1">
            <a:spLocks noGrp="1"/>
          </p:cNvSpPr>
          <p:nvPr>
            <p:ph type="subTitle" idx="2"/>
          </p:nvPr>
        </p:nvSpPr>
        <p:spPr>
          <a:xfrm>
            <a:off x="1979838" y="2603400"/>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4821463"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4" name="Google Shape;354;p5"/>
          <p:cNvSpPr txBox="1">
            <a:spLocks noGrp="1"/>
          </p:cNvSpPr>
          <p:nvPr>
            <p:ph type="subTitle" idx="4"/>
          </p:nvPr>
        </p:nvSpPr>
        <p:spPr>
          <a:xfrm>
            <a:off x="4821463" y="2603404"/>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5"/>
        <p:cNvGrpSpPr/>
        <p:nvPr/>
      </p:nvGrpSpPr>
      <p:grpSpPr>
        <a:xfrm>
          <a:off x="0" y="0"/>
          <a:ext cx="0" cy="0"/>
          <a:chOff x="0" y="0"/>
          <a:chExt cx="0" cy="0"/>
        </a:xfrm>
      </p:grpSpPr>
      <p:sp>
        <p:nvSpPr>
          <p:cNvPr id="406" name="Google Shape;406;p6"/>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6"/>
          <p:cNvGrpSpPr/>
          <p:nvPr/>
        </p:nvGrpSpPr>
        <p:grpSpPr>
          <a:xfrm>
            <a:off x="8341543" y="2282008"/>
            <a:ext cx="569676" cy="380612"/>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6"/>
          <p:cNvGrpSpPr/>
          <p:nvPr/>
        </p:nvGrpSpPr>
        <p:grpSpPr>
          <a:xfrm>
            <a:off x="8341543" y="1721094"/>
            <a:ext cx="569676" cy="380612"/>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6"/>
          <p:cNvGrpSpPr/>
          <p:nvPr/>
        </p:nvGrpSpPr>
        <p:grpSpPr>
          <a:xfrm>
            <a:off x="8346273" y="1183592"/>
            <a:ext cx="568486" cy="388014"/>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6"/>
          <p:cNvGrpSpPr/>
          <p:nvPr/>
        </p:nvGrpSpPr>
        <p:grpSpPr>
          <a:xfrm>
            <a:off x="8341543" y="606635"/>
            <a:ext cx="569676" cy="388014"/>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6"/>
          <p:cNvGrpSpPr/>
          <p:nvPr/>
        </p:nvGrpSpPr>
        <p:grpSpPr>
          <a:xfrm>
            <a:off x="8341543" y="2842933"/>
            <a:ext cx="569676" cy="380612"/>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6"/>
          <p:cNvGrpSpPr/>
          <p:nvPr/>
        </p:nvGrpSpPr>
        <p:grpSpPr>
          <a:xfrm>
            <a:off x="8341543" y="3403858"/>
            <a:ext cx="569676" cy="380612"/>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726213" y="4500425"/>
            <a:ext cx="291375" cy="281375"/>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 name="Google Shape;493;p6"/>
          <p:cNvGrpSpPr/>
          <p:nvPr/>
        </p:nvGrpSpPr>
        <p:grpSpPr>
          <a:xfrm>
            <a:off x="1514950" y="454750"/>
            <a:ext cx="166675" cy="168575"/>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grpSp>
        <p:nvGrpSpPr>
          <p:cNvPr id="498" name="Google Shape;498;p7"/>
          <p:cNvGrpSpPr/>
          <p:nvPr/>
        </p:nvGrpSpPr>
        <p:grpSpPr>
          <a:xfrm>
            <a:off x="395894" y="219519"/>
            <a:ext cx="8518865" cy="4788281"/>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7"/>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5558685" y="21093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523" name="Google Shape;523;p7"/>
          <p:cNvSpPr txBox="1">
            <a:spLocks noGrp="1"/>
          </p:cNvSpPr>
          <p:nvPr>
            <p:ph type="subTitle" idx="2"/>
          </p:nvPr>
        </p:nvSpPr>
        <p:spPr>
          <a:xfrm>
            <a:off x="5556263" y="2463297"/>
            <a:ext cx="24174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524" name="Google Shape;524;p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4"/>
        <p:cNvGrpSpPr/>
        <p:nvPr/>
      </p:nvGrpSpPr>
      <p:grpSpPr>
        <a:xfrm>
          <a:off x="0" y="0"/>
          <a:ext cx="0" cy="0"/>
          <a:chOff x="0" y="0"/>
          <a:chExt cx="0" cy="0"/>
        </a:xfrm>
      </p:grpSpPr>
      <p:grpSp>
        <p:nvGrpSpPr>
          <p:cNvPr id="575" name="Google Shape;575;p8"/>
          <p:cNvGrpSpPr/>
          <p:nvPr/>
        </p:nvGrpSpPr>
        <p:grpSpPr>
          <a:xfrm>
            <a:off x="395894" y="219519"/>
            <a:ext cx="8518865" cy="4788281"/>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8"/>
          <p:cNvSpPr txBox="1">
            <a:spLocks noGrp="1"/>
          </p:cNvSpPr>
          <p:nvPr>
            <p:ph type="title"/>
          </p:nvPr>
        </p:nvSpPr>
        <p:spPr>
          <a:xfrm>
            <a:off x="1529550" y="1682550"/>
            <a:ext cx="6084900" cy="72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endParaRPr/>
          </a:p>
        </p:txBody>
      </p:sp>
      <p:sp>
        <p:nvSpPr>
          <p:cNvPr id="599" name="Google Shape;599;p8"/>
          <p:cNvSpPr txBox="1">
            <a:spLocks noGrp="1"/>
          </p:cNvSpPr>
          <p:nvPr>
            <p:ph type="subTitle" idx="1"/>
          </p:nvPr>
        </p:nvSpPr>
        <p:spPr>
          <a:xfrm>
            <a:off x="1534825" y="2405250"/>
            <a:ext cx="6084900" cy="1055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395894" y="219519"/>
            <a:ext cx="8518865" cy="4788281"/>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9"/>
          <p:cNvSpPr txBox="1">
            <a:spLocks noGrp="1"/>
          </p:cNvSpPr>
          <p:nvPr>
            <p:ph type="title"/>
          </p:nvPr>
        </p:nvSpPr>
        <p:spPr>
          <a:xfrm>
            <a:off x="2014800" y="1482700"/>
            <a:ext cx="5114400" cy="138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2594250" y="2750800"/>
            <a:ext cx="3955500" cy="99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676" name="Google Shape;676;p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6"/>
        <p:cNvGrpSpPr/>
        <p:nvPr/>
      </p:nvGrpSpPr>
      <p:grpSpPr>
        <a:xfrm>
          <a:off x="0" y="0"/>
          <a:ext cx="0" cy="0"/>
          <a:chOff x="0" y="0"/>
          <a:chExt cx="0" cy="0"/>
        </a:xfrm>
      </p:grpSpPr>
      <p:grpSp>
        <p:nvGrpSpPr>
          <p:cNvPr id="727" name="Google Shape;727;p10"/>
          <p:cNvGrpSpPr/>
          <p:nvPr/>
        </p:nvGrpSpPr>
        <p:grpSpPr>
          <a:xfrm>
            <a:off x="395894" y="219519"/>
            <a:ext cx="8518865" cy="4788281"/>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0"/>
          <p:cNvSpPr txBox="1">
            <a:spLocks noGrp="1"/>
          </p:cNvSpPr>
          <p:nvPr>
            <p:ph type="title"/>
          </p:nvPr>
        </p:nvSpPr>
        <p:spPr>
          <a:xfrm>
            <a:off x="3438550" y="2009550"/>
            <a:ext cx="4979400" cy="112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0"/>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0"/>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0"/>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0"/>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0"/>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0"/>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0"/>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0"/>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0"/>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0"/>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0"/>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0"/>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0"/>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0"/>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0"/>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0"/>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0"/>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0"/>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0"/>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0"/>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0"/>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0"/>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0"/>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0"/>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0"/>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0"/>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0"/>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0"/>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0"/>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0"/>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0"/>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0"/>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1"/>
        <p:cNvGrpSpPr/>
        <p:nvPr/>
      </p:nvGrpSpPr>
      <p:grpSpPr>
        <a:xfrm>
          <a:off x="0" y="0"/>
          <a:ext cx="0" cy="0"/>
          <a:chOff x="0" y="0"/>
          <a:chExt cx="0" cy="0"/>
        </a:xfrm>
      </p:grpSpPr>
      <p:grpSp>
        <p:nvGrpSpPr>
          <p:cNvPr id="802" name="Google Shape;802;p11"/>
          <p:cNvGrpSpPr/>
          <p:nvPr/>
        </p:nvGrpSpPr>
        <p:grpSpPr>
          <a:xfrm>
            <a:off x="395894" y="219519"/>
            <a:ext cx="8518865" cy="4788281"/>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1"/>
          <p:cNvSpPr txBox="1">
            <a:spLocks noGrp="1"/>
          </p:cNvSpPr>
          <p:nvPr>
            <p:ph type="title" hasCustomPrompt="1"/>
          </p:nvPr>
        </p:nvSpPr>
        <p:spPr>
          <a:xfrm>
            <a:off x="1816863" y="1707588"/>
            <a:ext cx="5511600" cy="1401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826" name="Google Shape;826;p11"/>
          <p:cNvSpPr txBox="1">
            <a:spLocks noGrp="1"/>
          </p:cNvSpPr>
          <p:nvPr>
            <p:ph type="subTitle" idx="1"/>
          </p:nvPr>
        </p:nvSpPr>
        <p:spPr>
          <a:xfrm>
            <a:off x="1815538" y="2971813"/>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7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VD1.%20h&#432;&#7899;ng%20d&#7851;n%20c&#225;ch%20so%20s&#225;nh%20&#273;&#7875;%20x&#225;c%20&#273;&#7883;nh%20m&#7909;c%20ti&#234;u%20l&#297;nh%20v&#7921;c%20PTTC%20(4-5%20tu&#7893;i.)%20.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hyperlink" Target="VD4.%20H&#432;&#7899;ng%20d&#7851;n%20c&#225;ch%20so%20s&#225;nh%20&#273;&#7875;%20x&#225;c%20&#273;&#7883;nh%20n&#7897;i%20dung%20gi&#225;o%20d&#7909;c%20l&#297;nh%20v&#7921;c%20PTNT%20nh&#243;m%20(25-36%20th&#225;ng)..docx" TargetMode="Externa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4.xml.rels><?xml version="1.0" encoding="UTF-8" standalone="yes"?>
<Relationships xmlns="http://schemas.openxmlformats.org/package/2006/relationships"><Relationship Id="rId8" Type="http://schemas.openxmlformats.org/officeDocument/2006/relationships/image" Target="../media/image20.jfif"/><Relationship Id="rId3" Type="http://schemas.openxmlformats.org/officeDocument/2006/relationships/slide" Target="slide8.xml"/><Relationship Id="rId7" Type="http://schemas.openxmlformats.org/officeDocument/2006/relationships/image" Target="../media/image9.jfi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6.xml"/><Relationship Id="rId5" Type="http://schemas.openxmlformats.org/officeDocument/2006/relationships/slide" Target="slide45.xml"/><Relationship Id="rId4" Type="http://schemas.openxmlformats.org/officeDocument/2006/relationships/slide" Target="slide1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Google Shape;1765;p26"/>
          <p:cNvSpPr/>
          <p:nvPr/>
        </p:nvSpPr>
        <p:spPr>
          <a:xfrm rot="126755">
            <a:off x="817790" y="965982"/>
            <a:ext cx="6821522" cy="3501184"/>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766" name="Google Shape;1766;p26"/>
          <p:cNvSpPr/>
          <p:nvPr/>
        </p:nvSpPr>
        <p:spPr>
          <a:xfrm rot="3969046">
            <a:off x="560370" y="3716262"/>
            <a:ext cx="1088272" cy="940432"/>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767" name="Google Shape;1767;p26"/>
          <p:cNvSpPr/>
          <p:nvPr/>
        </p:nvSpPr>
        <p:spPr>
          <a:xfrm rot="4829593">
            <a:off x="6993074" y="820268"/>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784" name="Google Shape;1784;p26">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6">
            <a:hlinkClick r:id="rId4"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TextBox 26"/>
          <p:cNvSpPr txBox="1"/>
          <p:nvPr/>
        </p:nvSpPr>
        <p:spPr>
          <a:xfrm>
            <a:off x="251520" y="1738450"/>
            <a:ext cx="7740305" cy="1261884"/>
          </a:xfrm>
          <a:prstGeom prst="rect">
            <a:avLst/>
          </a:prstGeom>
          <a:noFill/>
        </p:spPr>
        <p:txBody>
          <a:bodyPr wrap="square">
            <a:spAutoFit/>
          </a:bodyPr>
          <a:lstStyle/>
          <a:p>
            <a:pPr algn="ctr">
              <a:defRPr/>
            </a:pPr>
            <a:r>
              <a:rPr lang="en-US" sz="2800" b="1" dirty="0" err="1">
                <a:solidFill>
                  <a:srgbClr val="FF3300"/>
                </a:solidFill>
                <a:effectLst>
                  <a:outerShdw blurRad="38100" dist="38100" dir="2700000" algn="tl">
                    <a:srgbClr val="000000"/>
                  </a:outerShdw>
                </a:effectLst>
              </a:rPr>
              <a:t>BỒI</a:t>
            </a:r>
            <a:r>
              <a:rPr lang="en-US" sz="2800" b="1" dirty="0">
                <a:solidFill>
                  <a:srgbClr val="FF3300"/>
                </a:solidFill>
                <a:effectLst>
                  <a:outerShdw blurRad="38100" dist="38100" dir="2700000" algn="tl">
                    <a:srgbClr val="000000"/>
                  </a:outerShdw>
                </a:effectLst>
              </a:rPr>
              <a:t> </a:t>
            </a:r>
            <a:r>
              <a:rPr lang="en-US" sz="2800" b="1" dirty="0" err="1">
                <a:solidFill>
                  <a:srgbClr val="FF3300"/>
                </a:solidFill>
                <a:effectLst>
                  <a:outerShdw blurRad="38100" dist="38100" dir="2700000" algn="tl">
                    <a:srgbClr val="000000"/>
                  </a:outerShdw>
                </a:effectLst>
              </a:rPr>
              <a:t>DƯỠNG</a:t>
            </a:r>
            <a:r>
              <a:rPr lang="en-US" sz="2800" b="1" dirty="0">
                <a:solidFill>
                  <a:srgbClr val="FF3300"/>
                </a:solidFill>
                <a:effectLst>
                  <a:outerShdw blurRad="38100" dist="38100" dir="2700000" algn="tl">
                    <a:srgbClr val="000000"/>
                  </a:outerShdw>
                </a:effectLst>
              </a:rPr>
              <a:t> </a:t>
            </a:r>
            <a:br>
              <a:rPr lang="en-US" sz="2800" b="1" dirty="0">
                <a:solidFill>
                  <a:srgbClr val="FF3300"/>
                </a:solidFill>
                <a:effectLst>
                  <a:outerShdw blurRad="38100" dist="38100" dir="2700000" algn="tl">
                    <a:srgbClr val="000000"/>
                  </a:outerShdw>
                </a:effectLst>
              </a:rPr>
            </a:br>
            <a:r>
              <a:rPr lang="en-US" sz="2800" b="1" dirty="0" err="1">
                <a:solidFill>
                  <a:srgbClr val="FF3300"/>
                </a:solidFill>
                <a:effectLst>
                  <a:outerShdw blurRad="38100" dist="38100" dir="2700000" algn="tl">
                    <a:srgbClr val="000000"/>
                  </a:outerShdw>
                </a:effectLst>
              </a:rPr>
              <a:t>KỸ</a:t>
            </a:r>
            <a:r>
              <a:rPr lang="en-US" sz="2800" b="1" dirty="0">
                <a:solidFill>
                  <a:srgbClr val="FF3300"/>
                </a:solidFill>
                <a:effectLst>
                  <a:outerShdw blurRad="38100" dist="38100" dir="2700000" algn="tl">
                    <a:srgbClr val="000000"/>
                  </a:outerShdw>
                </a:effectLst>
              </a:rPr>
              <a:t> </a:t>
            </a:r>
            <a:r>
              <a:rPr lang="en-US" sz="2800" b="1" dirty="0" err="1">
                <a:solidFill>
                  <a:srgbClr val="FF3300"/>
                </a:solidFill>
                <a:effectLst>
                  <a:outerShdw blurRad="38100" dist="38100" dir="2700000" algn="tl">
                    <a:srgbClr val="000000"/>
                  </a:outerShdw>
                </a:effectLst>
              </a:rPr>
              <a:t>NĂNG</a:t>
            </a:r>
            <a:r>
              <a:rPr lang="en-US" sz="2800" b="1" dirty="0">
                <a:solidFill>
                  <a:srgbClr val="FF3300"/>
                </a:solidFill>
                <a:effectLst>
                  <a:outerShdw blurRad="38100" dist="38100" dir="2700000" algn="tl">
                    <a:srgbClr val="000000"/>
                  </a:outerShdw>
                </a:effectLst>
              </a:rPr>
              <a:t> LẬP KẾ HOẠCH GIÁO DỤC</a:t>
            </a:r>
          </a:p>
          <a:p>
            <a:pPr algn="ctr">
              <a:defRPr/>
            </a:pPr>
            <a:endParaRPr lang="en-US" sz="2000" b="1" dirty="0">
              <a:solidFill>
                <a:srgbClr val="000F2E"/>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28" name="Google Shape;1538;p63"/>
          <p:cNvPicPr preferRelativeResize="0"/>
          <p:nvPr/>
        </p:nvPicPr>
        <p:blipFill rotWithShape="1">
          <a:blip r:embed="rId5">
            <a:alphaModFix/>
          </a:blip>
          <a:srcRect t="13800" r="9926"/>
          <a:stretch/>
        </p:blipFill>
        <p:spPr>
          <a:xfrm rot="-2546224" flipH="1">
            <a:off x="542759" y="468524"/>
            <a:ext cx="1260884" cy="1163230"/>
          </a:xfrm>
          <a:prstGeom prst="rect">
            <a:avLst/>
          </a:prstGeom>
          <a:noFill/>
          <a:ln>
            <a:noFill/>
          </a:ln>
        </p:spPr>
      </p:pic>
      <p:pic>
        <p:nvPicPr>
          <p:cNvPr id="29" name="Google Shape;1538;p63"/>
          <p:cNvPicPr preferRelativeResize="0"/>
          <p:nvPr/>
        </p:nvPicPr>
        <p:blipFill rotWithShape="1">
          <a:blip r:embed="rId5">
            <a:alphaModFix/>
          </a:blip>
          <a:srcRect t="13800" r="9926"/>
          <a:stretch/>
        </p:blipFill>
        <p:spPr>
          <a:xfrm rot="11734206" flipH="1">
            <a:off x="1204569" y="76732"/>
            <a:ext cx="1260884" cy="1163230"/>
          </a:xfrm>
          <a:prstGeom prst="rect">
            <a:avLst/>
          </a:prstGeom>
          <a:noFill/>
          <a:ln>
            <a:noFill/>
          </a:ln>
        </p:spPr>
      </p:pic>
      <p:pic>
        <p:nvPicPr>
          <p:cNvPr id="30" name="Google Shape;1540;p63"/>
          <p:cNvPicPr preferRelativeResize="0"/>
          <p:nvPr/>
        </p:nvPicPr>
        <p:blipFill rotWithShape="1">
          <a:blip r:embed="rId6">
            <a:alphaModFix/>
          </a:blip>
          <a:srcRect t="9703" r="2400" b="9501"/>
          <a:stretch/>
        </p:blipFill>
        <p:spPr>
          <a:xfrm>
            <a:off x="5898042" y="2507179"/>
            <a:ext cx="2785851" cy="2800875"/>
          </a:xfrm>
          <a:prstGeom prst="rect">
            <a:avLst/>
          </a:prstGeom>
          <a:noFill/>
          <a:ln>
            <a:noFill/>
          </a:ln>
        </p:spPr>
      </p:pic>
      <p:sp>
        <p:nvSpPr>
          <p:cNvPr id="17" name="Rectangle 9">
            <a:extLst>
              <a:ext uri="{FF2B5EF4-FFF2-40B4-BE49-F238E27FC236}">
                <a16:creationId xmlns:a16="http://schemas.microsoft.com/office/drawing/2014/main" id="{71BB61C7-F818-4176-9B9A-30FF0D368945}"/>
              </a:ext>
            </a:extLst>
          </p:cNvPr>
          <p:cNvSpPr/>
          <p:nvPr/>
        </p:nvSpPr>
        <p:spPr>
          <a:xfrm>
            <a:off x="381000" y="228600"/>
            <a:ext cx="8382000" cy="400110"/>
          </a:xfrm>
          <a:prstGeom prst="rect">
            <a:avLst/>
          </a:prstGeom>
          <a:noFill/>
        </p:spPr>
        <p:txBody>
          <a:bodyPr>
            <a:spAutoFit/>
          </a:bodyPr>
          <a:lstStyle/>
          <a:p>
            <a:pPr algn="ctr">
              <a:defRPr/>
            </a:pPr>
            <a:r>
              <a:rPr lang="en-US" sz="2000" b="1" dirty="0" err="1">
                <a:ln w="10541" cmpd="sng">
                  <a:solidFill>
                    <a:schemeClr val="accent1">
                      <a:shade val="88000"/>
                      <a:satMod val="110000"/>
                    </a:schemeClr>
                  </a:solidFill>
                  <a:prstDash val="solid"/>
                </a:ln>
                <a:solidFill>
                  <a:srgbClr val="491FE1"/>
                </a:solidFill>
                <a:latin typeface="Arial" pitchFamily="34" charset="0"/>
                <a:cs typeface="Arial" pitchFamily="34" charset="0"/>
              </a:rPr>
              <a:t>PHÒNG</a:t>
            </a:r>
            <a:r>
              <a:rPr lang="en-US" sz="2000" b="1" dirty="0">
                <a:ln w="10541" cmpd="sng">
                  <a:solidFill>
                    <a:schemeClr val="accent1">
                      <a:shade val="88000"/>
                      <a:satMod val="110000"/>
                    </a:schemeClr>
                  </a:solidFill>
                  <a:prstDash val="solid"/>
                </a:ln>
                <a:solidFill>
                  <a:srgbClr val="491FE1"/>
                </a:solidFill>
                <a:latin typeface="Arial" pitchFamily="34" charset="0"/>
                <a:cs typeface="Arial" pitchFamily="34" charset="0"/>
              </a:rPr>
              <a:t> </a:t>
            </a:r>
            <a:r>
              <a:rPr lang="en-US" sz="2000" b="1" dirty="0" err="1">
                <a:ln w="10541" cmpd="sng">
                  <a:solidFill>
                    <a:schemeClr val="accent1">
                      <a:shade val="88000"/>
                      <a:satMod val="110000"/>
                    </a:schemeClr>
                  </a:solidFill>
                  <a:prstDash val="solid"/>
                </a:ln>
                <a:solidFill>
                  <a:srgbClr val="491FE1"/>
                </a:solidFill>
                <a:latin typeface="Arial" pitchFamily="34" charset="0"/>
                <a:cs typeface="Arial" pitchFamily="34" charset="0"/>
              </a:rPr>
              <a:t>GIÁO</a:t>
            </a:r>
            <a:r>
              <a:rPr lang="en-US" sz="2000" b="1" dirty="0">
                <a:ln w="10541" cmpd="sng">
                  <a:solidFill>
                    <a:schemeClr val="accent1">
                      <a:shade val="88000"/>
                      <a:satMod val="110000"/>
                    </a:schemeClr>
                  </a:solidFill>
                  <a:prstDash val="solid"/>
                </a:ln>
                <a:solidFill>
                  <a:srgbClr val="491FE1"/>
                </a:solidFill>
                <a:latin typeface="Arial" pitchFamily="34" charset="0"/>
                <a:cs typeface="Arial" pitchFamily="34" charset="0"/>
              </a:rPr>
              <a:t> </a:t>
            </a:r>
            <a:r>
              <a:rPr lang="en-US" sz="2000" b="1" dirty="0" err="1">
                <a:ln w="10541" cmpd="sng">
                  <a:solidFill>
                    <a:schemeClr val="accent1">
                      <a:shade val="88000"/>
                      <a:satMod val="110000"/>
                    </a:schemeClr>
                  </a:solidFill>
                  <a:prstDash val="solid"/>
                </a:ln>
                <a:solidFill>
                  <a:srgbClr val="491FE1"/>
                </a:solidFill>
                <a:latin typeface="Arial" pitchFamily="34" charset="0"/>
                <a:cs typeface="Arial" pitchFamily="34" charset="0"/>
              </a:rPr>
              <a:t>DỤC</a:t>
            </a:r>
            <a:r>
              <a:rPr lang="en-US" sz="2000" b="1" dirty="0">
                <a:ln w="10541" cmpd="sng">
                  <a:solidFill>
                    <a:schemeClr val="accent1">
                      <a:shade val="88000"/>
                      <a:satMod val="110000"/>
                    </a:schemeClr>
                  </a:solidFill>
                  <a:prstDash val="solid"/>
                </a:ln>
                <a:solidFill>
                  <a:srgbClr val="491FE1"/>
                </a:solidFill>
                <a:latin typeface="Arial" pitchFamily="34" charset="0"/>
                <a:cs typeface="Arial" pitchFamily="34" charset="0"/>
              </a:rPr>
              <a:t> </a:t>
            </a:r>
            <a:r>
              <a:rPr lang="en-US" sz="2000" b="1" dirty="0" err="1">
                <a:ln w="10541" cmpd="sng">
                  <a:solidFill>
                    <a:schemeClr val="accent1">
                      <a:shade val="88000"/>
                      <a:satMod val="110000"/>
                    </a:schemeClr>
                  </a:solidFill>
                  <a:prstDash val="solid"/>
                </a:ln>
                <a:solidFill>
                  <a:srgbClr val="491FE1"/>
                </a:solidFill>
                <a:latin typeface="Arial" pitchFamily="34" charset="0"/>
                <a:cs typeface="Arial" pitchFamily="34" charset="0"/>
              </a:rPr>
              <a:t>VÀ</a:t>
            </a:r>
            <a:r>
              <a:rPr lang="en-US" sz="2000" b="1" dirty="0">
                <a:ln w="10541" cmpd="sng">
                  <a:solidFill>
                    <a:schemeClr val="accent1">
                      <a:shade val="88000"/>
                      <a:satMod val="110000"/>
                    </a:schemeClr>
                  </a:solidFill>
                  <a:prstDash val="solid"/>
                </a:ln>
                <a:solidFill>
                  <a:srgbClr val="491FE1"/>
                </a:solidFill>
                <a:latin typeface="Arial" pitchFamily="34" charset="0"/>
                <a:cs typeface="Arial" pitchFamily="34" charset="0"/>
              </a:rPr>
              <a:t> </a:t>
            </a:r>
            <a:r>
              <a:rPr lang="en-US" sz="2000" b="1" dirty="0" err="1">
                <a:ln w="10541" cmpd="sng">
                  <a:solidFill>
                    <a:schemeClr val="accent1">
                      <a:shade val="88000"/>
                      <a:satMod val="110000"/>
                    </a:schemeClr>
                  </a:solidFill>
                  <a:prstDash val="solid"/>
                </a:ln>
                <a:solidFill>
                  <a:srgbClr val="491FE1"/>
                </a:solidFill>
                <a:latin typeface="Arial" pitchFamily="34" charset="0"/>
                <a:cs typeface="Arial" pitchFamily="34" charset="0"/>
              </a:rPr>
              <a:t>ĐÀO</a:t>
            </a:r>
            <a:r>
              <a:rPr lang="en-US" sz="2000" b="1" dirty="0">
                <a:ln w="10541" cmpd="sng">
                  <a:solidFill>
                    <a:schemeClr val="accent1">
                      <a:shade val="88000"/>
                      <a:satMod val="110000"/>
                    </a:schemeClr>
                  </a:solidFill>
                  <a:prstDash val="solid"/>
                </a:ln>
                <a:solidFill>
                  <a:srgbClr val="491FE1"/>
                </a:solidFill>
                <a:latin typeface="Arial" pitchFamily="34" charset="0"/>
                <a:cs typeface="Arial" pitchFamily="34" charset="0"/>
              </a:rPr>
              <a:t> </a:t>
            </a:r>
            <a:r>
              <a:rPr lang="en-US" sz="2000" b="1" dirty="0" err="1">
                <a:ln w="10541" cmpd="sng">
                  <a:solidFill>
                    <a:schemeClr val="accent1">
                      <a:shade val="88000"/>
                      <a:satMod val="110000"/>
                    </a:schemeClr>
                  </a:solidFill>
                  <a:prstDash val="solid"/>
                </a:ln>
                <a:solidFill>
                  <a:srgbClr val="491FE1"/>
                </a:solidFill>
                <a:latin typeface="Arial" pitchFamily="34" charset="0"/>
                <a:cs typeface="Arial" pitchFamily="34" charset="0"/>
              </a:rPr>
              <a:t>TẠO</a:t>
            </a:r>
            <a:r>
              <a:rPr lang="en-US" sz="2000" b="1" dirty="0">
                <a:ln w="10541" cmpd="sng">
                  <a:solidFill>
                    <a:schemeClr val="accent1">
                      <a:shade val="88000"/>
                      <a:satMod val="110000"/>
                    </a:schemeClr>
                  </a:solidFill>
                  <a:prstDash val="solid"/>
                </a:ln>
                <a:solidFill>
                  <a:srgbClr val="491FE1"/>
                </a:solidFill>
                <a:latin typeface="Arial" pitchFamily="34" charset="0"/>
                <a:cs typeface="Arial" pitchFamily="34" charset="0"/>
              </a:rPr>
              <a:t> </a:t>
            </a:r>
            <a:r>
              <a:rPr lang="en-US" sz="2000" b="1" dirty="0" err="1">
                <a:ln w="10541" cmpd="sng">
                  <a:solidFill>
                    <a:schemeClr val="accent1">
                      <a:shade val="88000"/>
                      <a:satMod val="110000"/>
                    </a:schemeClr>
                  </a:solidFill>
                  <a:prstDash val="solid"/>
                </a:ln>
                <a:solidFill>
                  <a:srgbClr val="491FE1"/>
                </a:solidFill>
                <a:latin typeface="Arial" pitchFamily="34" charset="0"/>
                <a:cs typeface="Arial" pitchFamily="34" charset="0"/>
              </a:rPr>
              <a:t>QUẬN</a:t>
            </a:r>
            <a:r>
              <a:rPr lang="en-US" sz="2000" b="1" dirty="0">
                <a:ln w="10541" cmpd="sng">
                  <a:solidFill>
                    <a:schemeClr val="accent1">
                      <a:shade val="88000"/>
                      <a:satMod val="110000"/>
                    </a:schemeClr>
                  </a:solidFill>
                  <a:prstDash val="solid"/>
                </a:ln>
                <a:solidFill>
                  <a:srgbClr val="491FE1"/>
                </a:solidFill>
                <a:latin typeface="Arial" pitchFamily="34" charset="0"/>
                <a:cs typeface="Arial" pitchFamily="34" charset="0"/>
              </a:rPr>
              <a:t> 3 </a:t>
            </a:r>
          </a:p>
        </p:txBody>
      </p:sp>
      <p:sp>
        <p:nvSpPr>
          <p:cNvPr id="18" name="Rectangle 11">
            <a:extLst>
              <a:ext uri="{FF2B5EF4-FFF2-40B4-BE49-F238E27FC236}">
                <a16:creationId xmlns:a16="http://schemas.microsoft.com/office/drawing/2014/main" id="{7D44313D-9902-446D-9202-B174020A9588}"/>
              </a:ext>
            </a:extLst>
          </p:cNvPr>
          <p:cNvSpPr/>
          <p:nvPr/>
        </p:nvSpPr>
        <p:spPr>
          <a:xfrm>
            <a:off x="1754583" y="4240716"/>
            <a:ext cx="4702352" cy="400110"/>
          </a:xfrm>
          <a:prstGeom prst="rect">
            <a:avLst/>
          </a:prstGeom>
          <a:noFill/>
        </p:spPr>
        <p:txBody>
          <a:bodyPr wrap="square">
            <a:spAutoFit/>
          </a:bodyPr>
          <a:lstStyle/>
          <a:p>
            <a:pPr algn="ctr">
              <a:defRPr/>
            </a:pPr>
            <a:r>
              <a:rPr lang="en-US" sz="2000" b="1" dirty="0" err="1">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Quận</a:t>
            </a:r>
            <a:r>
              <a:rPr lang="en-US" sz="2000" b="1" dirty="0">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3</a:t>
            </a:r>
            <a:r>
              <a:rPr lang="en-US" sz="2000" b="1">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a:t>
            </a:r>
            <a:r>
              <a:rPr lang="en-US" sz="2000" b="1">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gày </a:t>
            </a:r>
            <a:r>
              <a:rPr lang="en-US" sz="2000" b="1" dirty="0">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18 </a:t>
            </a:r>
            <a:r>
              <a:rPr lang="en-US" sz="2000" b="1" dirty="0" err="1">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tháng</a:t>
            </a:r>
            <a:r>
              <a:rPr lang="en-US" sz="2000" b="1" dirty="0">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8 </a:t>
            </a:r>
            <a:r>
              <a:rPr lang="en-US" sz="2000" b="1" dirty="0" err="1">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năm</a:t>
            </a:r>
            <a:r>
              <a:rPr lang="en-US" sz="2000" b="1" dirty="0">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2022</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62734" y="3352116"/>
            <a:ext cx="1703465" cy="46890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dirty="0" err="1">
                <a:solidFill>
                  <a:srgbClr val="000000"/>
                </a:solidFill>
                <a:effectLst/>
                <a:latin typeface="+mn-lt"/>
                <a:ea typeface="Times New Roman"/>
              </a:rPr>
              <a:t>Sinh</a:t>
            </a:r>
            <a:r>
              <a:rPr lang="en-US" sz="2400" b="1" kern="1200" dirty="0">
                <a:solidFill>
                  <a:srgbClr val="000000"/>
                </a:solidFill>
                <a:effectLst/>
                <a:latin typeface="+mn-lt"/>
                <a:ea typeface="Times New Roman"/>
              </a:rPr>
              <a:t> </a:t>
            </a:r>
            <a:r>
              <a:rPr lang="en-US" sz="2400" b="1" kern="1200" dirty="0" err="1">
                <a:solidFill>
                  <a:srgbClr val="000000"/>
                </a:solidFill>
                <a:effectLst/>
                <a:latin typeface="+mn-lt"/>
                <a:ea typeface="Times New Roman"/>
              </a:rPr>
              <a:t>hoạt</a:t>
            </a:r>
            <a:endParaRPr lang="en-US" sz="2400" dirty="0">
              <a:effectLst/>
              <a:latin typeface="+mn-lt"/>
              <a:ea typeface="Times New Roman"/>
            </a:endParaRPr>
          </a:p>
        </p:txBody>
      </p:sp>
      <p:sp>
        <p:nvSpPr>
          <p:cNvPr id="6" name="Rectangle 5"/>
          <p:cNvSpPr/>
          <p:nvPr/>
        </p:nvSpPr>
        <p:spPr>
          <a:xfrm>
            <a:off x="481213" y="3292341"/>
            <a:ext cx="1841457" cy="517178"/>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dirty="0" err="1">
                <a:solidFill>
                  <a:srgbClr val="000000"/>
                </a:solidFill>
                <a:effectLst/>
                <a:latin typeface="+mn-lt"/>
                <a:ea typeface="Times New Roman"/>
              </a:rPr>
              <a:t>Giờ</a:t>
            </a:r>
            <a:r>
              <a:rPr lang="en-US" sz="2400" b="1" kern="1200" dirty="0">
                <a:solidFill>
                  <a:srgbClr val="000000"/>
                </a:solidFill>
                <a:effectLst/>
                <a:latin typeface="+mn-lt"/>
                <a:ea typeface="Times New Roman"/>
              </a:rPr>
              <a:t> </a:t>
            </a:r>
            <a:r>
              <a:rPr lang="en-US" sz="2400" b="1" kern="1200" dirty="0" err="1">
                <a:solidFill>
                  <a:srgbClr val="000000"/>
                </a:solidFill>
                <a:effectLst/>
                <a:latin typeface="+mn-lt"/>
                <a:ea typeface="Times New Roman"/>
              </a:rPr>
              <a:t>học</a:t>
            </a:r>
            <a:endParaRPr lang="en-US" sz="2400" dirty="0">
              <a:effectLst/>
              <a:latin typeface="+mn-lt"/>
              <a:ea typeface="Times New Roman"/>
            </a:endParaRPr>
          </a:p>
        </p:txBody>
      </p:sp>
      <p:sp>
        <p:nvSpPr>
          <p:cNvPr id="7" name="Rectangle 6"/>
          <p:cNvSpPr/>
          <p:nvPr/>
        </p:nvSpPr>
        <p:spPr>
          <a:xfrm>
            <a:off x="956447" y="1174027"/>
            <a:ext cx="4782833" cy="673379"/>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dirty="0" err="1">
                <a:solidFill>
                  <a:srgbClr val="000000"/>
                </a:solidFill>
                <a:effectLst/>
                <a:latin typeface="+mn-lt"/>
                <a:ea typeface="Times New Roman"/>
              </a:rPr>
              <a:t>Mục</a:t>
            </a:r>
            <a:r>
              <a:rPr lang="en-US" sz="2400" b="1" kern="1200" dirty="0">
                <a:solidFill>
                  <a:srgbClr val="000000"/>
                </a:solidFill>
                <a:effectLst/>
                <a:latin typeface="+mn-lt"/>
                <a:ea typeface="Times New Roman"/>
              </a:rPr>
              <a:t> </a:t>
            </a:r>
            <a:r>
              <a:rPr lang="en-US" sz="2400" b="1" kern="1200" dirty="0" err="1">
                <a:solidFill>
                  <a:srgbClr val="000000"/>
                </a:solidFill>
                <a:effectLst/>
                <a:latin typeface="+mn-lt"/>
                <a:ea typeface="Times New Roman"/>
              </a:rPr>
              <a:t>tiêu</a:t>
            </a:r>
            <a:r>
              <a:rPr lang="en-US" sz="2400" b="1" kern="1200" dirty="0">
                <a:solidFill>
                  <a:srgbClr val="000000"/>
                </a:solidFill>
                <a:effectLst/>
                <a:latin typeface="+mn-lt"/>
                <a:ea typeface="Times New Roman"/>
              </a:rPr>
              <a:t> GD </a:t>
            </a:r>
            <a:r>
              <a:rPr lang="en-US" sz="2400" b="1" kern="1200" dirty="0" err="1">
                <a:solidFill>
                  <a:srgbClr val="000000"/>
                </a:solidFill>
                <a:effectLst/>
                <a:latin typeface="+mn-lt"/>
                <a:ea typeface="Times New Roman"/>
              </a:rPr>
              <a:t>năm</a:t>
            </a:r>
            <a:r>
              <a:rPr lang="en-US" sz="2400" b="1" kern="1200" dirty="0">
                <a:solidFill>
                  <a:srgbClr val="000000"/>
                </a:solidFill>
                <a:effectLst/>
                <a:latin typeface="+mn-lt"/>
                <a:ea typeface="Times New Roman"/>
              </a:rPr>
              <a:t> </a:t>
            </a:r>
            <a:r>
              <a:rPr lang="en-US" sz="2400" b="1" kern="1200" dirty="0" err="1">
                <a:solidFill>
                  <a:srgbClr val="000000"/>
                </a:solidFill>
                <a:effectLst/>
                <a:latin typeface="+mn-lt"/>
                <a:ea typeface="Times New Roman"/>
              </a:rPr>
              <a:t>học</a:t>
            </a:r>
            <a:endParaRPr lang="en-US" sz="2400" dirty="0">
              <a:effectLst/>
              <a:latin typeface="+mn-lt"/>
              <a:ea typeface="Times New Roman"/>
            </a:endParaRPr>
          </a:p>
        </p:txBody>
      </p:sp>
      <p:cxnSp>
        <p:nvCxnSpPr>
          <p:cNvPr id="8" name="Straight Arrow Connector 7"/>
          <p:cNvCxnSpPr>
            <a:cxnSpLocks/>
          </p:cNvCxnSpPr>
          <p:nvPr/>
        </p:nvCxnSpPr>
        <p:spPr>
          <a:xfrm>
            <a:off x="3347864" y="2785856"/>
            <a:ext cx="0" cy="573778"/>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9" name="Straight Arrow Connector 8"/>
          <p:cNvCxnSpPr>
            <a:cxnSpLocks/>
          </p:cNvCxnSpPr>
          <p:nvPr/>
        </p:nvCxnSpPr>
        <p:spPr>
          <a:xfrm>
            <a:off x="5178351" y="2355187"/>
            <a:ext cx="2540606" cy="1004808"/>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10" name="Straight Arrow Connector 9"/>
          <p:cNvCxnSpPr>
            <a:cxnSpLocks/>
          </p:cNvCxnSpPr>
          <p:nvPr/>
        </p:nvCxnSpPr>
        <p:spPr>
          <a:xfrm flipH="1">
            <a:off x="1312882" y="2522625"/>
            <a:ext cx="2366183" cy="747847"/>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sp>
        <p:nvSpPr>
          <p:cNvPr id="11" name="Rectangle 10"/>
          <p:cNvSpPr/>
          <p:nvPr/>
        </p:nvSpPr>
        <p:spPr>
          <a:xfrm>
            <a:off x="4391112" y="3359634"/>
            <a:ext cx="1983469" cy="49282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dirty="0" err="1">
                <a:solidFill>
                  <a:srgbClr val="000000"/>
                </a:solidFill>
                <a:effectLst/>
                <a:latin typeface="+mn-lt"/>
                <a:ea typeface="Times New Roman"/>
              </a:rPr>
              <a:t>Kỹ</a:t>
            </a:r>
            <a:r>
              <a:rPr lang="en-US" sz="2400" b="1" kern="1200" dirty="0">
                <a:solidFill>
                  <a:srgbClr val="000000"/>
                </a:solidFill>
                <a:effectLst/>
                <a:latin typeface="+mn-lt"/>
                <a:ea typeface="Times New Roman"/>
              </a:rPr>
              <a:t> </a:t>
            </a:r>
            <a:r>
              <a:rPr lang="en-US" sz="2400" b="1" kern="1200" dirty="0" err="1">
                <a:solidFill>
                  <a:srgbClr val="000000"/>
                </a:solidFill>
                <a:effectLst/>
                <a:latin typeface="+mn-lt"/>
                <a:ea typeface="Times New Roman"/>
              </a:rPr>
              <a:t>năng</a:t>
            </a:r>
            <a:endParaRPr lang="en-US" sz="2400" dirty="0">
              <a:effectLst/>
              <a:latin typeface="+mn-lt"/>
              <a:ea typeface="Times New Roman"/>
            </a:endParaRPr>
          </a:p>
        </p:txBody>
      </p:sp>
      <p:sp>
        <p:nvSpPr>
          <p:cNvPr id="12" name="Rectangle 11"/>
          <p:cNvSpPr/>
          <p:nvPr/>
        </p:nvSpPr>
        <p:spPr>
          <a:xfrm>
            <a:off x="1972175" y="2096410"/>
            <a:ext cx="4782833" cy="67337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dirty="0" err="1">
                <a:solidFill>
                  <a:srgbClr val="000000"/>
                </a:solidFill>
                <a:effectLst/>
                <a:latin typeface="+mn-lt"/>
                <a:ea typeface="Times New Roman"/>
              </a:rPr>
              <a:t>Nội</a:t>
            </a:r>
            <a:r>
              <a:rPr lang="en-US" sz="2400" b="1" kern="1200" dirty="0">
                <a:solidFill>
                  <a:srgbClr val="000000"/>
                </a:solidFill>
                <a:effectLst/>
                <a:latin typeface="+mn-lt"/>
                <a:ea typeface="Times New Roman"/>
              </a:rPr>
              <a:t> dung GD </a:t>
            </a:r>
            <a:r>
              <a:rPr lang="en-US" sz="2400" b="1" kern="1200" dirty="0" err="1">
                <a:solidFill>
                  <a:srgbClr val="000000"/>
                </a:solidFill>
                <a:effectLst/>
                <a:latin typeface="+mn-lt"/>
                <a:ea typeface="Times New Roman"/>
              </a:rPr>
              <a:t>năm</a:t>
            </a:r>
            <a:r>
              <a:rPr lang="en-US" sz="2400" b="1" kern="1200" dirty="0">
                <a:solidFill>
                  <a:srgbClr val="000000"/>
                </a:solidFill>
                <a:effectLst/>
                <a:latin typeface="+mn-lt"/>
                <a:ea typeface="Times New Roman"/>
              </a:rPr>
              <a:t> </a:t>
            </a:r>
            <a:r>
              <a:rPr lang="en-US" sz="2400" b="1" kern="1200" dirty="0" err="1">
                <a:solidFill>
                  <a:srgbClr val="000000"/>
                </a:solidFill>
                <a:effectLst/>
                <a:latin typeface="+mn-lt"/>
                <a:ea typeface="Times New Roman"/>
              </a:rPr>
              <a:t>học</a:t>
            </a:r>
            <a:endParaRPr lang="en-US" sz="2400" dirty="0">
              <a:effectLst/>
              <a:latin typeface="+mn-lt"/>
              <a:ea typeface="Times New Roman"/>
            </a:endParaRPr>
          </a:p>
        </p:txBody>
      </p:sp>
      <p:sp>
        <p:nvSpPr>
          <p:cNvPr id="13" name="Rectangle 12"/>
          <p:cNvSpPr/>
          <p:nvPr/>
        </p:nvSpPr>
        <p:spPr>
          <a:xfrm>
            <a:off x="1346810" y="483518"/>
            <a:ext cx="6096541" cy="461665"/>
          </a:xfrm>
          <a:prstGeom prst="rect">
            <a:avLst/>
          </a:prstGeom>
        </p:spPr>
        <p:txBody>
          <a:bodyPr wrap="none">
            <a:spAutoFit/>
          </a:bodyPr>
          <a:lstStyle/>
          <a:p>
            <a:pPr lvl="1" algn="just"/>
            <a:r>
              <a:rPr lang="en-US" sz="2400" b="1" dirty="0">
                <a:solidFill>
                  <a:srgbClr val="9900CC"/>
                </a:solidFill>
              </a:rPr>
              <a:t> 1.1. </a:t>
            </a:r>
            <a:r>
              <a:rPr lang="en-US" sz="2400" b="1" dirty="0" err="1">
                <a:solidFill>
                  <a:srgbClr val="9900CC"/>
                </a:solidFill>
              </a:rPr>
              <a:t>Kế</a:t>
            </a:r>
            <a:r>
              <a:rPr lang="en-US" sz="2400" b="1" dirty="0">
                <a:solidFill>
                  <a:srgbClr val="9900CC"/>
                </a:solidFill>
              </a:rPr>
              <a:t> </a:t>
            </a:r>
            <a:r>
              <a:rPr lang="en-US" sz="2400" b="1" dirty="0" err="1">
                <a:solidFill>
                  <a:srgbClr val="9900CC"/>
                </a:solidFill>
              </a:rPr>
              <a:t>hoạch</a:t>
            </a:r>
            <a:r>
              <a:rPr lang="en-US" sz="2400" b="1" dirty="0">
                <a:solidFill>
                  <a:srgbClr val="9900CC"/>
                </a:solidFill>
              </a:rPr>
              <a:t> </a:t>
            </a:r>
            <a:r>
              <a:rPr lang="en-US" sz="2400" b="1" dirty="0" err="1">
                <a:solidFill>
                  <a:srgbClr val="9900CC"/>
                </a:solidFill>
              </a:rPr>
              <a:t>giáo</a:t>
            </a:r>
            <a:r>
              <a:rPr lang="en-US" sz="2400" b="1" dirty="0">
                <a:solidFill>
                  <a:srgbClr val="9900CC"/>
                </a:solidFill>
              </a:rPr>
              <a:t> </a:t>
            </a:r>
            <a:r>
              <a:rPr lang="en-US" sz="2400" b="1" dirty="0" err="1">
                <a:solidFill>
                  <a:srgbClr val="9900CC"/>
                </a:solidFill>
              </a:rPr>
              <a:t>dục</a:t>
            </a:r>
            <a:r>
              <a:rPr lang="en-US" sz="2400" b="1" dirty="0">
                <a:solidFill>
                  <a:srgbClr val="9900CC"/>
                </a:solidFill>
              </a:rPr>
              <a:t> </a:t>
            </a:r>
            <a:r>
              <a:rPr lang="en-US" sz="2400" b="1" dirty="0" err="1">
                <a:solidFill>
                  <a:srgbClr val="9900CC"/>
                </a:solidFill>
              </a:rPr>
              <a:t>năm</a:t>
            </a:r>
            <a:r>
              <a:rPr lang="en-US" sz="2400" b="1" dirty="0">
                <a:solidFill>
                  <a:srgbClr val="9900CC"/>
                </a:solidFill>
              </a:rPr>
              <a:t> </a:t>
            </a:r>
            <a:r>
              <a:rPr lang="en-US" sz="2400" b="1" dirty="0" err="1">
                <a:solidFill>
                  <a:srgbClr val="9900CC"/>
                </a:solidFill>
              </a:rPr>
              <a:t>học</a:t>
            </a:r>
            <a:r>
              <a:rPr lang="en-US" sz="2400" b="1" dirty="0">
                <a:solidFill>
                  <a:srgbClr val="9900CC"/>
                </a:solidFill>
              </a:rPr>
              <a:t> </a:t>
            </a:r>
            <a:r>
              <a:rPr lang="en-US" sz="2400" b="1" dirty="0" err="1">
                <a:solidFill>
                  <a:srgbClr val="9900CC"/>
                </a:solidFill>
              </a:rPr>
              <a:t>Nhà</a:t>
            </a:r>
            <a:r>
              <a:rPr lang="en-US" sz="2400" b="1" dirty="0">
                <a:solidFill>
                  <a:srgbClr val="9900CC"/>
                </a:solidFill>
              </a:rPr>
              <a:t> </a:t>
            </a:r>
            <a:r>
              <a:rPr lang="en-US" sz="2400" b="1" dirty="0" err="1">
                <a:solidFill>
                  <a:srgbClr val="9900CC"/>
                </a:solidFill>
              </a:rPr>
              <a:t>trẻ</a:t>
            </a:r>
            <a:endParaRPr lang="en-US" sz="2400" dirty="0">
              <a:solidFill>
                <a:srgbClr val="9900CC"/>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96095">
            <a:off x="796253" y="112686"/>
            <a:ext cx="717708" cy="717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7" y="3907843"/>
            <a:ext cx="1223753" cy="1080385"/>
          </a:xfrm>
          <a:prstGeom prst="rect">
            <a:avLst/>
          </a:prstGeom>
          <a:ln>
            <a:noFill/>
          </a:ln>
          <a:effectLst>
            <a:softEdge rad="112500"/>
          </a:effectLst>
        </p:spPr>
      </p:pic>
      <p:sp>
        <p:nvSpPr>
          <p:cNvPr id="16" name="Rectangle 15">
            <a:extLst>
              <a:ext uri="{FF2B5EF4-FFF2-40B4-BE49-F238E27FC236}">
                <a16:creationId xmlns:a16="http://schemas.microsoft.com/office/drawing/2014/main" id="{D9C7C9A3-3596-4652-87E4-7D42B100A0F9}"/>
              </a:ext>
            </a:extLst>
          </p:cNvPr>
          <p:cNvSpPr/>
          <p:nvPr/>
        </p:nvSpPr>
        <p:spPr>
          <a:xfrm>
            <a:off x="1187624" y="4408526"/>
            <a:ext cx="6840760" cy="517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33CC"/>
                </a:solidFill>
                <a:latin typeface="Times New Roman" panose="02020603050405020304" pitchFamily="18" charset="0"/>
                <a:cs typeface="Times New Roman" panose="02020603050405020304" pitchFamily="18" charset="0"/>
              </a:rPr>
              <a:t>LƯU Ý: Ở NHÀ TRẺ KHÔNG DẠY THEO CHỦ ĐỀ</a:t>
            </a:r>
            <a:endParaRPr lang="en-GB" b="1" dirty="0">
              <a:solidFill>
                <a:srgbClr val="0033CC"/>
              </a:solidFill>
              <a:latin typeface="Times New Roman" panose="02020603050405020304" pitchFamily="18" charset="0"/>
              <a:cs typeface="Times New Roman" panose="02020603050405020304" pitchFamily="18" charset="0"/>
            </a:endParaRPr>
          </a:p>
        </p:txBody>
      </p:sp>
      <p:cxnSp>
        <p:nvCxnSpPr>
          <p:cNvPr id="15" name="Straight Arrow Connector 8">
            <a:extLst>
              <a:ext uri="{FF2B5EF4-FFF2-40B4-BE49-F238E27FC236}">
                <a16:creationId xmlns:a16="http://schemas.microsoft.com/office/drawing/2014/main" id="{9B5458F7-B9BA-4387-8D8D-BC81EFCB18DD}"/>
              </a:ext>
            </a:extLst>
          </p:cNvPr>
          <p:cNvCxnSpPr>
            <a:cxnSpLocks/>
          </p:cNvCxnSpPr>
          <p:nvPr/>
        </p:nvCxnSpPr>
        <p:spPr>
          <a:xfrm>
            <a:off x="5739280" y="1522908"/>
            <a:ext cx="558286" cy="0"/>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18" name="Straight Arrow Connector 7">
            <a:extLst>
              <a:ext uri="{FF2B5EF4-FFF2-40B4-BE49-F238E27FC236}">
                <a16:creationId xmlns:a16="http://schemas.microsoft.com/office/drawing/2014/main" id="{4485E106-DE98-4E9C-AC7A-5D97F2726F96}"/>
              </a:ext>
            </a:extLst>
          </p:cNvPr>
          <p:cNvCxnSpPr>
            <a:cxnSpLocks/>
          </p:cNvCxnSpPr>
          <p:nvPr/>
        </p:nvCxnSpPr>
        <p:spPr>
          <a:xfrm>
            <a:off x="5364088" y="2785856"/>
            <a:ext cx="0" cy="573778"/>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sp>
        <p:nvSpPr>
          <p:cNvPr id="19" name="Rectangle 10">
            <a:extLst>
              <a:ext uri="{FF2B5EF4-FFF2-40B4-BE49-F238E27FC236}">
                <a16:creationId xmlns:a16="http://schemas.microsoft.com/office/drawing/2014/main" id="{B9014DEF-5083-4D26-8903-DBE9057755C6}"/>
              </a:ext>
            </a:extLst>
          </p:cNvPr>
          <p:cNvSpPr/>
          <p:nvPr/>
        </p:nvSpPr>
        <p:spPr>
          <a:xfrm>
            <a:off x="6554041" y="3359634"/>
            <a:ext cx="1983469" cy="49282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dirty="0" err="1">
                <a:latin typeface="+mn-lt"/>
                <a:ea typeface="Times New Roman"/>
              </a:rPr>
              <a:t>HĐVC</a:t>
            </a:r>
            <a:endParaRPr lang="en-US" sz="2400" dirty="0">
              <a:effectLst/>
              <a:latin typeface="+mn-lt"/>
              <a:ea typeface="Times New Roman"/>
            </a:endParaRPr>
          </a:p>
        </p:txBody>
      </p:sp>
      <p:sp>
        <p:nvSpPr>
          <p:cNvPr id="21" name="Rectangle 10">
            <a:extLst>
              <a:ext uri="{FF2B5EF4-FFF2-40B4-BE49-F238E27FC236}">
                <a16:creationId xmlns:a16="http://schemas.microsoft.com/office/drawing/2014/main" id="{C6BB97A7-9074-4009-B454-29A6B1A62C7D}"/>
              </a:ext>
            </a:extLst>
          </p:cNvPr>
          <p:cNvSpPr/>
          <p:nvPr/>
        </p:nvSpPr>
        <p:spPr>
          <a:xfrm>
            <a:off x="6339840" y="1125872"/>
            <a:ext cx="2278564" cy="794073"/>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dirty="0" err="1">
                <a:latin typeface="+mn-lt"/>
                <a:ea typeface="Times New Roman"/>
              </a:rPr>
              <a:t>Đặc</a:t>
            </a:r>
            <a:r>
              <a:rPr lang="en-US" sz="2400" b="1" kern="1200" dirty="0">
                <a:latin typeface="+mn-lt"/>
                <a:ea typeface="Times New Roman"/>
              </a:rPr>
              <a:t> </a:t>
            </a:r>
            <a:r>
              <a:rPr lang="en-US" sz="2400" b="1" kern="1200" dirty="0" err="1">
                <a:latin typeface="+mn-lt"/>
                <a:ea typeface="Times New Roman"/>
              </a:rPr>
              <a:t>điểm</a:t>
            </a:r>
            <a:r>
              <a:rPr lang="en-US" sz="2400" b="1" kern="1200" dirty="0">
                <a:latin typeface="+mn-lt"/>
                <a:ea typeface="Times New Roman"/>
              </a:rPr>
              <a:t> </a:t>
            </a:r>
            <a:r>
              <a:rPr lang="en-US" sz="2400" b="1" kern="1200" dirty="0" err="1">
                <a:latin typeface="+mn-lt"/>
                <a:ea typeface="Times New Roman"/>
              </a:rPr>
              <a:t>tình</a:t>
            </a:r>
            <a:r>
              <a:rPr lang="en-US" sz="2400" b="1" kern="1200" dirty="0">
                <a:latin typeface="+mn-lt"/>
                <a:ea typeface="Times New Roman"/>
              </a:rPr>
              <a:t> </a:t>
            </a:r>
            <a:r>
              <a:rPr lang="en-US" sz="2400" b="1" kern="1200" dirty="0" err="1">
                <a:latin typeface="+mn-lt"/>
                <a:ea typeface="Times New Roman"/>
              </a:rPr>
              <a:t>hình</a:t>
            </a:r>
            <a:endParaRPr lang="en-US" sz="2400" dirty="0">
              <a:effectLst/>
              <a:latin typeface="+mn-lt"/>
              <a:ea typeface="Times New Roman"/>
            </a:endParaRPr>
          </a:p>
        </p:txBody>
      </p:sp>
    </p:spTree>
    <p:extLst>
      <p:ext uri="{BB962C8B-B14F-4D97-AF65-F5344CB8AC3E}">
        <p14:creationId xmlns:p14="http://schemas.microsoft.com/office/powerpoint/2010/main" val="224667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bg/>
                                          </p:spTgt>
                                        </p:tgtEl>
                                        <p:attrNameLst>
                                          <p:attrName>style.visibility</p:attrName>
                                        </p:attrNameLst>
                                      </p:cBhvr>
                                      <p:to>
                                        <p:strVal val="visible"/>
                                      </p:to>
                                    </p:set>
                                    <p:animEffect transition="in" filter="wipe(left)">
                                      <p:cBhvr>
                                        <p:cTn id="17" dur="500"/>
                                        <p:tgtEl>
                                          <p:spTgt spid="12">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left)">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animBg="1"/>
      <p:bldP spid="11" grpId="0" animBg="1"/>
      <p:bldP spid="12" grpId="0" build="p" animBg="1"/>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1357" y="483518"/>
            <a:ext cx="6367449" cy="461665"/>
          </a:xfrm>
          <a:prstGeom prst="rect">
            <a:avLst/>
          </a:prstGeom>
        </p:spPr>
        <p:txBody>
          <a:bodyPr wrap="none">
            <a:spAutoFit/>
          </a:bodyPr>
          <a:lstStyle/>
          <a:p>
            <a:pPr lvl="1" algn="just"/>
            <a:r>
              <a:rPr lang="en-US" sz="2400" b="1" dirty="0">
                <a:solidFill>
                  <a:srgbClr val="9900CC"/>
                </a:solidFill>
              </a:rPr>
              <a:t> 1.2. </a:t>
            </a:r>
            <a:r>
              <a:rPr lang="en-US" sz="2400" b="1" dirty="0" err="1">
                <a:solidFill>
                  <a:srgbClr val="9900CC"/>
                </a:solidFill>
              </a:rPr>
              <a:t>Kế</a:t>
            </a:r>
            <a:r>
              <a:rPr lang="en-US" sz="2400" b="1" dirty="0">
                <a:solidFill>
                  <a:srgbClr val="9900CC"/>
                </a:solidFill>
              </a:rPr>
              <a:t> </a:t>
            </a:r>
            <a:r>
              <a:rPr lang="en-US" sz="2400" b="1" dirty="0" err="1">
                <a:solidFill>
                  <a:srgbClr val="9900CC"/>
                </a:solidFill>
              </a:rPr>
              <a:t>hoạch</a:t>
            </a:r>
            <a:r>
              <a:rPr lang="en-US" sz="2400" b="1" dirty="0">
                <a:solidFill>
                  <a:srgbClr val="9900CC"/>
                </a:solidFill>
              </a:rPr>
              <a:t> </a:t>
            </a:r>
            <a:r>
              <a:rPr lang="en-US" sz="2400" b="1" dirty="0" err="1">
                <a:solidFill>
                  <a:srgbClr val="9900CC"/>
                </a:solidFill>
              </a:rPr>
              <a:t>giáo</a:t>
            </a:r>
            <a:r>
              <a:rPr lang="en-US" sz="2400" b="1" dirty="0">
                <a:solidFill>
                  <a:srgbClr val="9900CC"/>
                </a:solidFill>
              </a:rPr>
              <a:t> </a:t>
            </a:r>
            <a:r>
              <a:rPr lang="en-US" sz="2400" b="1" dirty="0" err="1">
                <a:solidFill>
                  <a:srgbClr val="9900CC"/>
                </a:solidFill>
              </a:rPr>
              <a:t>dục</a:t>
            </a:r>
            <a:r>
              <a:rPr lang="en-US" sz="2400" b="1" dirty="0">
                <a:solidFill>
                  <a:srgbClr val="9900CC"/>
                </a:solidFill>
              </a:rPr>
              <a:t> </a:t>
            </a:r>
            <a:r>
              <a:rPr lang="en-US" sz="2400" b="1" dirty="0" err="1">
                <a:solidFill>
                  <a:srgbClr val="9900CC"/>
                </a:solidFill>
              </a:rPr>
              <a:t>năm</a:t>
            </a:r>
            <a:r>
              <a:rPr lang="en-US" sz="2400" b="1" dirty="0">
                <a:solidFill>
                  <a:srgbClr val="9900CC"/>
                </a:solidFill>
              </a:rPr>
              <a:t> </a:t>
            </a:r>
            <a:r>
              <a:rPr lang="en-US" sz="2400" b="1" dirty="0" err="1">
                <a:solidFill>
                  <a:srgbClr val="9900CC"/>
                </a:solidFill>
              </a:rPr>
              <a:t>học</a:t>
            </a:r>
            <a:r>
              <a:rPr lang="en-US" sz="2400" b="1" dirty="0">
                <a:solidFill>
                  <a:srgbClr val="9900CC"/>
                </a:solidFill>
              </a:rPr>
              <a:t> </a:t>
            </a:r>
            <a:r>
              <a:rPr lang="en-US" sz="2400" b="1" dirty="0" err="1">
                <a:solidFill>
                  <a:srgbClr val="9900CC"/>
                </a:solidFill>
              </a:rPr>
              <a:t>Mẫu</a:t>
            </a:r>
            <a:r>
              <a:rPr lang="en-US" sz="2400" b="1" dirty="0">
                <a:solidFill>
                  <a:srgbClr val="9900CC"/>
                </a:solidFill>
              </a:rPr>
              <a:t> </a:t>
            </a:r>
            <a:r>
              <a:rPr lang="en-US" sz="2400" b="1" dirty="0" err="1">
                <a:solidFill>
                  <a:srgbClr val="9900CC"/>
                </a:solidFill>
              </a:rPr>
              <a:t>giáo</a:t>
            </a:r>
            <a:endParaRPr lang="en-US" sz="2400" dirty="0">
              <a:solidFill>
                <a:srgbClr val="9900CC"/>
              </a:solidFill>
            </a:endParaRPr>
          </a:p>
        </p:txBody>
      </p:sp>
      <p:sp>
        <p:nvSpPr>
          <p:cNvPr id="6" name="Rectangle 5"/>
          <p:cNvSpPr/>
          <p:nvPr/>
        </p:nvSpPr>
        <p:spPr>
          <a:xfrm>
            <a:off x="2289613" y="3077199"/>
            <a:ext cx="1123954" cy="39339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dirty="0" err="1">
                <a:solidFill>
                  <a:srgbClr val="000000"/>
                </a:solidFill>
                <a:effectLst/>
                <a:latin typeface="Times New Roman"/>
                <a:ea typeface="Times New Roman"/>
              </a:rPr>
              <a:t>Sinh</a:t>
            </a:r>
            <a:r>
              <a:rPr lang="en-US" sz="1400" b="1" kern="1200" dirty="0">
                <a:solidFill>
                  <a:srgbClr val="000000"/>
                </a:solidFill>
                <a:effectLst/>
                <a:latin typeface="Times New Roman"/>
                <a:ea typeface="Times New Roman"/>
              </a:rPr>
              <a:t> </a:t>
            </a:r>
            <a:r>
              <a:rPr lang="en-US" sz="1400" b="1" kern="1200" dirty="0" err="1">
                <a:solidFill>
                  <a:srgbClr val="000000"/>
                </a:solidFill>
                <a:effectLst/>
                <a:latin typeface="Times New Roman"/>
                <a:ea typeface="Times New Roman"/>
              </a:rPr>
              <a:t>hoạt</a:t>
            </a:r>
            <a:endParaRPr lang="en-US" sz="1200" dirty="0">
              <a:effectLst/>
              <a:latin typeface="Times New Roman"/>
              <a:ea typeface="Times New Roman"/>
            </a:endParaRPr>
          </a:p>
        </p:txBody>
      </p:sp>
      <p:sp>
        <p:nvSpPr>
          <p:cNvPr id="7" name="Rectangle 6"/>
          <p:cNvSpPr/>
          <p:nvPr/>
        </p:nvSpPr>
        <p:spPr>
          <a:xfrm>
            <a:off x="643642" y="3077199"/>
            <a:ext cx="1215002" cy="39339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dirty="0" err="1">
                <a:solidFill>
                  <a:srgbClr val="000000"/>
                </a:solidFill>
                <a:effectLst/>
                <a:latin typeface="Times New Roman"/>
                <a:ea typeface="Times New Roman"/>
              </a:rPr>
              <a:t>Giờ</a:t>
            </a:r>
            <a:r>
              <a:rPr lang="en-US" sz="1400" b="1" kern="1200" dirty="0">
                <a:solidFill>
                  <a:srgbClr val="000000"/>
                </a:solidFill>
                <a:effectLst/>
                <a:latin typeface="Times New Roman"/>
                <a:ea typeface="Times New Roman"/>
              </a:rPr>
              <a:t> </a:t>
            </a:r>
            <a:r>
              <a:rPr lang="en-US" sz="1400" b="1" kern="1200" dirty="0" err="1">
                <a:solidFill>
                  <a:srgbClr val="000000"/>
                </a:solidFill>
                <a:effectLst/>
                <a:latin typeface="Times New Roman"/>
                <a:ea typeface="Times New Roman"/>
              </a:rPr>
              <a:t>học</a:t>
            </a:r>
            <a:endParaRPr lang="en-US" sz="1200" dirty="0">
              <a:effectLst/>
              <a:latin typeface="Times New Roman"/>
              <a:ea typeface="Times New Roman"/>
            </a:endParaRPr>
          </a:p>
        </p:txBody>
      </p:sp>
      <p:sp>
        <p:nvSpPr>
          <p:cNvPr id="8" name="Rectangle 7"/>
          <p:cNvSpPr/>
          <p:nvPr/>
        </p:nvSpPr>
        <p:spPr>
          <a:xfrm>
            <a:off x="6789194" y="2523241"/>
            <a:ext cx="915339" cy="39339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a:solidFill>
                  <a:srgbClr val="000000"/>
                </a:solidFill>
                <a:effectLst/>
                <a:latin typeface="Times New Roman"/>
                <a:ea typeface="Times New Roman"/>
              </a:rPr>
              <a:t>Sự kiện</a:t>
            </a:r>
            <a:endParaRPr lang="en-US" sz="1200">
              <a:effectLst/>
              <a:latin typeface="Times New Roman"/>
              <a:ea typeface="Times New Roman"/>
            </a:endParaRPr>
          </a:p>
        </p:txBody>
      </p:sp>
      <p:sp>
        <p:nvSpPr>
          <p:cNvPr id="9" name="Rectangle 8"/>
          <p:cNvSpPr/>
          <p:nvPr/>
        </p:nvSpPr>
        <p:spPr>
          <a:xfrm>
            <a:off x="6789194" y="4067099"/>
            <a:ext cx="1868690" cy="69882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a:solidFill>
                  <a:srgbClr val="000000"/>
                </a:solidFill>
                <a:effectLst/>
                <a:latin typeface="Times New Roman"/>
                <a:ea typeface="Times New Roman"/>
              </a:rPr>
              <a:t>Nội dung trong chương trình</a:t>
            </a:r>
            <a:endParaRPr lang="en-US" sz="1200">
              <a:effectLst/>
              <a:latin typeface="Times New Roman"/>
              <a:ea typeface="Times New Roman"/>
            </a:endParaRPr>
          </a:p>
        </p:txBody>
      </p:sp>
      <p:sp>
        <p:nvSpPr>
          <p:cNvPr id="10" name="Rectangle 9"/>
          <p:cNvSpPr/>
          <p:nvPr/>
        </p:nvSpPr>
        <p:spPr>
          <a:xfrm>
            <a:off x="2150825" y="1174993"/>
            <a:ext cx="2781819" cy="393397"/>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a:solidFill>
                  <a:srgbClr val="000000"/>
                </a:solidFill>
                <a:effectLst/>
                <a:latin typeface="Times New Roman"/>
                <a:ea typeface="Times New Roman"/>
              </a:rPr>
              <a:t> Mục tiêu GD năm học</a:t>
            </a:r>
            <a:endParaRPr lang="en-US" sz="1200">
              <a:effectLst/>
              <a:latin typeface="Times New Roman"/>
              <a:ea typeface="Times New Roman"/>
            </a:endParaRPr>
          </a:p>
        </p:txBody>
      </p:sp>
      <p:sp>
        <p:nvSpPr>
          <p:cNvPr id="11" name="Rectangle 10"/>
          <p:cNvSpPr/>
          <p:nvPr/>
        </p:nvSpPr>
        <p:spPr>
          <a:xfrm>
            <a:off x="2150823" y="1888332"/>
            <a:ext cx="2781820" cy="39339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dirty="0" err="1">
                <a:solidFill>
                  <a:srgbClr val="000000"/>
                </a:solidFill>
                <a:effectLst/>
                <a:latin typeface="Times New Roman"/>
                <a:ea typeface="Times New Roman"/>
              </a:rPr>
              <a:t>Nội</a:t>
            </a:r>
            <a:r>
              <a:rPr lang="en-US" sz="1400" b="1" kern="1200" dirty="0">
                <a:solidFill>
                  <a:srgbClr val="000000"/>
                </a:solidFill>
                <a:effectLst/>
                <a:latin typeface="Times New Roman"/>
                <a:ea typeface="Times New Roman"/>
              </a:rPr>
              <a:t> dung GD </a:t>
            </a:r>
            <a:r>
              <a:rPr lang="en-US" sz="1400" b="1" kern="1200" dirty="0" err="1">
                <a:solidFill>
                  <a:srgbClr val="000000"/>
                </a:solidFill>
                <a:effectLst/>
                <a:latin typeface="Times New Roman"/>
                <a:ea typeface="Times New Roman"/>
              </a:rPr>
              <a:t>năm</a:t>
            </a:r>
            <a:r>
              <a:rPr lang="en-US" sz="1400" b="1" kern="1200" dirty="0">
                <a:solidFill>
                  <a:srgbClr val="000000"/>
                </a:solidFill>
                <a:effectLst/>
                <a:latin typeface="Times New Roman"/>
                <a:ea typeface="Times New Roman"/>
              </a:rPr>
              <a:t> </a:t>
            </a:r>
            <a:r>
              <a:rPr lang="en-US" sz="1400" b="1" kern="1200" dirty="0" err="1">
                <a:solidFill>
                  <a:srgbClr val="000000"/>
                </a:solidFill>
                <a:effectLst/>
                <a:latin typeface="Times New Roman"/>
                <a:ea typeface="Times New Roman"/>
              </a:rPr>
              <a:t>học</a:t>
            </a:r>
            <a:endParaRPr lang="en-US" sz="1200" dirty="0">
              <a:effectLst/>
              <a:latin typeface="Times New Roman"/>
              <a:ea typeface="Times New Roman"/>
            </a:endParaRPr>
          </a:p>
        </p:txBody>
      </p:sp>
      <p:cxnSp>
        <p:nvCxnSpPr>
          <p:cNvPr id="12" name="Straight Arrow Connector 11"/>
          <p:cNvCxnSpPr>
            <a:cxnSpLocks/>
          </p:cNvCxnSpPr>
          <p:nvPr/>
        </p:nvCxnSpPr>
        <p:spPr>
          <a:xfrm>
            <a:off x="4779978" y="2299217"/>
            <a:ext cx="1127045" cy="809360"/>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13" name="Straight Arrow Connector 12"/>
          <p:cNvCxnSpPr/>
          <p:nvPr/>
        </p:nvCxnSpPr>
        <p:spPr>
          <a:xfrm>
            <a:off x="5950154" y="3587170"/>
            <a:ext cx="839040" cy="829339"/>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14" name="Straight Arrow Connector 13"/>
          <p:cNvCxnSpPr/>
          <p:nvPr/>
        </p:nvCxnSpPr>
        <p:spPr>
          <a:xfrm flipV="1">
            <a:off x="6201080" y="2739940"/>
            <a:ext cx="631569" cy="321122"/>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15" name="Straight Arrow Connector 14"/>
          <p:cNvCxnSpPr/>
          <p:nvPr/>
        </p:nvCxnSpPr>
        <p:spPr>
          <a:xfrm flipH="1">
            <a:off x="1206211" y="2290661"/>
            <a:ext cx="1390851" cy="745966"/>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sp>
        <p:nvSpPr>
          <p:cNvPr id="16" name="Rectangle 15"/>
          <p:cNvSpPr/>
          <p:nvPr/>
        </p:nvSpPr>
        <p:spPr>
          <a:xfrm>
            <a:off x="5391427" y="3127417"/>
            <a:ext cx="915339" cy="39339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a:solidFill>
                  <a:srgbClr val="000000"/>
                </a:solidFill>
                <a:effectLst/>
                <a:latin typeface="Times New Roman"/>
                <a:ea typeface="Times New Roman"/>
              </a:rPr>
              <a:t>Chủ đề</a:t>
            </a:r>
            <a:endParaRPr lang="en-US" sz="1200">
              <a:effectLst/>
              <a:latin typeface="Times New Roman"/>
              <a:ea typeface="Times New Roman"/>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920" b="23962"/>
          <a:stretch/>
        </p:blipFill>
        <p:spPr>
          <a:xfrm>
            <a:off x="1115616" y="3455484"/>
            <a:ext cx="2787774" cy="1564438"/>
          </a:xfrm>
          <a:prstGeom prst="rect">
            <a:avLst/>
          </a:prstGeom>
          <a:ln>
            <a:noFill/>
          </a:ln>
          <a:effectLst>
            <a:softEdge rad="112500"/>
          </a:effectLst>
        </p:spPr>
      </p:pic>
      <p:cxnSp>
        <p:nvCxnSpPr>
          <p:cNvPr id="17" name="Straight Arrow Connector 16"/>
          <p:cNvCxnSpPr>
            <a:cxnSpLocks/>
          </p:cNvCxnSpPr>
          <p:nvPr/>
        </p:nvCxnSpPr>
        <p:spPr>
          <a:xfrm flipH="1">
            <a:off x="2851590" y="2265592"/>
            <a:ext cx="690143" cy="795470"/>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sp>
        <p:nvSpPr>
          <p:cNvPr id="19" name="Rectangle 5">
            <a:extLst>
              <a:ext uri="{FF2B5EF4-FFF2-40B4-BE49-F238E27FC236}">
                <a16:creationId xmlns:a16="http://schemas.microsoft.com/office/drawing/2014/main" id="{69C5C713-180D-4795-95FF-C3B92430A6D9}"/>
              </a:ext>
            </a:extLst>
          </p:cNvPr>
          <p:cNvSpPr/>
          <p:nvPr/>
        </p:nvSpPr>
        <p:spPr>
          <a:xfrm>
            <a:off x="3792879" y="3088025"/>
            <a:ext cx="1123954" cy="39339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b="1" kern="1200" dirty="0" err="1">
                <a:latin typeface="Times New Roman"/>
                <a:ea typeface="Times New Roman"/>
              </a:rPr>
              <a:t>HĐVC</a:t>
            </a:r>
            <a:endParaRPr lang="en-US" sz="1200" dirty="0">
              <a:effectLst/>
              <a:latin typeface="Times New Roman"/>
              <a:ea typeface="Times New Roman"/>
            </a:endParaRPr>
          </a:p>
        </p:txBody>
      </p:sp>
      <p:cxnSp>
        <p:nvCxnSpPr>
          <p:cNvPr id="22" name="Straight Arrow Connector 16">
            <a:extLst>
              <a:ext uri="{FF2B5EF4-FFF2-40B4-BE49-F238E27FC236}">
                <a16:creationId xmlns:a16="http://schemas.microsoft.com/office/drawing/2014/main" id="{417DF591-8480-4E15-806B-616EBB502665}"/>
              </a:ext>
            </a:extLst>
          </p:cNvPr>
          <p:cNvCxnSpPr>
            <a:cxnSpLocks/>
            <a:endCxn id="19" idx="0"/>
          </p:cNvCxnSpPr>
          <p:nvPr/>
        </p:nvCxnSpPr>
        <p:spPr>
          <a:xfrm>
            <a:off x="4338893" y="2299217"/>
            <a:ext cx="15963" cy="788808"/>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27" name="Straight Arrow Connector 16">
            <a:extLst>
              <a:ext uri="{FF2B5EF4-FFF2-40B4-BE49-F238E27FC236}">
                <a16:creationId xmlns:a16="http://schemas.microsoft.com/office/drawing/2014/main" id="{862FEFD7-81DF-403B-B028-25817CDCA2BD}"/>
              </a:ext>
            </a:extLst>
          </p:cNvPr>
          <p:cNvCxnSpPr>
            <a:cxnSpLocks/>
          </p:cNvCxnSpPr>
          <p:nvPr/>
        </p:nvCxnSpPr>
        <p:spPr>
          <a:xfrm>
            <a:off x="4971907" y="1381032"/>
            <a:ext cx="419520" cy="0"/>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sp>
        <p:nvSpPr>
          <p:cNvPr id="30" name="Rectangle 5">
            <a:extLst>
              <a:ext uri="{FF2B5EF4-FFF2-40B4-BE49-F238E27FC236}">
                <a16:creationId xmlns:a16="http://schemas.microsoft.com/office/drawing/2014/main" id="{C876B267-12C6-48BC-8660-8DDC6C94ED52}"/>
              </a:ext>
            </a:extLst>
          </p:cNvPr>
          <p:cNvSpPr/>
          <p:nvPr/>
        </p:nvSpPr>
        <p:spPr>
          <a:xfrm>
            <a:off x="5345046" y="1211977"/>
            <a:ext cx="2035266" cy="39339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b="1" kern="1200" dirty="0" err="1">
                <a:latin typeface="Times New Roman"/>
                <a:ea typeface="Times New Roman"/>
              </a:rPr>
              <a:t>Đặc</a:t>
            </a:r>
            <a:r>
              <a:rPr lang="en-US" b="1" kern="1200" dirty="0">
                <a:latin typeface="Times New Roman"/>
                <a:ea typeface="Times New Roman"/>
              </a:rPr>
              <a:t> </a:t>
            </a:r>
            <a:r>
              <a:rPr lang="en-US" b="1" kern="1200" dirty="0" err="1">
                <a:latin typeface="Times New Roman"/>
                <a:ea typeface="Times New Roman"/>
              </a:rPr>
              <a:t>điểm</a:t>
            </a:r>
            <a:r>
              <a:rPr lang="en-US" b="1" kern="1200" dirty="0">
                <a:latin typeface="Times New Roman"/>
                <a:ea typeface="Times New Roman"/>
              </a:rPr>
              <a:t> </a:t>
            </a:r>
            <a:r>
              <a:rPr lang="en-US" b="1" kern="1200" dirty="0" err="1">
                <a:latin typeface="Times New Roman"/>
                <a:ea typeface="Times New Roman"/>
              </a:rPr>
              <a:t>tình</a:t>
            </a:r>
            <a:r>
              <a:rPr lang="en-US" b="1" kern="1200" dirty="0">
                <a:latin typeface="Times New Roman"/>
                <a:ea typeface="Times New Roman"/>
              </a:rPr>
              <a:t> </a:t>
            </a:r>
            <a:r>
              <a:rPr lang="en-US" b="1" kern="1200" dirty="0" err="1">
                <a:latin typeface="Times New Roman"/>
                <a:ea typeface="Times New Roman"/>
              </a:rPr>
              <a:t>hình</a:t>
            </a:r>
            <a:endParaRPr lang="en-US" sz="1200" dirty="0">
              <a:effectLst/>
              <a:latin typeface="Times New Roman"/>
              <a:ea typeface="Times New Roman"/>
            </a:endParaRPr>
          </a:p>
        </p:txBody>
      </p:sp>
    </p:spTree>
    <p:extLst>
      <p:ext uri="{BB962C8B-B14F-4D97-AF65-F5344CB8AC3E}">
        <p14:creationId xmlns:p14="http://schemas.microsoft.com/office/powerpoint/2010/main" val="415215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wipe(left)">
                                      <p:cBhvr>
                                        <p:cTn id="12" dur="500"/>
                                        <p:tgtEl>
                                          <p:spTgt spid="11">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left)">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build="p" animBg="1"/>
      <p:bldP spid="16" grpId="0" animBg="1"/>
      <p:bldP spid="1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788099"/>
            <a:ext cx="6840760" cy="830997"/>
          </a:xfrm>
          <a:prstGeom prst="rect">
            <a:avLst/>
          </a:prstGeom>
        </p:spPr>
        <p:txBody>
          <a:bodyPr wrap="square">
            <a:spAutoFit/>
          </a:bodyPr>
          <a:lstStyle/>
          <a:p>
            <a:pPr lvl="1" algn="just"/>
            <a:r>
              <a:rPr lang="en-US" sz="2400" b="1" dirty="0"/>
              <a:t> </a:t>
            </a:r>
            <a:r>
              <a:rPr lang="en-US" sz="2400" b="1" dirty="0">
                <a:solidFill>
                  <a:srgbClr val="9900CC"/>
                </a:solidFill>
              </a:rPr>
              <a:t>1.3. </a:t>
            </a:r>
            <a:r>
              <a:rPr lang="en-US" sz="2400" b="1" dirty="0" err="1">
                <a:solidFill>
                  <a:srgbClr val="9900CC"/>
                </a:solidFill>
              </a:rPr>
              <a:t>Hướng</a:t>
            </a:r>
            <a:r>
              <a:rPr lang="en-US" sz="2400" b="1" dirty="0">
                <a:solidFill>
                  <a:srgbClr val="9900CC"/>
                </a:solidFill>
              </a:rPr>
              <a:t> </a:t>
            </a:r>
            <a:r>
              <a:rPr lang="en-US" sz="2400" b="1" dirty="0" err="1">
                <a:solidFill>
                  <a:srgbClr val="9900CC"/>
                </a:solidFill>
              </a:rPr>
              <a:t>dẫn</a:t>
            </a:r>
            <a:r>
              <a:rPr lang="en-US" sz="2400" b="1" dirty="0">
                <a:solidFill>
                  <a:srgbClr val="9900CC"/>
                </a:solidFill>
              </a:rPr>
              <a:t> </a:t>
            </a:r>
            <a:r>
              <a:rPr lang="en-US" sz="2400" b="1" dirty="0" err="1">
                <a:solidFill>
                  <a:srgbClr val="9900CC"/>
                </a:solidFill>
              </a:rPr>
              <a:t>cách</a:t>
            </a:r>
            <a:r>
              <a:rPr lang="en-US" sz="2400" b="1" dirty="0">
                <a:solidFill>
                  <a:srgbClr val="9900CC"/>
                </a:solidFill>
              </a:rPr>
              <a:t> </a:t>
            </a:r>
            <a:r>
              <a:rPr lang="en-US" sz="2400" b="1" dirty="0" err="1">
                <a:solidFill>
                  <a:srgbClr val="9900CC"/>
                </a:solidFill>
              </a:rPr>
              <a:t>viết</a:t>
            </a:r>
            <a:r>
              <a:rPr lang="en-US" sz="2400" b="1" dirty="0">
                <a:solidFill>
                  <a:srgbClr val="9900CC"/>
                </a:solidFill>
              </a:rPr>
              <a:t> </a:t>
            </a:r>
            <a:r>
              <a:rPr lang="en-US" sz="2400" b="1" dirty="0" err="1">
                <a:solidFill>
                  <a:srgbClr val="9900CC"/>
                </a:solidFill>
              </a:rPr>
              <a:t>mục</a:t>
            </a:r>
            <a:r>
              <a:rPr lang="en-US" sz="2400" b="1" dirty="0">
                <a:solidFill>
                  <a:srgbClr val="9900CC"/>
                </a:solidFill>
              </a:rPr>
              <a:t> </a:t>
            </a:r>
            <a:r>
              <a:rPr lang="en-US" sz="2400" b="1" dirty="0" err="1">
                <a:solidFill>
                  <a:srgbClr val="9900CC"/>
                </a:solidFill>
              </a:rPr>
              <a:t>tiêu</a:t>
            </a:r>
            <a:r>
              <a:rPr lang="en-US" sz="2400" b="1" dirty="0">
                <a:solidFill>
                  <a:srgbClr val="9900CC"/>
                </a:solidFill>
              </a:rPr>
              <a:t> </a:t>
            </a:r>
            <a:r>
              <a:rPr lang="en-US" sz="2400" b="1" dirty="0" err="1">
                <a:solidFill>
                  <a:srgbClr val="9900CC"/>
                </a:solidFill>
              </a:rPr>
              <a:t>giáo</a:t>
            </a:r>
            <a:r>
              <a:rPr lang="en-US" sz="2400" b="1" dirty="0">
                <a:solidFill>
                  <a:srgbClr val="9900CC"/>
                </a:solidFill>
              </a:rPr>
              <a:t> </a:t>
            </a:r>
            <a:r>
              <a:rPr lang="en-US" sz="2400" b="1" dirty="0" err="1">
                <a:solidFill>
                  <a:srgbClr val="9900CC"/>
                </a:solidFill>
              </a:rPr>
              <a:t>dục</a:t>
            </a:r>
            <a:r>
              <a:rPr lang="en-US" sz="2400" b="1" dirty="0">
                <a:solidFill>
                  <a:srgbClr val="9900CC"/>
                </a:solidFill>
              </a:rPr>
              <a:t> </a:t>
            </a:r>
            <a:r>
              <a:rPr lang="en-US" sz="2400" b="1" dirty="0" err="1">
                <a:solidFill>
                  <a:srgbClr val="9900CC"/>
                </a:solidFill>
              </a:rPr>
              <a:t>năm</a:t>
            </a:r>
            <a:r>
              <a:rPr lang="en-US" sz="2400" b="1" dirty="0">
                <a:solidFill>
                  <a:srgbClr val="9900CC"/>
                </a:solidFill>
              </a:rPr>
              <a:t> </a:t>
            </a:r>
            <a:r>
              <a:rPr lang="en-US" sz="2400" b="1" dirty="0" err="1">
                <a:solidFill>
                  <a:srgbClr val="9900CC"/>
                </a:solidFill>
              </a:rPr>
              <a:t>học</a:t>
            </a:r>
            <a:r>
              <a:rPr lang="en-US" sz="2400" b="1" dirty="0">
                <a:solidFill>
                  <a:srgbClr val="9900CC"/>
                </a:solidFill>
              </a:rPr>
              <a:t> </a:t>
            </a:r>
            <a:endParaRPr lang="en-US" sz="2400" dirty="0">
              <a:solidFill>
                <a:srgbClr val="9900CC"/>
              </a:solidFill>
            </a:endParaRPr>
          </a:p>
        </p:txBody>
      </p:sp>
      <p:sp>
        <p:nvSpPr>
          <p:cNvPr id="2" name="Rectangle 1"/>
          <p:cNvSpPr/>
          <p:nvPr/>
        </p:nvSpPr>
        <p:spPr>
          <a:xfrm>
            <a:off x="884362" y="1779662"/>
            <a:ext cx="7128792" cy="830997"/>
          </a:xfrm>
          <a:prstGeom prst="rect">
            <a:avLst/>
          </a:prstGeom>
        </p:spPr>
        <p:txBody>
          <a:bodyPr wrap="square">
            <a:spAutoFit/>
          </a:bodyPr>
          <a:lstStyle/>
          <a:p>
            <a:pPr lvl="0" algn="just" fontAlgn="base"/>
            <a:r>
              <a:rPr lang="en-US" sz="2400" b="1" dirty="0">
                <a:solidFill>
                  <a:srgbClr val="00B050"/>
                </a:solidFill>
                <a:latin typeface="+mn-lt"/>
              </a:rPr>
              <a:t>A. </a:t>
            </a:r>
            <a:r>
              <a:rPr lang="vi-VN" sz="2400" b="1" dirty="0">
                <a:solidFill>
                  <a:srgbClr val="00B050"/>
                </a:solidFill>
                <a:latin typeface="+mn-lt"/>
              </a:rPr>
              <a:t>Căn cứ xác định </a:t>
            </a:r>
            <a:r>
              <a:rPr lang="en-US" sz="2400" b="1" dirty="0" err="1">
                <a:solidFill>
                  <a:srgbClr val="00B050"/>
                </a:solidFill>
                <a:latin typeface="+mn-lt"/>
              </a:rPr>
              <a:t>mục</a:t>
            </a:r>
            <a:r>
              <a:rPr lang="en-US" sz="2400" b="1" dirty="0">
                <a:solidFill>
                  <a:srgbClr val="00B050"/>
                </a:solidFill>
                <a:latin typeface="+mn-lt"/>
              </a:rPr>
              <a:t> </a:t>
            </a:r>
            <a:r>
              <a:rPr lang="en-US" sz="2400" b="1" dirty="0" err="1">
                <a:solidFill>
                  <a:srgbClr val="00B050"/>
                </a:solidFill>
                <a:latin typeface="+mn-lt"/>
              </a:rPr>
              <a:t>tiêu</a:t>
            </a:r>
            <a:r>
              <a:rPr lang="en-US" sz="2400" b="1" dirty="0">
                <a:solidFill>
                  <a:srgbClr val="00B050"/>
                </a:solidFill>
                <a:latin typeface="+mn-lt"/>
              </a:rPr>
              <a:t> </a:t>
            </a:r>
            <a:r>
              <a:rPr lang="vi-VN" sz="2400" b="1" dirty="0">
                <a:solidFill>
                  <a:srgbClr val="00B050"/>
                </a:solidFill>
                <a:latin typeface="+mn-lt"/>
              </a:rPr>
              <a:t>giáo dục năm học đối với </a:t>
            </a:r>
            <a:r>
              <a:rPr lang="en-US" sz="2400" b="1" dirty="0" err="1">
                <a:solidFill>
                  <a:srgbClr val="00B050"/>
                </a:solidFill>
                <a:latin typeface="+mn-lt"/>
              </a:rPr>
              <a:t>nhà</a:t>
            </a:r>
            <a:r>
              <a:rPr lang="en-US" sz="2400" b="1" dirty="0">
                <a:solidFill>
                  <a:srgbClr val="00B050"/>
                </a:solidFill>
                <a:latin typeface="+mn-lt"/>
              </a:rPr>
              <a:t> </a:t>
            </a:r>
            <a:r>
              <a:rPr lang="en-US" sz="2400" b="1" dirty="0" err="1">
                <a:solidFill>
                  <a:srgbClr val="00B050"/>
                </a:solidFill>
                <a:latin typeface="+mn-lt"/>
              </a:rPr>
              <a:t>trẻ</a:t>
            </a:r>
            <a:r>
              <a:rPr lang="en-US" sz="2400" b="1" dirty="0">
                <a:solidFill>
                  <a:srgbClr val="00B050"/>
                </a:solidFill>
                <a:latin typeface="+mn-lt"/>
              </a:rPr>
              <a:t>, </a:t>
            </a:r>
            <a:r>
              <a:rPr lang="vi-VN" sz="2400" b="1" dirty="0">
                <a:solidFill>
                  <a:srgbClr val="00B050"/>
                </a:solidFill>
                <a:latin typeface="+mn-lt"/>
              </a:rPr>
              <a:t>mẫu giáo 3-4 tuổi; 4-5 tuổi</a:t>
            </a:r>
            <a:endParaRPr lang="en-US" sz="2400" dirty="0">
              <a:solidFill>
                <a:srgbClr val="00B050"/>
              </a:solidFill>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199" y="2787774"/>
            <a:ext cx="3137545" cy="2091697"/>
          </a:xfrm>
          <a:prstGeom prst="ellipse">
            <a:avLst/>
          </a:prstGeom>
          <a:ln>
            <a:noFill/>
          </a:ln>
          <a:effectLst>
            <a:softEdge rad="112500"/>
          </a:effectLst>
        </p:spPr>
      </p:pic>
    </p:spTree>
    <p:extLst>
      <p:ext uri="{BB962C8B-B14F-4D97-AF65-F5344CB8AC3E}">
        <p14:creationId xmlns:p14="http://schemas.microsoft.com/office/powerpoint/2010/main" val="26478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88302853"/>
              </p:ext>
            </p:extLst>
          </p:nvPr>
        </p:nvGraphicFramePr>
        <p:xfrm>
          <a:off x="899592" y="339502"/>
          <a:ext cx="748883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oogle Shape;4772;p52"/>
          <p:cNvGrpSpPr/>
          <p:nvPr/>
        </p:nvGrpSpPr>
        <p:grpSpPr>
          <a:xfrm>
            <a:off x="8002509" y="3715081"/>
            <a:ext cx="1002761" cy="1292918"/>
            <a:chOff x="5797400" y="1777550"/>
            <a:chExt cx="1612981" cy="2358931"/>
          </a:xfrm>
        </p:grpSpPr>
        <p:sp>
          <p:nvSpPr>
            <p:cNvPr id="7"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772;p52"/>
          <p:cNvGrpSpPr/>
          <p:nvPr/>
        </p:nvGrpSpPr>
        <p:grpSpPr>
          <a:xfrm>
            <a:off x="7539876" y="4058986"/>
            <a:ext cx="827670" cy="981122"/>
            <a:chOff x="5797400" y="1777550"/>
            <a:chExt cx="1612981" cy="2358931"/>
          </a:xfrm>
        </p:grpSpPr>
        <p:sp>
          <p:nvSpPr>
            <p:cNvPr id="45"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4546;p48"/>
          <p:cNvGrpSpPr/>
          <p:nvPr/>
        </p:nvGrpSpPr>
        <p:grpSpPr>
          <a:xfrm>
            <a:off x="5272702" y="345057"/>
            <a:ext cx="1099498" cy="557632"/>
            <a:chOff x="1100281" y="1325671"/>
            <a:chExt cx="1099498" cy="557632"/>
          </a:xfrm>
        </p:grpSpPr>
        <p:sp>
          <p:nvSpPr>
            <p:cNvPr id="83"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4580;p48"/>
          <p:cNvGrpSpPr/>
          <p:nvPr/>
        </p:nvGrpSpPr>
        <p:grpSpPr>
          <a:xfrm flipH="1">
            <a:off x="7343755" y="1275606"/>
            <a:ext cx="727327" cy="590593"/>
            <a:chOff x="1286080" y="2919949"/>
            <a:chExt cx="727327" cy="590593"/>
          </a:xfrm>
        </p:grpSpPr>
        <p:sp>
          <p:nvSpPr>
            <p:cNvPr id="98"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475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7F90F464-947C-4705-B1EC-BA829B7B16C4}"/>
                                            </p:graphicEl>
                                          </p:spTgt>
                                        </p:tgtEl>
                                        <p:attrNameLst>
                                          <p:attrName>style.visibility</p:attrName>
                                        </p:attrNameLst>
                                      </p:cBhvr>
                                      <p:to>
                                        <p:strVal val="visible"/>
                                      </p:to>
                                    </p:set>
                                    <p:animEffect transition="in" filter="wipe(left)">
                                      <p:cBhvr>
                                        <p:cTn id="7" dur="500"/>
                                        <p:tgtEl>
                                          <p:spTgt spid="5">
                                            <p:graphicEl>
                                              <a:dgm id="{7F90F464-947C-4705-B1EC-BA829B7B16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8EE5E881-2A16-4FD8-BE89-5335477A458D}"/>
                                            </p:graphicEl>
                                          </p:spTgt>
                                        </p:tgtEl>
                                        <p:attrNameLst>
                                          <p:attrName>style.visibility</p:attrName>
                                        </p:attrNameLst>
                                      </p:cBhvr>
                                      <p:to>
                                        <p:strVal val="visible"/>
                                      </p:to>
                                    </p:set>
                                    <p:animEffect transition="in" filter="wipe(left)">
                                      <p:cBhvr>
                                        <p:cTn id="12" dur="500"/>
                                        <p:tgtEl>
                                          <p:spTgt spid="5">
                                            <p:graphicEl>
                                              <a:dgm id="{8EE5E881-2A16-4FD8-BE89-5335477A458D}"/>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1B908272-ADEF-4DA4-AF43-08753C36A9C2}"/>
                                            </p:graphicEl>
                                          </p:spTgt>
                                        </p:tgtEl>
                                        <p:attrNameLst>
                                          <p:attrName>style.visibility</p:attrName>
                                        </p:attrNameLst>
                                      </p:cBhvr>
                                      <p:to>
                                        <p:strVal val="visible"/>
                                      </p:to>
                                    </p:set>
                                    <p:animEffect transition="in" filter="wipe(left)">
                                      <p:cBhvr>
                                        <p:cTn id="15" dur="500"/>
                                        <p:tgtEl>
                                          <p:spTgt spid="5">
                                            <p:graphicEl>
                                              <a:dgm id="{1B908272-ADEF-4DA4-AF43-08753C36A9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9482AD1A-4978-4E18-A219-1723242A3BD7}"/>
                                            </p:graphicEl>
                                          </p:spTgt>
                                        </p:tgtEl>
                                        <p:attrNameLst>
                                          <p:attrName>style.visibility</p:attrName>
                                        </p:attrNameLst>
                                      </p:cBhvr>
                                      <p:to>
                                        <p:strVal val="visible"/>
                                      </p:to>
                                    </p:set>
                                    <p:animEffect transition="in" filter="wipe(left)">
                                      <p:cBhvr>
                                        <p:cTn id="20" dur="500"/>
                                        <p:tgtEl>
                                          <p:spTgt spid="5">
                                            <p:graphicEl>
                                              <a:dgm id="{9482AD1A-4978-4E18-A219-1723242A3BD7}"/>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6B9E7D85-5C6C-4C9A-87E8-F3973C058639}"/>
                                            </p:graphicEl>
                                          </p:spTgt>
                                        </p:tgtEl>
                                        <p:attrNameLst>
                                          <p:attrName>style.visibility</p:attrName>
                                        </p:attrNameLst>
                                      </p:cBhvr>
                                      <p:to>
                                        <p:strVal val="visible"/>
                                      </p:to>
                                    </p:set>
                                    <p:animEffect transition="in" filter="wipe(left)">
                                      <p:cBhvr>
                                        <p:cTn id="23" dur="500"/>
                                        <p:tgtEl>
                                          <p:spTgt spid="5">
                                            <p:graphicEl>
                                              <a:dgm id="{6B9E7D85-5C6C-4C9A-87E8-F3973C05863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235D94AD-AD24-4AFE-9DE4-A8FE77C2448B}"/>
                                            </p:graphicEl>
                                          </p:spTgt>
                                        </p:tgtEl>
                                        <p:attrNameLst>
                                          <p:attrName>style.visibility</p:attrName>
                                        </p:attrNameLst>
                                      </p:cBhvr>
                                      <p:to>
                                        <p:strVal val="visible"/>
                                      </p:to>
                                    </p:set>
                                    <p:animEffect transition="in" filter="wipe(left)">
                                      <p:cBhvr>
                                        <p:cTn id="28" dur="500"/>
                                        <p:tgtEl>
                                          <p:spTgt spid="5">
                                            <p:graphicEl>
                                              <a:dgm id="{235D94AD-AD24-4AFE-9DE4-A8FE77C2448B}"/>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B3ADFD76-43FA-4DAE-A9B8-74294B7CE4DD}"/>
                                            </p:graphicEl>
                                          </p:spTgt>
                                        </p:tgtEl>
                                        <p:attrNameLst>
                                          <p:attrName>style.visibility</p:attrName>
                                        </p:attrNameLst>
                                      </p:cBhvr>
                                      <p:to>
                                        <p:strVal val="visible"/>
                                      </p:to>
                                    </p:set>
                                    <p:animEffect transition="in" filter="wipe(left)">
                                      <p:cBhvr>
                                        <p:cTn id="31" dur="500"/>
                                        <p:tgtEl>
                                          <p:spTgt spid="5">
                                            <p:graphicEl>
                                              <a:dgm id="{B3ADFD76-43FA-4DAE-A9B8-74294B7CE4D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graphicEl>
                                              <a:dgm id="{742DD9C4-9E19-4C87-B211-CB30FD7F0587}"/>
                                            </p:graphicEl>
                                          </p:spTgt>
                                        </p:tgtEl>
                                        <p:attrNameLst>
                                          <p:attrName>style.visibility</p:attrName>
                                        </p:attrNameLst>
                                      </p:cBhvr>
                                      <p:to>
                                        <p:strVal val="visible"/>
                                      </p:to>
                                    </p:set>
                                    <p:animEffect transition="in" filter="wipe(left)">
                                      <p:cBhvr>
                                        <p:cTn id="36" dur="500"/>
                                        <p:tgtEl>
                                          <p:spTgt spid="5">
                                            <p:graphicEl>
                                              <a:dgm id="{742DD9C4-9E19-4C87-B211-CB30FD7F0587}"/>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graphicEl>
                                              <a:dgm id="{11A53999-D95F-4DD9-9E4F-F348DD49D336}"/>
                                            </p:graphicEl>
                                          </p:spTgt>
                                        </p:tgtEl>
                                        <p:attrNameLst>
                                          <p:attrName>style.visibility</p:attrName>
                                        </p:attrNameLst>
                                      </p:cBhvr>
                                      <p:to>
                                        <p:strVal val="visible"/>
                                      </p:to>
                                    </p:set>
                                    <p:animEffect transition="in" filter="wipe(left)">
                                      <p:cBhvr>
                                        <p:cTn id="39" dur="500"/>
                                        <p:tgtEl>
                                          <p:spTgt spid="5">
                                            <p:graphicEl>
                                              <a:dgm id="{11A53999-D95F-4DD9-9E4F-F348DD49D3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851670"/>
            <a:ext cx="7236543" cy="769441"/>
          </a:xfrm>
          <a:prstGeom prst="rect">
            <a:avLst/>
          </a:prstGeom>
        </p:spPr>
        <p:txBody>
          <a:bodyPr wrap="square">
            <a:spAutoFit/>
          </a:bodyPr>
          <a:lstStyle/>
          <a:p>
            <a:pPr lvl="0" algn="just" fontAlgn="base"/>
            <a:r>
              <a:rPr lang="en-US" sz="2200" b="1" dirty="0">
                <a:solidFill>
                  <a:srgbClr val="00B050"/>
                </a:solidFill>
              </a:rPr>
              <a:t>B. </a:t>
            </a:r>
            <a:r>
              <a:rPr lang="en-US" sz="2200" b="1" dirty="0" err="1">
                <a:solidFill>
                  <a:srgbClr val="00B050"/>
                </a:solidFill>
              </a:rPr>
              <a:t>Căn</a:t>
            </a:r>
            <a:r>
              <a:rPr lang="en-US" sz="2200" b="1" dirty="0">
                <a:solidFill>
                  <a:srgbClr val="00B050"/>
                </a:solidFill>
              </a:rPr>
              <a:t> </a:t>
            </a:r>
            <a:r>
              <a:rPr lang="en-US" sz="2200" b="1" dirty="0" err="1">
                <a:solidFill>
                  <a:srgbClr val="00B050"/>
                </a:solidFill>
              </a:rPr>
              <a:t>cứ</a:t>
            </a:r>
            <a:r>
              <a:rPr lang="en-US" sz="2200" b="1" dirty="0">
                <a:solidFill>
                  <a:srgbClr val="00B050"/>
                </a:solidFill>
              </a:rPr>
              <a:t> </a:t>
            </a:r>
            <a:r>
              <a:rPr lang="en-US" sz="2200" b="1" dirty="0" err="1">
                <a:solidFill>
                  <a:srgbClr val="00B050"/>
                </a:solidFill>
              </a:rPr>
              <a:t>xác</a:t>
            </a:r>
            <a:r>
              <a:rPr lang="en-US" sz="2200" b="1" dirty="0">
                <a:solidFill>
                  <a:srgbClr val="00B050"/>
                </a:solidFill>
              </a:rPr>
              <a:t> </a:t>
            </a:r>
            <a:r>
              <a:rPr lang="en-US" sz="2200" b="1" dirty="0" err="1">
                <a:solidFill>
                  <a:srgbClr val="00B050"/>
                </a:solidFill>
              </a:rPr>
              <a:t>định</a:t>
            </a:r>
            <a:r>
              <a:rPr lang="en-US" sz="2200" b="1" dirty="0">
                <a:solidFill>
                  <a:srgbClr val="00B050"/>
                </a:solidFill>
              </a:rPr>
              <a:t> </a:t>
            </a:r>
            <a:r>
              <a:rPr lang="en-US" sz="2200" b="1" dirty="0" err="1">
                <a:solidFill>
                  <a:srgbClr val="00B050"/>
                </a:solidFill>
              </a:rPr>
              <a:t>mục</a:t>
            </a:r>
            <a:r>
              <a:rPr lang="en-US" sz="2200" b="1" dirty="0">
                <a:solidFill>
                  <a:srgbClr val="00B050"/>
                </a:solidFill>
              </a:rPr>
              <a:t> </a:t>
            </a:r>
            <a:r>
              <a:rPr lang="en-US" sz="2200" b="1" dirty="0" err="1">
                <a:solidFill>
                  <a:srgbClr val="00B050"/>
                </a:solidFill>
              </a:rPr>
              <a:t>tiêu</a:t>
            </a:r>
            <a:r>
              <a:rPr lang="en-US" sz="2200" b="1" dirty="0">
                <a:solidFill>
                  <a:srgbClr val="00B050"/>
                </a:solidFill>
              </a:rPr>
              <a:t> </a:t>
            </a:r>
            <a:r>
              <a:rPr lang="en-US" sz="2200" b="1" dirty="0" err="1">
                <a:solidFill>
                  <a:srgbClr val="00B050"/>
                </a:solidFill>
              </a:rPr>
              <a:t>giáo</a:t>
            </a:r>
            <a:r>
              <a:rPr lang="en-US" sz="2200" b="1" dirty="0">
                <a:solidFill>
                  <a:srgbClr val="00B050"/>
                </a:solidFill>
              </a:rPr>
              <a:t> </a:t>
            </a:r>
            <a:r>
              <a:rPr lang="en-US" sz="2200" b="1" dirty="0" err="1">
                <a:solidFill>
                  <a:srgbClr val="00B050"/>
                </a:solidFill>
              </a:rPr>
              <a:t>dục</a:t>
            </a:r>
            <a:r>
              <a:rPr lang="en-US" sz="2200" b="1" dirty="0">
                <a:solidFill>
                  <a:srgbClr val="00B050"/>
                </a:solidFill>
              </a:rPr>
              <a:t> </a:t>
            </a:r>
            <a:r>
              <a:rPr lang="en-US" sz="2200" b="1" dirty="0" err="1">
                <a:solidFill>
                  <a:srgbClr val="00B050"/>
                </a:solidFill>
              </a:rPr>
              <a:t>năm</a:t>
            </a:r>
            <a:r>
              <a:rPr lang="en-US" sz="2200" b="1" dirty="0">
                <a:solidFill>
                  <a:srgbClr val="00B050"/>
                </a:solidFill>
              </a:rPr>
              <a:t> </a:t>
            </a:r>
            <a:r>
              <a:rPr lang="en-US" sz="2200" b="1" dirty="0" err="1">
                <a:solidFill>
                  <a:srgbClr val="00B050"/>
                </a:solidFill>
              </a:rPr>
              <a:t>học</a:t>
            </a:r>
            <a:r>
              <a:rPr lang="en-US" sz="2200" b="1" dirty="0">
                <a:solidFill>
                  <a:srgbClr val="00B050"/>
                </a:solidFill>
              </a:rPr>
              <a:t> </a:t>
            </a:r>
            <a:r>
              <a:rPr lang="en-US" sz="2200" b="1" dirty="0" err="1">
                <a:solidFill>
                  <a:srgbClr val="00B050"/>
                </a:solidFill>
              </a:rPr>
              <a:t>đối</a:t>
            </a:r>
            <a:r>
              <a:rPr lang="en-US" sz="2200" b="1" dirty="0">
                <a:solidFill>
                  <a:srgbClr val="00B050"/>
                </a:solidFill>
              </a:rPr>
              <a:t> </a:t>
            </a:r>
            <a:r>
              <a:rPr lang="en-US" sz="2200" b="1" dirty="0" err="1">
                <a:solidFill>
                  <a:srgbClr val="00B050"/>
                </a:solidFill>
              </a:rPr>
              <a:t>với</a:t>
            </a:r>
            <a:r>
              <a:rPr lang="en-US" sz="2200" b="1" dirty="0">
                <a:solidFill>
                  <a:srgbClr val="00B050"/>
                </a:solidFill>
              </a:rPr>
              <a:t> </a:t>
            </a:r>
            <a:r>
              <a:rPr lang="en-US" sz="2200" b="1" dirty="0" err="1">
                <a:solidFill>
                  <a:srgbClr val="00B050"/>
                </a:solidFill>
              </a:rPr>
              <a:t>trẻ</a:t>
            </a:r>
            <a:r>
              <a:rPr lang="en-US" sz="2200" b="1" dirty="0">
                <a:solidFill>
                  <a:srgbClr val="00B050"/>
                </a:solidFill>
              </a:rPr>
              <a:t> </a:t>
            </a:r>
            <a:r>
              <a:rPr lang="en-US" sz="2200" b="1" dirty="0" err="1">
                <a:solidFill>
                  <a:srgbClr val="00B050"/>
                </a:solidFill>
              </a:rPr>
              <a:t>mẫu</a:t>
            </a:r>
            <a:r>
              <a:rPr lang="en-US" sz="2200" b="1" dirty="0">
                <a:solidFill>
                  <a:srgbClr val="00B050"/>
                </a:solidFill>
              </a:rPr>
              <a:t> </a:t>
            </a:r>
            <a:r>
              <a:rPr lang="en-US" sz="2200" b="1" dirty="0" err="1">
                <a:solidFill>
                  <a:srgbClr val="00B050"/>
                </a:solidFill>
              </a:rPr>
              <a:t>giáo</a:t>
            </a:r>
            <a:r>
              <a:rPr lang="en-US" sz="2200" b="1" dirty="0">
                <a:solidFill>
                  <a:srgbClr val="00B050"/>
                </a:solidFill>
              </a:rPr>
              <a:t> 5-6 </a:t>
            </a:r>
            <a:r>
              <a:rPr lang="en-US" sz="2200" b="1" dirty="0" err="1">
                <a:solidFill>
                  <a:srgbClr val="00B050"/>
                </a:solidFill>
              </a:rPr>
              <a:t>tuổi</a:t>
            </a:r>
            <a:endParaRPr lang="en-US" sz="2200" dirty="0">
              <a:solidFill>
                <a:srgbClr val="00B05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14199">
            <a:off x="803305" y="531247"/>
            <a:ext cx="1296144" cy="1296144"/>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1428">
            <a:off x="6323094" y="2919009"/>
            <a:ext cx="1575631" cy="1121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553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70715960"/>
              </p:ext>
            </p:extLst>
          </p:nvPr>
        </p:nvGraphicFramePr>
        <p:xfrm>
          <a:off x="539551" y="195486"/>
          <a:ext cx="8111803" cy="4775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TOP 100+ Hình Ảnh Mèo Con Dễ Thương Nhất Thế Giớ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43026">
            <a:off x="6012160" y="3723878"/>
            <a:ext cx="1713790" cy="10711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6" name="Google Shape;4580;p48"/>
          <p:cNvGrpSpPr/>
          <p:nvPr/>
        </p:nvGrpSpPr>
        <p:grpSpPr>
          <a:xfrm rot="20286468" flipH="1">
            <a:off x="6582479" y="306288"/>
            <a:ext cx="676474" cy="424722"/>
            <a:chOff x="1286080" y="2919949"/>
            <a:chExt cx="727327" cy="590593"/>
          </a:xfrm>
        </p:grpSpPr>
        <p:sp>
          <p:nvSpPr>
            <p:cNvPr id="7"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4580;p48"/>
          <p:cNvGrpSpPr/>
          <p:nvPr/>
        </p:nvGrpSpPr>
        <p:grpSpPr>
          <a:xfrm rot="20286468" flipH="1">
            <a:off x="799835" y="1818455"/>
            <a:ext cx="676474" cy="424722"/>
            <a:chOff x="1286080" y="2919949"/>
            <a:chExt cx="727327" cy="590593"/>
          </a:xfrm>
        </p:grpSpPr>
        <p:sp>
          <p:nvSpPr>
            <p:cNvPr id="22"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253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7F90F464-947C-4705-B1EC-BA829B7B16C4}"/>
                                            </p:graphicEl>
                                          </p:spTgt>
                                        </p:tgtEl>
                                        <p:attrNameLst>
                                          <p:attrName>style.visibility</p:attrName>
                                        </p:attrNameLst>
                                      </p:cBhvr>
                                      <p:to>
                                        <p:strVal val="visible"/>
                                      </p:to>
                                    </p:set>
                                    <p:animEffect transition="in" filter="wipe(left)">
                                      <p:cBhvr>
                                        <p:cTn id="7" dur="500"/>
                                        <p:tgtEl>
                                          <p:spTgt spid="5">
                                            <p:graphicEl>
                                              <a:dgm id="{7F90F464-947C-4705-B1EC-BA829B7B16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8EE5E881-2A16-4FD8-BE89-5335477A458D}"/>
                                            </p:graphicEl>
                                          </p:spTgt>
                                        </p:tgtEl>
                                        <p:attrNameLst>
                                          <p:attrName>style.visibility</p:attrName>
                                        </p:attrNameLst>
                                      </p:cBhvr>
                                      <p:to>
                                        <p:strVal val="visible"/>
                                      </p:to>
                                    </p:set>
                                    <p:animEffect transition="in" filter="wipe(left)">
                                      <p:cBhvr>
                                        <p:cTn id="12" dur="500"/>
                                        <p:tgtEl>
                                          <p:spTgt spid="5">
                                            <p:graphicEl>
                                              <a:dgm id="{8EE5E881-2A16-4FD8-BE89-5335477A458D}"/>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1B908272-ADEF-4DA4-AF43-08753C36A9C2}"/>
                                            </p:graphicEl>
                                          </p:spTgt>
                                        </p:tgtEl>
                                        <p:attrNameLst>
                                          <p:attrName>style.visibility</p:attrName>
                                        </p:attrNameLst>
                                      </p:cBhvr>
                                      <p:to>
                                        <p:strVal val="visible"/>
                                      </p:to>
                                    </p:set>
                                    <p:animEffect transition="in" filter="wipe(left)">
                                      <p:cBhvr>
                                        <p:cTn id="15" dur="500"/>
                                        <p:tgtEl>
                                          <p:spTgt spid="5">
                                            <p:graphicEl>
                                              <a:dgm id="{1B908272-ADEF-4DA4-AF43-08753C36A9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9482AD1A-4978-4E18-A219-1723242A3BD7}"/>
                                            </p:graphicEl>
                                          </p:spTgt>
                                        </p:tgtEl>
                                        <p:attrNameLst>
                                          <p:attrName>style.visibility</p:attrName>
                                        </p:attrNameLst>
                                      </p:cBhvr>
                                      <p:to>
                                        <p:strVal val="visible"/>
                                      </p:to>
                                    </p:set>
                                    <p:animEffect transition="in" filter="wipe(left)">
                                      <p:cBhvr>
                                        <p:cTn id="20" dur="500"/>
                                        <p:tgtEl>
                                          <p:spTgt spid="5">
                                            <p:graphicEl>
                                              <a:dgm id="{9482AD1A-4978-4E18-A219-1723242A3BD7}"/>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DA756718-8148-446E-B45A-ADA196164B26}"/>
                                            </p:graphicEl>
                                          </p:spTgt>
                                        </p:tgtEl>
                                        <p:attrNameLst>
                                          <p:attrName>style.visibility</p:attrName>
                                        </p:attrNameLst>
                                      </p:cBhvr>
                                      <p:to>
                                        <p:strVal val="visible"/>
                                      </p:to>
                                    </p:set>
                                    <p:animEffect transition="in" filter="wipe(left)">
                                      <p:cBhvr>
                                        <p:cTn id="23" dur="500"/>
                                        <p:tgtEl>
                                          <p:spTgt spid="5">
                                            <p:graphicEl>
                                              <a:dgm id="{DA756718-8148-446E-B45A-ADA196164B2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90DB077C-0CCC-4B4D-B70C-D4A60BBE7C73}"/>
                                            </p:graphicEl>
                                          </p:spTgt>
                                        </p:tgtEl>
                                        <p:attrNameLst>
                                          <p:attrName>style.visibility</p:attrName>
                                        </p:attrNameLst>
                                      </p:cBhvr>
                                      <p:to>
                                        <p:strVal val="visible"/>
                                      </p:to>
                                    </p:set>
                                    <p:animEffect transition="in" filter="wipe(left)">
                                      <p:cBhvr>
                                        <p:cTn id="28" dur="500"/>
                                        <p:tgtEl>
                                          <p:spTgt spid="5">
                                            <p:graphicEl>
                                              <a:dgm id="{90DB077C-0CCC-4B4D-B70C-D4A60BBE7C73}"/>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6B9E7D85-5C6C-4C9A-87E8-F3973C058639}"/>
                                            </p:graphicEl>
                                          </p:spTgt>
                                        </p:tgtEl>
                                        <p:attrNameLst>
                                          <p:attrName>style.visibility</p:attrName>
                                        </p:attrNameLst>
                                      </p:cBhvr>
                                      <p:to>
                                        <p:strVal val="visible"/>
                                      </p:to>
                                    </p:set>
                                    <p:animEffect transition="in" filter="wipe(left)">
                                      <p:cBhvr>
                                        <p:cTn id="31" dur="500"/>
                                        <p:tgtEl>
                                          <p:spTgt spid="5">
                                            <p:graphicEl>
                                              <a:dgm id="{6B9E7D85-5C6C-4C9A-87E8-F3973C05863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graphicEl>
                                              <a:dgm id="{235D94AD-AD24-4AFE-9DE4-A8FE77C2448B}"/>
                                            </p:graphicEl>
                                          </p:spTgt>
                                        </p:tgtEl>
                                        <p:attrNameLst>
                                          <p:attrName>style.visibility</p:attrName>
                                        </p:attrNameLst>
                                      </p:cBhvr>
                                      <p:to>
                                        <p:strVal val="visible"/>
                                      </p:to>
                                    </p:set>
                                    <p:animEffect transition="in" filter="wipe(left)">
                                      <p:cBhvr>
                                        <p:cTn id="36" dur="500"/>
                                        <p:tgtEl>
                                          <p:spTgt spid="5">
                                            <p:graphicEl>
                                              <a:dgm id="{235D94AD-AD24-4AFE-9DE4-A8FE77C2448B}"/>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graphicEl>
                                              <a:dgm id="{B3ADFD76-43FA-4DAE-A9B8-74294B7CE4DD}"/>
                                            </p:graphicEl>
                                          </p:spTgt>
                                        </p:tgtEl>
                                        <p:attrNameLst>
                                          <p:attrName>style.visibility</p:attrName>
                                        </p:attrNameLst>
                                      </p:cBhvr>
                                      <p:to>
                                        <p:strVal val="visible"/>
                                      </p:to>
                                    </p:set>
                                    <p:animEffect transition="in" filter="wipe(left)">
                                      <p:cBhvr>
                                        <p:cTn id="39" dur="500"/>
                                        <p:tgtEl>
                                          <p:spTgt spid="5">
                                            <p:graphicEl>
                                              <a:dgm id="{B3ADFD76-43FA-4DAE-A9B8-74294B7CE4D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graphicEl>
                                              <a:dgm id="{742DD9C4-9E19-4C87-B211-CB30FD7F0587}"/>
                                            </p:graphicEl>
                                          </p:spTgt>
                                        </p:tgtEl>
                                        <p:attrNameLst>
                                          <p:attrName>style.visibility</p:attrName>
                                        </p:attrNameLst>
                                      </p:cBhvr>
                                      <p:to>
                                        <p:strVal val="visible"/>
                                      </p:to>
                                    </p:set>
                                    <p:animEffect transition="in" filter="wipe(left)">
                                      <p:cBhvr>
                                        <p:cTn id="44" dur="500"/>
                                        <p:tgtEl>
                                          <p:spTgt spid="5">
                                            <p:graphicEl>
                                              <a:dgm id="{742DD9C4-9E19-4C87-B211-CB30FD7F0587}"/>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
                                            <p:graphicEl>
                                              <a:dgm id="{11A53999-D95F-4DD9-9E4F-F348DD49D336}"/>
                                            </p:graphicEl>
                                          </p:spTgt>
                                        </p:tgtEl>
                                        <p:attrNameLst>
                                          <p:attrName>style.visibility</p:attrName>
                                        </p:attrNameLst>
                                      </p:cBhvr>
                                      <p:to>
                                        <p:strVal val="visible"/>
                                      </p:to>
                                    </p:set>
                                    <p:animEffect transition="in" filter="wipe(left)">
                                      <p:cBhvr>
                                        <p:cTn id="47" dur="500"/>
                                        <p:tgtEl>
                                          <p:spTgt spid="5">
                                            <p:graphicEl>
                                              <a:dgm id="{11A53999-D95F-4DD9-9E4F-F348DD49D3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9553" y="339502"/>
            <a:ext cx="3296095" cy="461665"/>
          </a:xfrm>
          <a:prstGeom prst="rect">
            <a:avLst/>
          </a:prstGeom>
        </p:spPr>
        <p:txBody>
          <a:bodyPr wrap="none">
            <a:spAutoFit/>
          </a:bodyPr>
          <a:lstStyle/>
          <a:p>
            <a:pPr lvl="0" fontAlgn="base"/>
            <a:r>
              <a:rPr lang="en-US" sz="2400" b="1" dirty="0">
                <a:solidFill>
                  <a:srgbClr val="00B050"/>
                </a:solidFill>
              </a:rPr>
              <a:t>C. </a:t>
            </a:r>
            <a:r>
              <a:rPr lang="vi-VN" sz="2400" b="1" dirty="0">
                <a:solidFill>
                  <a:srgbClr val="00B050"/>
                </a:solidFill>
              </a:rPr>
              <a:t>Cách </a:t>
            </a:r>
            <a:r>
              <a:rPr lang="en-US" sz="2400" b="1" dirty="0" err="1">
                <a:solidFill>
                  <a:srgbClr val="00B050"/>
                </a:solidFill>
              </a:rPr>
              <a:t>viết</a:t>
            </a:r>
            <a:r>
              <a:rPr lang="vi-VN" sz="2400" b="1" dirty="0">
                <a:solidFill>
                  <a:srgbClr val="00B050"/>
                </a:solidFill>
              </a:rPr>
              <a:t> mục tiêu</a:t>
            </a:r>
            <a:endParaRPr lang="en-US" sz="2400" dirty="0">
              <a:solidFill>
                <a:srgbClr val="00B050"/>
              </a:solidFill>
            </a:endParaRPr>
          </a:p>
        </p:txBody>
      </p:sp>
      <p:sp>
        <p:nvSpPr>
          <p:cNvPr id="5" name="Rectangle 4"/>
          <p:cNvSpPr/>
          <p:nvPr/>
        </p:nvSpPr>
        <p:spPr>
          <a:xfrm>
            <a:off x="675953" y="820584"/>
            <a:ext cx="7704856" cy="1569660"/>
          </a:xfrm>
          <a:prstGeom prst="rect">
            <a:avLst/>
          </a:prstGeom>
        </p:spPr>
        <p:txBody>
          <a:bodyPr wrap="square">
            <a:spAutoFit/>
          </a:bodyPr>
          <a:lstStyle/>
          <a:p>
            <a:pPr algn="just"/>
            <a:r>
              <a:rPr lang="en-US" sz="2400" b="1" i="1" dirty="0"/>
              <a:t>- </a:t>
            </a:r>
            <a:r>
              <a:rPr lang="vi-VN" sz="2400" dirty="0"/>
              <a:t>Mục tiêu cần hướng vào trẻ: trẻ phát triển và có những kỹ năng, thái độ, tình cảm, nhận thức, hứng thú, hành </a:t>
            </a:r>
            <a:r>
              <a:rPr lang="vi-VN" sz="2400"/>
              <a:t>vi… như </a:t>
            </a:r>
            <a:r>
              <a:rPr lang="vi-VN" sz="2400" dirty="0"/>
              <a:t>thế nào (trẻ có thể biết gì, làm được gì và có thái độ như thế </a:t>
            </a:r>
            <a:r>
              <a:rPr lang="vi-VN" sz="2400"/>
              <a:t>nào?…) </a:t>
            </a:r>
            <a:r>
              <a:rPr lang="vi-VN" sz="2400" dirty="0"/>
              <a:t>sau quá trình giáo dục</a:t>
            </a:r>
            <a:r>
              <a:rPr lang="en-US" sz="2400" dirty="0"/>
              <a:t>.</a:t>
            </a:r>
          </a:p>
        </p:txBody>
      </p:sp>
      <p:sp>
        <p:nvSpPr>
          <p:cNvPr id="6" name="Rectangle 5"/>
          <p:cNvSpPr/>
          <p:nvPr/>
        </p:nvSpPr>
        <p:spPr>
          <a:xfrm>
            <a:off x="683568" y="2643758"/>
            <a:ext cx="7704856" cy="1938992"/>
          </a:xfrm>
          <a:prstGeom prst="rect">
            <a:avLst/>
          </a:prstGeom>
        </p:spPr>
        <p:txBody>
          <a:bodyPr wrap="square">
            <a:spAutoFit/>
          </a:bodyPr>
          <a:lstStyle/>
          <a:p>
            <a:pPr algn="just"/>
            <a:r>
              <a:rPr lang="en-US" sz="2400" dirty="0"/>
              <a:t>- </a:t>
            </a:r>
            <a:r>
              <a:rPr lang="vi-VN" sz="2400" dirty="0"/>
              <a:t>Mục tiêu thường được viết bắt đầu bằng các từ như: trẻ </a:t>
            </a:r>
            <a:r>
              <a:rPr lang="vi-VN" sz="2400" dirty="0">
                <a:solidFill>
                  <a:srgbClr val="FF0000"/>
                </a:solidFill>
              </a:rPr>
              <a:t>nhận ra</a:t>
            </a:r>
            <a:r>
              <a:rPr lang="vi-VN" sz="2400" dirty="0"/>
              <a:t>, </a:t>
            </a:r>
            <a:r>
              <a:rPr lang="en-US" sz="2400" dirty="0" err="1"/>
              <a:t>trẻ</a:t>
            </a:r>
            <a:r>
              <a:rPr lang="en-US" sz="2400" dirty="0"/>
              <a:t> </a:t>
            </a:r>
            <a:r>
              <a:rPr lang="vi-VN" sz="2400" dirty="0">
                <a:solidFill>
                  <a:srgbClr val="FF0000"/>
                </a:solidFill>
              </a:rPr>
              <a:t>nói được</a:t>
            </a:r>
            <a:r>
              <a:rPr lang="vi-VN" sz="2400" dirty="0"/>
              <a:t>, </a:t>
            </a:r>
            <a:r>
              <a:rPr lang="en-US" sz="2400" dirty="0" err="1"/>
              <a:t>trẻ</a:t>
            </a:r>
            <a:r>
              <a:rPr lang="en-US" sz="2400" dirty="0"/>
              <a:t> </a:t>
            </a:r>
            <a:r>
              <a:rPr lang="vi-VN" sz="2400" dirty="0">
                <a:solidFill>
                  <a:srgbClr val="FF0000"/>
                </a:solidFill>
              </a:rPr>
              <a:t>biết được</a:t>
            </a:r>
            <a:r>
              <a:rPr lang="vi-VN" sz="2400" dirty="0"/>
              <a:t>, </a:t>
            </a:r>
            <a:r>
              <a:rPr lang="en-US" sz="2400" dirty="0" err="1"/>
              <a:t>trẻ</a:t>
            </a:r>
            <a:r>
              <a:rPr lang="en-US" sz="2400" dirty="0"/>
              <a:t> </a:t>
            </a:r>
            <a:r>
              <a:rPr lang="vi-VN" sz="2400" dirty="0">
                <a:solidFill>
                  <a:srgbClr val="FF0000"/>
                </a:solidFill>
              </a:rPr>
              <a:t>đếm được</a:t>
            </a:r>
            <a:r>
              <a:rPr lang="vi-VN" sz="2400" dirty="0"/>
              <a:t>, </a:t>
            </a:r>
            <a:r>
              <a:rPr lang="en-US" sz="2400" dirty="0" err="1"/>
              <a:t>trẻ</a:t>
            </a:r>
            <a:r>
              <a:rPr lang="en-US" sz="2400" dirty="0"/>
              <a:t> </a:t>
            </a:r>
            <a:r>
              <a:rPr lang="vi-VN" sz="2400" dirty="0">
                <a:solidFill>
                  <a:srgbClr val="FF0000"/>
                </a:solidFill>
              </a:rPr>
              <a:t>kể ra</a:t>
            </a:r>
            <a:r>
              <a:rPr lang="vi-VN" sz="2400" dirty="0"/>
              <a:t>, </a:t>
            </a:r>
            <a:r>
              <a:rPr lang="en-US" sz="2400" dirty="0" err="1"/>
              <a:t>trẻ</a:t>
            </a:r>
            <a:r>
              <a:rPr lang="en-US" sz="2400" dirty="0"/>
              <a:t> </a:t>
            </a:r>
            <a:r>
              <a:rPr lang="vi-VN" sz="2400" dirty="0">
                <a:solidFill>
                  <a:srgbClr val="FF0000"/>
                </a:solidFill>
              </a:rPr>
              <a:t>hiểu được</a:t>
            </a:r>
            <a:r>
              <a:rPr lang="vi-VN" sz="2400" dirty="0"/>
              <a:t>, </a:t>
            </a:r>
            <a:r>
              <a:rPr lang="en-US" sz="2400" dirty="0" err="1"/>
              <a:t>trẻ</a:t>
            </a:r>
            <a:r>
              <a:rPr lang="en-US" sz="2400" dirty="0"/>
              <a:t> </a:t>
            </a:r>
            <a:r>
              <a:rPr lang="vi-VN" sz="2400" dirty="0">
                <a:solidFill>
                  <a:srgbClr val="FF0000"/>
                </a:solidFill>
              </a:rPr>
              <a:t>thực hiện được</a:t>
            </a:r>
            <a:r>
              <a:rPr lang="vi-VN" sz="2400" dirty="0"/>
              <a:t>, </a:t>
            </a:r>
            <a:r>
              <a:rPr lang="en-US" sz="2400" dirty="0" err="1"/>
              <a:t>trẻ</a:t>
            </a:r>
            <a:r>
              <a:rPr lang="en-US" sz="2400" dirty="0"/>
              <a:t> </a:t>
            </a:r>
            <a:r>
              <a:rPr lang="vi-VN" sz="2400" dirty="0">
                <a:solidFill>
                  <a:srgbClr val="FF0000"/>
                </a:solidFill>
              </a:rPr>
              <a:t>sử dụng được</a:t>
            </a:r>
            <a:r>
              <a:rPr lang="vi-VN" sz="2400" dirty="0"/>
              <a:t>,</a:t>
            </a:r>
            <a:r>
              <a:rPr lang="en-US" sz="2400" dirty="0"/>
              <a:t> </a:t>
            </a:r>
            <a:r>
              <a:rPr lang="en-US" sz="2400" dirty="0" err="1"/>
              <a:t>trẻ</a:t>
            </a:r>
            <a:r>
              <a:rPr lang="en-US" sz="2400" dirty="0"/>
              <a:t> </a:t>
            </a:r>
            <a:r>
              <a:rPr lang="vi-VN" sz="2400" dirty="0">
                <a:solidFill>
                  <a:srgbClr val="FF0000"/>
                </a:solidFill>
              </a:rPr>
              <a:t>tự giác</a:t>
            </a:r>
            <a:r>
              <a:rPr lang="vi-VN" sz="2400" dirty="0"/>
              <a:t>, </a:t>
            </a:r>
            <a:r>
              <a:rPr lang="en-US" sz="2400" dirty="0" err="1"/>
              <a:t>trẻ</a:t>
            </a:r>
            <a:r>
              <a:rPr lang="en-US" sz="2400" dirty="0"/>
              <a:t> </a:t>
            </a:r>
            <a:r>
              <a:rPr lang="vi-VN" sz="2400">
                <a:solidFill>
                  <a:srgbClr val="FF0000"/>
                </a:solidFill>
              </a:rPr>
              <a:t>bảo vệ</a:t>
            </a:r>
            <a:r>
              <a:rPr lang="vi-VN" sz="2400"/>
              <a:t>… (</a:t>
            </a:r>
            <a:r>
              <a:rPr lang="en-US" sz="2400" dirty="0"/>
              <a:t>c</a:t>
            </a:r>
            <a:r>
              <a:rPr lang="vi-VN" sz="2400" dirty="0"/>
              <a:t>ác từ chỉ </a:t>
            </a:r>
            <a:r>
              <a:rPr lang="vi-VN" sz="2400"/>
              <a:t>mức độ </a:t>
            </a:r>
            <a:r>
              <a:rPr lang="vi-VN" sz="2400" dirty="0"/>
              <a:t>cần đạt về kiến thức, kỹ năng, thái độ)</a:t>
            </a:r>
            <a:r>
              <a:rPr lang="en-US" sz="2400"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3980951"/>
            <a:ext cx="1203598" cy="1203598"/>
          </a:xfrm>
          <a:prstGeom prst="rect">
            <a:avLst/>
          </a:prstGeom>
          <a:ln>
            <a:noFill/>
          </a:ln>
          <a:effectLst>
            <a:softEdge rad="112500"/>
          </a:effectLst>
        </p:spPr>
      </p:pic>
      <p:grpSp>
        <p:nvGrpSpPr>
          <p:cNvPr id="7" name="Google Shape;4546;p48"/>
          <p:cNvGrpSpPr/>
          <p:nvPr/>
        </p:nvGrpSpPr>
        <p:grpSpPr>
          <a:xfrm rot="2656001">
            <a:off x="1111797" y="178602"/>
            <a:ext cx="1099498" cy="557632"/>
            <a:chOff x="1100281" y="1325671"/>
            <a:chExt cx="1099498" cy="557632"/>
          </a:xfrm>
        </p:grpSpPr>
        <p:sp>
          <p:nvSpPr>
            <p:cNvPr id="8"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4970;p55"/>
          <p:cNvSpPr/>
          <p:nvPr/>
        </p:nvSpPr>
        <p:spPr>
          <a:xfrm rot="15701274">
            <a:off x="2339752" y="2275227"/>
            <a:ext cx="364054" cy="425406"/>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5257;p55"/>
          <p:cNvGrpSpPr/>
          <p:nvPr/>
        </p:nvGrpSpPr>
        <p:grpSpPr>
          <a:xfrm rot="404033">
            <a:off x="8477693" y="3865081"/>
            <a:ext cx="408960" cy="1004546"/>
            <a:chOff x="2203410" y="2891304"/>
            <a:chExt cx="516654" cy="1027265"/>
          </a:xfrm>
        </p:grpSpPr>
        <p:sp>
          <p:nvSpPr>
            <p:cNvPr id="24"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68;p55"/>
            <p:cNvSpPr/>
            <p:nvPr/>
          </p:nvSpPr>
          <p:spPr>
            <a:xfrm>
              <a:off x="2261045" y="3135334"/>
              <a:ext cx="119808"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4970;p55"/>
          <p:cNvSpPr/>
          <p:nvPr/>
        </p:nvSpPr>
        <p:spPr>
          <a:xfrm>
            <a:off x="6441768" y="2411696"/>
            <a:ext cx="234437" cy="283604"/>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065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627534"/>
            <a:ext cx="7344816" cy="2585323"/>
          </a:xfrm>
          <a:prstGeom prst="rect">
            <a:avLst/>
          </a:prstGeom>
        </p:spPr>
        <p:txBody>
          <a:bodyPr wrap="square">
            <a:spAutoFit/>
          </a:bodyPr>
          <a:lstStyle/>
          <a:p>
            <a:pPr algn="just" fontAlgn="base">
              <a:lnSpc>
                <a:spcPct val="150000"/>
              </a:lnSpc>
            </a:pPr>
            <a:r>
              <a:rPr lang="en-US" sz="2400" dirty="0"/>
              <a:t>- </a:t>
            </a:r>
            <a:r>
              <a:rPr lang="vi-VN" sz="2400" dirty="0"/>
              <a:t>Mục tiêu đặt ra cụ thể, có thể quan sát, đo đếm, lượng hóa được.</a:t>
            </a:r>
            <a:endParaRPr lang="en-US" sz="2400" dirty="0"/>
          </a:p>
          <a:p>
            <a:pPr algn="just" fontAlgn="base">
              <a:lnSpc>
                <a:spcPct val="150000"/>
              </a:lnSpc>
            </a:pP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a:t>
            </a:r>
            <a:r>
              <a:rPr lang="en-US" sz="2000" i="1" dirty="0" err="1">
                <a:solidFill>
                  <a:srgbClr val="002060"/>
                </a:solidFill>
              </a:rPr>
              <a:t>Trẻ</a:t>
            </a:r>
            <a:r>
              <a:rPr lang="en-US" sz="2000" i="1" dirty="0">
                <a:solidFill>
                  <a:srgbClr val="002060"/>
                </a:solidFill>
              </a:rPr>
              <a:t> </a:t>
            </a:r>
            <a:r>
              <a:rPr lang="en-US" sz="2000" i="1" dirty="0" err="1">
                <a:solidFill>
                  <a:srgbClr val="002060"/>
                </a:solidFill>
              </a:rPr>
              <a:t>thực</a:t>
            </a:r>
            <a:r>
              <a:rPr lang="en-US" sz="2000" i="1" dirty="0">
                <a:solidFill>
                  <a:srgbClr val="002060"/>
                </a:solidFill>
              </a:rPr>
              <a:t> </a:t>
            </a:r>
            <a:r>
              <a:rPr lang="en-US" sz="2000" i="1" dirty="0" err="1">
                <a:solidFill>
                  <a:srgbClr val="002060"/>
                </a:solidFill>
              </a:rPr>
              <a:t>hiện</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động</a:t>
            </a:r>
            <a:r>
              <a:rPr lang="en-US" sz="2000" i="1" dirty="0">
                <a:solidFill>
                  <a:srgbClr val="002060"/>
                </a:solidFill>
              </a:rPr>
              <a:t> </a:t>
            </a:r>
            <a:r>
              <a:rPr lang="en-US" sz="2000" i="1" dirty="0" err="1">
                <a:solidFill>
                  <a:srgbClr val="002060"/>
                </a:solidFill>
              </a:rPr>
              <a:t>tác</a:t>
            </a:r>
            <a:r>
              <a:rPr lang="en-US" sz="2000" i="1" dirty="0">
                <a:solidFill>
                  <a:srgbClr val="002060"/>
                </a:solidFill>
              </a:rPr>
              <a:t> </a:t>
            </a:r>
            <a:r>
              <a:rPr lang="en-US" sz="2000" i="1" dirty="0" err="1">
                <a:solidFill>
                  <a:srgbClr val="002060"/>
                </a:solidFill>
              </a:rPr>
              <a:t>múa</a:t>
            </a:r>
            <a:r>
              <a:rPr lang="en-US" sz="2000" i="1" dirty="0">
                <a:solidFill>
                  <a:srgbClr val="002060"/>
                </a:solidFill>
              </a:rPr>
              <a:t> </a:t>
            </a:r>
            <a:r>
              <a:rPr lang="en-US" sz="2000" i="1" dirty="0" err="1">
                <a:solidFill>
                  <a:srgbClr val="002060"/>
                </a:solidFill>
              </a:rPr>
              <a:t>theo</a:t>
            </a:r>
            <a:r>
              <a:rPr lang="en-US" sz="2000" i="1" dirty="0">
                <a:solidFill>
                  <a:srgbClr val="002060"/>
                </a:solidFill>
              </a:rPr>
              <a:t> </a:t>
            </a:r>
            <a:r>
              <a:rPr lang="en-US" sz="2000" i="1" dirty="0" err="1">
                <a:solidFill>
                  <a:srgbClr val="002060"/>
                </a:solidFill>
              </a:rPr>
              <a:t>nhạc</a:t>
            </a:r>
            <a:r>
              <a:rPr lang="en-US" sz="2000" i="1" dirty="0">
                <a:solidFill>
                  <a:srgbClr val="002060"/>
                </a:solidFill>
              </a:rPr>
              <a:t>; </a:t>
            </a:r>
            <a:r>
              <a:rPr lang="en-US" sz="2000" i="1" dirty="0" err="1">
                <a:solidFill>
                  <a:srgbClr val="002060"/>
                </a:solidFill>
              </a:rPr>
              <a:t>Trẻ</a:t>
            </a:r>
            <a:r>
              <a:rPr lang="en-US" sz="2000" i="1" dirty="0">
                <a:solidFill>
                  <a:srgbClr val="002060"/>
                </a:solidFill>
              </a:rPr>
              <a:t> </a:t>
            </a:r>
            <a:r>
              <a:rPr lang="en-US" sz="2000" i="1" dirty="0" err="1">
                <a:solidFill>
                  <a:srgbClr val="002060"/>
                </a:solidFill>
              </a:rPr>
              <a:t>nhận</a:t>
            </a:r>
            <a:r>
              <a:rPr lang="en-US" sz="2000" i="1" dirty="0">
                <a:solidFill>
                  <a:srgbClr val="002060"/>
                </a:solidFill>
              </a:rPr>
              <a:t> </a:t>
            </a:r>
            <a:r>
              <a:rPr lang="en-US" sz="2000" i="1" dirty="0" err="1">
                <a:solidFill>
                  <a:srgbClr val="002060"/>
                </a:solidFill>
              </a:rPr>
              <a:t>biết</a:t>
            </a:r>
            <a:r>
              <a:rPr lang="en-US" sz="2000" i="1" dirty="0">
                <a:solidFill>
                  <a:srgbClr val="002060"/>
                </a:solidFill>
              </a:rPr>
              <a:t> </a:t>
            </a:r>
            <a:r>
              <a:rPr lang="en-US" sz="2000" i="1" dirty="0" err="1">
                <a:solidFill>
                  <a:srgbClr val="002060"/>
                </a:solidFill>
              </a:rPr>
              <a:t>một</a:t>
            </a:r>
            <a:r>
              <a:rPr lang="en-US" sz="2000" i="1"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nghề</a:t>
            </a:r>
            <a:r>
              <a:rPr lang="en-US" sz="2000" i="1" dirty="0">
                <a:solidFill>
                  <a:srgbClr val="002060"/>
                </a:solidFill>
              </a:rPr>
              <a:t> </a:t>
            </a:r>
            <a:r>
              <a:rPr lang="en-US" sz="2000" i="1" dirty="0" err="1">
                <a:solidFill>
                  <a:srgbClr val="002060"/>
                </a:solidFill>
              </a:rPr>
              <a:t>phổ</a:t>
            </a:r>
            <a:r>
              <a:rPr lang="en-US" sz="2000" i="1" dirty="0">
                <a:solidFill>
                  <a:srgbClr val="002060"/>
                </a:solidFill>
              </a:rPr>
              <a:t> </a:t>
            </a:r>
            <a:r>
              <a:rPr lang="en-US" sz="2000" i="1" dirty="0" err="1">
                <a:solidFill>
                  <a:srgbClr val="002060"/>
                </a:solidFill>
              </a:rPr>
              <a:t>biến</a:t>
            </a:r>
            <a:r>
              <a:rPr lang="en-US" sz="2000" i="1" dirty="0">
                <a:solidFill>
                  <a:srgbClr val="002060"/>
                </a:solidFill>
              </a:rPr>
              <a:t> </a:t>
            </a:r>
            <a:r>
              <a:rPr lang="en-US" sz="2000" i="1" dirty="0" err="1">
                <a:solidFill>
                  <a:srgbClr val="002060"/>
                </a:solidFill>
              </a:rPr>
              <a:t>tại</a:t>
            </a:r>
            <a:r>
              <a:rPr lang="en-US" sz="2000" i="1" dirty="0">
                <a:solidFill>
                  <a:srgbClr val="002060"/>
                </a:solidFill>
              </a:rPr>
              <a:t> </a:t>
            </a:r>
            <a:r>
              <a:rPr lang="en-US" sz="2000" i="1" dirty="0" err="1">
                <a:solidFill>
                  <a:srgbClr val="002060"/>
                </a:solidFill>
              </a:rPr>
              <a:t>địa</a:t>
            </a:r>
            <a:r>
              <a:rPr lang="en-US" sz="2000" i="1" dirty="0">
                <a:solidFill>
                  <a:srgbClr val="002060"/>
                </a:solidFill>
              </a:rPr>
              <a:t> </a:t>
            </a:r>
            <a:r>
              <a:rPr lang="en-US" sz="2000" i="1" dirty="0" err="1">
                <a:solidFill>
                  <a:srgbClr val="002060"/>
                </a:solidFill>
              </a:rPr>
              <a:t>phương</a:t>
            </a:r>
            <a:r>
              <a:rPr lang="en-US" sz="2000" i="1" dirty="0">
                <a:solidFill>
                  <a:srgbClr val="002060"/>
                </a:solidFill>
              </a:rPr>
              <a:t>; </a:t>
            </a:r>
            <a:r>
              <a:rPr lang="en-US" sz="2000" i="1" dirty="0" err="1">
                <a:solidFill>
                  <a:srgbClr val="002060"/>
                </a:solidFill>
              </a:rPr>
              <a:t>Trẻ</a:t>
            </a:r>
            <a:r>
              <a:rPr lang="en-US" sz="2000" i="1" dirty="0">
                <a:solidFill>
                  <a:srgbClr val="002060"/>
                </a:solidFill>
              </a:rPr>
              <a:t> </a:t>
            </a:r>
            <a:r>
              <a:rPr lang="en-US" sz="2000" i="1" dirty="0" err="1">
                <a:solidFill>
                  <a:srgbClr val="002060"/>
                </a:solidFill>
              </a:rPr>
              <a:t>nhận</a:t>
            </a:r>
            <a:r>
              <a:rPr lang="en-US" sz="2000" i="1" dirty="0">
                <a:solidFill>
                  <a:srgbClr val="002060"/>
                </a:solidFill>
              </a:rPr>
              <a:t> </a:t>
            </a:r>
            <a:r>
              <a:rPr lang="en-US" sz="2000" i="1" dirty="0" err="1">
                <a:solidFill>
                  <a:srgbClr val="002060"/>
                </a:solidFill>
              </a:rPr>
              <a:t>biết</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trong</a:t>
            </a:r>
            <a:r>
              <a:rPr lang="en-US" sz="2000" i="1" dirty="0">
                <a:solidFill>
                  <a:srgbClr val="002060"/>
                </a:solidFill>
              </a:rPr>
              <a:t> </a:t>
            </a:r>
            <a:r>
              <a:rPr lang="en-US" sz="2000" i="1" dirty="0" err="1">
                <a:solidFill>
                  <a:srgbClr val="002060"/>
                </a:solidFill>
              </a:rPr>
              <a:t>phạm</a:t>
            </a:r>
            <a:r>
              <a:rPr lang="en-US" sz="2000" i="1" dirty="0">
                <a:solidFill>
                  <a:srgbClr val="002060"/>
                </a:solidFill>
              </a:rPr>
              <a:t> vi 5.</a:t>
            </a:r>
            <a:endParaRPr lang="en-US" sz="2000" dirty="0">
              <a:solidFill>
                <a:srgbClr val="002060"/>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3763" r="3290"/>
          <a:stretch/>
        </p:blipFill>
        <p:spPr>
          <a:xfrm>
            <a:off x="2339752" y="3507854"/>
            <a:ext cx="4392488" cy="1310431"/>
          </a:xfrm>
          <a:prstGeom prst="rect">
            <a:avLst/>
          </a:prstGeom>
          <a:ln>
            <a:noFill/>
          </a:ln>
          <a:effectLst>
            <a:softEdge rad="112500"/>
          </a:effectLst>
        </p:spPr>
      </p:pic>
    </p:spTree>
    <p:extLst>
      <p:ext uri="{BB962C8B-B14F-4D97-AF65-F5344CB8AC3E}">
        <p14:creationId xmlns:p14="http://schemas.microsoft.com/office/powerpoint/2010/main" val="59768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95486"/>
            <a:ext cx="7992888" cy="4524315"/>
          </a:xfrm>
          <a:prstGeom prst="rect">
            <a:avLst/>
          </a:prstGeom>
        </p:spPr>
        <p:txBody>
          <a:bodyPr wrap="square">
            <a:spAutoFit/>
          </a:bodyPr>
          <a:lstStyle/>
          <a:p>
            <a:pPr marL="342900" lvl="0" indent="-342900" algn="just" fontAlgn="base">
              <a:lnSpc>
                <a:spcPct val="150000"/>
              </a:lnSpc>
              <a:buFont typeface="Wingdings" pitchFamily="2" charset="2"/>
              <a:buChar char="Ø"/>
            </a:pPr>
            <a:r>
              <a:rPr lang="pt-BR" sz="2400" b="1" dirty="0"/>
              <a:t>LƯU Ý: </a:t>
            </a:r>
            <a:endParaRPr lang="en-US" sz="2400" dirty="0"/>
          </a:p>
          <a:p>
            <a:pPr lvl="0" algn="just" fontAlgn="base">
              <a:lnSpc>
                <a:spcPct val="150000"/>
              </a:lnSpc>
            </a:pPr>
            <a:r>
              <a:rPr lang="pt-BR" sz="2400" dirty="0"/>
              <a:t>	Để không nhầm lẫn giữa mục tiêu và nội dung. </a:t>
            </a:r>
            <a:r>
              <a:rPr lang="pt-BR" sz="2400" dirty="0">
                <a:solidFill>
                  <a:srgbClr val="FF0000"/>
                </a:solidFill>
              </a:rPr>
              <a:t>Trước hết cần nghiên cứu kỹ kết quả mong đợi</a:t>
            </a:r>
            <a:r>
              <a:rPr lang="pt-BR" sz="2400" dirty="0"/>
              <a:t> của từng lĩnh vực, </a:t>
            </a:r>
            <a:r>
              <a:rPr lang="pt-BR" sz="2400" dirty="0">
                <a:solidFill>
                  <a:srgbClr val="FF0000"/>
                </a:solidFill>
              </a:rPr>
              <a:t>xác định mục tiêu nào là mục tiêu cụ thể </a:t>
            </a:r>
            <a:r>
              <a:rPr lang="pt-BR" sz="2400" dirty="0"/>
              <a:t>cho độ tuổi, mục tiêu chung, nội dung chương trình đánh dấu để riêng. Sau đó thực hiện phần so sánh để rút ra ý khái quát nhất, hoặc bổ sung thêm ý. Cuối cùng ta có mục tiêu khái quát cho từng lĩnh vực. </a:t>
            </a:r>
            <a:r>
              <a:rPr lang="pt-BR" b="1" dirty="0"/>
              <a:t>(Phân tích cách xác định mục tiêu ở KQMĐ).</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51469"/>
            <a:ext cx="1518292" cy="907417"/>
          </a:xfrm>
          <a:prstGeom prst="ellipse">
            <a:avLst/>
          </a:prstGeom>
          <a:ln>
            <a:noFill/>
          </a:ln>
          <a:effectLst>
            <a:softEdge rad="112500"/>
          </a:effectLst>
        </p:spPr>
      </p:pic>
    </p:spTree>
    <p:extLst>
      <p:ext uri="{BB962C8B-B14F-4D97-AF65-F5344CB8AC3E}">
        <p14:creationId xmlns:p14="http://schemas.microsoft.com/office/powerpoint/2010/main" val="360492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4784" y="2283718"/>
            <a:ext cx="6462464" cy="769441"/>
          </a:xfrm>
          <a:prstGeom prst="rect">
            <a:avLst/>
          </a:prstGeom>
        </p:spPr>
        <p:txBody>
          <a:bodyPr wrap="square">
            <a:spAutoFit/>
          </a:bodyPr>
          <a:lstStyle/>
          <a:p>
            <a:pPr algn="just" fontAlgn="base"/>
            <a:r>
              <a:rPr lang="en-US" sz="2200" i="1" dirty="0" err="1">
                <a:solidFill>
                  <a:srgbClr val="002060"/>
                </a:solidFill>
              </a:rPr>
              <a:t>Ví</a:t>
            </a:r>
            <a:r>
              <a:rPr lang="en-US" sz="2200" i="1" dirty="0">
                <a:solidFill>
                  <a:srgbClr val="002060"/>
                </a:solidFill>
              </a:rPr>
              <a:t> </a:t>
            </a:r>
            <a:r>
              <a:rPr lang="en-US" sz="2200" i="1" dirty="0" err="1">
                <a:solidFill>
                  <a:srgbClr val="002060"/>
                </a:solidFill>
              </a:rPr>
              <a:t>dụ</a:t>
            </a:r>
            <a:r>
              <a:rPr lang="en-US" sz="2200" i="1" dirty="0">
                <a:solidFill>
                  <a:srgbClr val="002060"/>
                </a:solidFill>
              </a:rPr>
              <a:t> 1: </a:t>
            </a:r>
            <a:r>
              <a:rPr lang="en-US" sz="2200" i="1" dirty="0" err="1">
                <a:solidFill>
                  <a:srgbClr val="002060"/>
                </a:solidFill>
              </a:rPr>
              <a:t>Hướng</a:t>
            </a:r>
            <a:r>
              <a:rPr lang="en-US" sz="2200" i="1" dirty="0">
                <a:solidFill>
                  <a:srgbClr val="002060"/>
                </a:solidFill>
              </a:rPr>
              <a:t> </a:t>
            </a:r>
            <a:r>
              <a:rPr lang="en-US" sz="2200" i="1" dirty="0" err="1">
                <a:solidFill>
                  <a:srgbClr val="002060"/>
                </a:solidFill>
              </a:rPr>
              <a:t>dẫn</a:t>
            </a:r>
            <a:r>
              <a:rPr lang="en-US" sz="2200" i="1" dirty="0">
                <a:solidFill>
                  <a:srgbClr val="002060"/>
                </a:solidFill>
              </a:rPr>
              <a:t> </a:t>
            </a:r>
            <a:r>
              <a:rPr lang="en-US" sz="2200" i="1" dirty="0" err="1">
                <a:solidFill>
                  <a:srgbClr val="002060"/>
                </a:solidFill>
              </a:rPr>
              <a:t>cách</a:t>
            </a:r>
            <a:r>
              <a:rPr lang="en-US" sz="2200" i="1" dirty="0">
                <a:solidFill>
                  <a:srgbClr val="002060"/>
                </a:solidFill>
              </a:rPr>
              <a:t> so </a:t>
            </a:r>
            <a:r>
              <a:rPr lang="en-US" sz="2200" i="1" dirty="0" err="1">
                <a:solidFill>
                  <a:srgbClr val="002060"/>
                </a:solidFill>
              </a:rPr>
              <a:t>sánh</a:t>
            </a:r>
            <a:r>
              <a:rPr lang="en-US" sz="2200" i="1" dirty="0">
                <a:solidFill>
                  <a:srgbClr val="002060"/>
                </a:solidFill>
              </a:rPr>
              <a:t> </a:t>
            </a:r>
            <a:r>
              <a:rPr lang="en-US" sz="2200" i="1" dirty="0" err="1">
                <a:solidFill>
                  <a:srgbClr val="002060"/>
                </a:solidFill>
              </a:rPr>
              <a:t>để</a:t>
            </a:r>
            <a:r>
              <a:rPr lang="en-US" sz="2200" i="1" dirty="0">
                <a:solidFill>
                  <a:srgbClr val="002060"/>
                </a:solidFill>
              </a:rPr>
              <a:t> </a:t>
            </a:r>
            <a:r>
              <a:rPr lang="en-US" sz="2200" i="1" dirty="0" err="1">
                <a:solidFill>
                  <a:srgbClr val="002060"/>
                </a:solidFill>
              </a:rPr>
              <a:t>xác</a:t>
            </a:r>
            <a:r>
              <a:rPr lang="en-US" sz="2200" i="1" dirty="0">
                <a:solidFill>
                  <a:srgbClr val="002060"/>
                </a:solidFill>
              </a:rPr>
              <a:t> </a:t>
            </a:r>
            <a:r>
              <a:rPr lang="en-US" sz="2200" i="1" dirty="0" err="1">
                <a:solidFill>
                  <a:srgbClr val="002060"/>
                </a:solidFill>
              </a:rPr>
              <a:t>định</a:t>
            </a:r>
            <a:r>
              <a:rPr lang="en-US" sz="2200" i="1" dirty="0">
                <a:solidFill>
                  <a:srgbClr val="002060"/>
                </a:solidFill>
              </a:rPr>
              <a:t> </a:t>
            </a:r>
            <a:r>
              <a:rPr lang="en-US" sz="2200" i="1" dirty="0" err="1">
                <a:solidFill>
                  <a:srgbClr val="002060"/>
                </a:solidFill>
              </a:rPr>
              <a:t>mục</a:t>
            </a:r>
            <a:r>
              <a:rPr lang="en-US" sz="2200" i="1" dirty="0">
                <a:solidFill>
                  <a:srgbClr val="002060"/>
                </a:solidFill>
              </a:rPr>
              <a:t> </a:t>
            </a:r>
            <a:r>
              <a:rPr lang="en-US" sz="2200" i="1" dirty="0" err="1">
                <a:solidFill>
                  <a:srgbClr val="002060"/>
                </a:solidFill>
              </a:rPr>
              <a:t>tiêu</a:t>
            </a:r>
            <a:r>
              <a:rPr lang="en-US" sz="2200" i="1" dirty="0">
                <a:solidFill>
                  <a:srgbClr val="002060"/>
                </a:solidFill>
              </a:rPr>
              <a:t> </a:t>
            </a:r>
            <a:r>
              <a:rPr lang="en-US" sz="2200" i="1" dirty="0" err="1">
                <a:solidFill>
                  <a:srgbClr val="002060"/>
                </a:solidFill>
              </a:rPr>
              <a:t>lĩnh</a:t>
            </a:r>
            <a:r>
              <a:rPr lang="en-US" sz="2200" i="1" dirty="0">
                <a:solidFill>
                  <a:srgbClr val="002060"/>
                </a:solidFill>
              </a:rPr>
              <a:t> </a:t>
            </a:r>
            <a:r>
              <a:rPr lang="en-US" sz="2200" i="1" dirty="0" err="1">
                <a:solidFill>
                  <a:srgbClr val="002060"/>
                </a:solidFill>
              </a:rPr>
              <a:t>vực</a:t>
            </a:r>
            <a:r>
              <a:rPr lang="en-US" sz="2200" i="1" dirty="0">
                <a:solidFill>
                  <a:srgbClr val="002060"/>
                </a:solidFill>
              </a:rPr>
              <a:t> </a:t>
            </a:r>
            <a:r>
              <a:rPr lang="en-US" sz="2200" i="1" dirty="0" err="1">
                <a:solidFill>
                  <a:srgbClr val="002060"/>
                </a:solidFill>
              </a:rPr>
              <a:t>PTTC</a:t>
            </a:r>
            <a:r>
              <a:rPr lang="en-US" sz="2200" i="1" dirty="0">
                <a:solidFill>
                  <a:srgbClr val="002060"/>
                </a:solidFill>
              </a:rPr>
              <a:t> 4-5 </a:t>
            </a:r>
            <a:r>
              <a:rPr lang="en-US" sz="2200" i="1" err="1">
                <a:solidFill>
                  <a:srgbClr val="002060"/>
                </a:solidFill>
              </a:rPr>
              <a:t>tuổi</a:t>
            </a:r>
            <a:r>
              <a:rPr lang="en-US" sz="2200" i="1">
                <a:solidFill>
                  <a:srgbClr val="002060"/>
                </a:solidFill>
              </a:rPr>
              <a:t> (Trang </a:t>
            </a:r>
            <a:r>
              <a:rPr lang="en-US" sz="2200" i="1" dirty="0">
                <a:solidFill>
                  <a:srgbClr val="002060"/>
                </a:solidFill>
              </a:rPr>
              <a:t>55 + 56)</a:t>
            </a:r>
            <a:endParaRPr lang="en-US" sz="2200" dirty="0">
              <a:solidFill>
                <a:srgbClr val="002060"/>
              </a:solidFill>
            </a:endParaRPr>
          </a:p>
        </p:txBody>
      </p:sp>
      <p:pic>
        <p:nvPicPr>
          <p:cNvPr id="2" name="Picture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11038"/>
            <a:ext cx="1602432" cy="1602432"/>
          </a:xfrm>
          <a:prstGeom prst="ellipse">
            <a:avLst/>
          </a:prstGeom>
          <a:ln>
            <a:noFill/>
          </a:ln>
          <a:effectLst>
            <a:softEdge rad="112500"/>
          </a:effectLst>
        </p:spPr>
      </p:pic>
    </p:spTree>
    <p:extLst>
      <p:ext uri="{BB962C8B-B14F-4D97-AF65-F5344CB8AC3E}">
        <p14:creationId xmlns:p14="http://schemas.microsoft.com/office/powerpoint/2010/main" val="333851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grpSp>
        <p:nvGrpSpPr>
          <p:cNvPr id="1141" name="Google Shape;1141;p41"/>
          <p:cNvGrpSpPr/>
          <p:nvPr/>
        </p:nvGrpSpPr>
        <p:grpSpPr>
          <a:xfrm>
            <a:off x="405968" y="793112"/>
            <a:ext cx="8208912" cy="3650846"/>
            <a:chOff x="1908700" y="1591450"/>
            <a:chExt cx="5287849" cy="2526648"/>
          </a:xfrm>
        </p:grpSpPr>
        <p:sp>
          <p:nvSpPr>
            <p:cNvPr id="1142" name="Google Shape;1142;p41"/>
            <p:cNvSpPr/>
            <p:nvPr/>
          </p:nvSpPr>
          <p:spPr>
            <a:xfrm>
              <a:off x="1908700" y="2160455"/>
              <a:ext cx="436956" cy="1438956"/>
            </a:xfrm>
            <a:custGeom>
              <a:avLst/>
              <a:gdLst/>
              <a:ahLst/>
              <a:cxnLst/>
              <a:rect l="l" t="t" r="r" b="b"/>
              <a:pathLst>
                <a:path w="8740" h="28782" extrusionOk="0">
                  <a:moveTo>
                    <a:pt x="8110" y="559"/>
                  </a:moveTo>
                  <a:cubicBezTo>
                    <a:pt x="8131" y="559"/>
                    <a:pt x="8152" y="560"/>
                    <a:pt x="8173" y="562"/>
                  </a:cubicBezTo>
                  <a:cubicBezTo>
                    <a:pt x="7272" y="1596"/>
                    <a:pt x="6438" y="2530"/>
                    <a:pt x="5538" y="3564"/>
                  </a:cubicBezTo>
                  <a:cubicBezTo>
                    <a:pt x="5832" y="2094"/>
                    <a:pt x="7117" y="559"/>
                    <a:pt x="8110" y="559"/>
                  </a:cubicBezTo>
                  <a:close/>
                  <a:moveTo>
                    <a:pt x="6638" y="6332"/>
                  </a:moveTo>
                  <a:cubicBezTo>
                    <a:pt x="6672" y="6399"/>
                    <a:pt x="6705" y="6466"/>
                    <a:pt x="6772" y="6499"/>
                  </a:cubicBezTo>
                  <a:cubicBezTo>
                    <a:pt x="6338" y="6833"/>
                    <a:pt x="5904" y="7133"/>
                    <a:pt x="5504" y="7433"/>
                  </a:cubicBezTo>
                  <a:cubicBezTo>
                    <a:pt x="5471" y="7366"/>
                    <a:pt x="5404" y="7333"/>
                    <a:pt x="5371" y="7300"/>
                  </a:cubicBezTo>
                  <a:cubicBezTo>
                    <a:pt x="5804" y="6966"/>
                    <a:pt x="6205" y="6666"/>
                    <a:pt x="6638" y="6332"/>
                  </a:cubicBezTo>
                  <a:close/>
                  <a:moveTo>
                    <a:pt x="2836" y="4765"/>
                  </a:moveTo>
                  <a:lnTo>
                    <a:pt x="2836" y="4765"/>
                  </a:lnTo>
                  <a:cubicBezTo>
                    <a:pt x="3436" y="5732"/>
                    <a:pt x="3870" y="7233"/>
                    <a:pt x="3770" y="7900"/>
                  </a:cubicBezTo>
                  <a:cubicBezTo>
                    <a:pt x="3036" y="6999"/>
                    <a:pt x="2736" y="5999"/>
                    <a:pt x="2836" y="4765"/>
                  </a:cubicBezTo>
                  <a:close/>
                  <a:moveTo>
                    <a:pt x="1134" y="9902"/>
                  </a:moveTo>
                  <a:lnTo>
                    <a:pt x="1134" y="9902"/>
                  </a:lnTo>
                  <a:cubicBezTo>
                    <a:pt x="1701" y="10002"/>
                    <a:pt x="2168" y="10602"/>
                    <a:pt x="2469" y="11603"/>
                  </a:cubicBezTo>
                  <a:cubicBezTo>
                    <a:pt x="1435" y="10702"/>
                    <a:pt x="1234" y="10435"/>
                    <a:pt x="1134" y="9902"/>
                  </a:cubicBezTo>
                  <a:close/>
                  <a:moveTo>
                    <a:pt x="7205" y="10235"/>
                  </a:moveTo>
                  <a:lnTo>
                    <a:pt x="4503" y="12070"/>
                  </a:lnTo>
                  <a:cubicBezTo>
                    <a:pt x="4970" y="11136"/>
                    <a:pt x="6238" y="10235"/>
                    <a:pt x="7205" y="10235"/>
                  </a:cubicBezTo>
                  <a:close/>
                  <a:moveTo>
                    <a:pt x="1101" y="15939"/>
                  </a:moveTo>
                  <a:cubicBezTo>
                    <a:pt x="1635" y="16506"/>
                    <a:pt x="2168" y="17073"/>
                    <a:pt x="2702" y="17674"/>
                  </a:cubicBezTo>
                  <a:cubicBezTo>
                    <a:pt x="2635" y="17707"/>
                    <a:pt x="2569" y="17774"/>
                    <a:pt x="2502" y="17807"/>
                  </a:cubicBezTo>
                  <a:cubicBezTo>
                    <a:pt x="2002" y="17207"/>
                    <a:pt x="1501" y="16606"/>
                    <a:pt x="1001" y="16039"/>
                  </a:cubicBezTo>
                  <a:cubicBezTo>
                    <a:pt x="1034" y="16006"/>
                    <a:pt x="1068" y="15973"/>
                    <a:pt x="1101" y="15939"/>
                  </a:cubicBezTo>
                  <a:close/>
                  <a:moveTo>
                    <a:pt x="6271" y="14705"/>
                  </a:moveTo>
                  <a:lnTo>
                    <a:pt x="6271" y="14705"/>
                  </a:lnTo>
                  <a:cubicBezTo>
                    <a:pt x="6138" y="15672"/>
                    <a:pt x="4937" y="17374"/>
                    <a:pt x="3936" y="18107"/>
                  </a:cubicBezTo>
                  <a:cubicBezTo>
                    <a:pt x="4237" y="16573"/>
                    <a:pt x="5404" y="15839"/>
                    <a:pt x="6271" y="14705"/>
                  </a:cubicBezTo>
                  <a:close/>
                  <a:moveTo>
                    <a:pt x="7072" y="20242"/>
                  </a:moveTo>
                  <a:lnTo>
                    <a:pt x="7072" y="20242"/>
                  </a:lnTo>
                  <a:cubicBezTo>
                    <a:pt x="7039" y="20943"/>
                    <a:pt x="5938" y="22110"/>
                    <a:pt x="5137" y="22477"/>
                  </a:cubicBezTo>
                  <a:cubicBezTo>
                    <a:pt x="5104" y="22444"/>
                    <a:pt x="5071" y="22377"/>
                    <a:pt x="5037" y="22344"/>
                  </a:cubicBezTo>
                  <a:cubicBezTo>
                    <a:pt x="5704" y="21643"/>
                    <a:pt x="6371" y="20943"/>
                    <a:pt x="7072" y="20242"/>
                  </a:cubicBezTo>
                  <a:close/>
                  <a:moveTo>
                    <a:pt x="1034" y="21443"/>
                  </a:moveTo>
                  <a:cubicBezTo>
                    <a:pt x="1668" y="21510"/>
                    <a:pt x="2802" y="22310"/>
                    <a:pt x="3436" y="23178"/>
                  </a:cubicBezTo>
                  <a:cubicBezTo>
                    <a:pt x="2402" y="23144"/>
                    <a:pt x="1401" y="22444"/>
                    <a:pt x="1034" y="21443"/>
                  </a:cubicBezTo>
                  <a:close/>
                  <a:moveTo>
                    <a:pt x="2269" y="26313"/>
                  </a:moveTo>
                  <a:lnTo>
                    <a:pt x="2269" y="26313"/>
                  </a:lnTo>
                  <a:cubicBezTo>
                    <a:pt x="3002" y="26647"/>
                    <a:pt x="3603" y="26914"/>
                    <a:pt x="4203" y="27181"/>
                  </a:cubicBezTo>
                  <a:cubicBezTo>
                    <a:pt x="4126" y="27206"/>
                    <a:pt x="4037" y="27218"/>
                    <a:pt x="3940" y="27218"/>
                  </a:cubicBezTo>
                  <a:cubicBezTo>
                    <a:pt x="3408" y="27218"/>
                    <a:pt x="2635" y="26849"/>
                    <a:pt x="2269" y="26313"/>
                  </a:cubicBezTo>
                  <a:close/>
                  <a:moveTo>
                    <a:pt x="8271" y="0"/>
                  </a:moveTo>
                  <a:cubicBezTo>
                    <a:pt x="8167" y="0"/>
                    <a:pt x="8034" y="32"/>
                    <a:pt x="7873" y="95"/>
                  </a:cubicBezTo>
                  <a:cubicBezTo>
                    <a:pt x="6638" y="495"/>
                    <a:pt x="5871" y="1395"/>
                    <a:pt x="5437" y="2563"/>
                  </a:cubicBezTo>
                  <a:cubicBezTo>
                    <a:pt x="5004" y="3764"/>
                    <a:pt x="4604" y="4998"/>
                    <a:pt x="4170" y="6232"/>
                  </a:cubicBezTo>
                  <a:cubicBezTo>
                    <a:pt x="4137" y="6199"/>
                    <a:pt x="4070" y="6166"/>
                    <a:pt x="4070" y="6132"/>
                  </a:cubicBezTo>
                  <a:cubicBezTo>
                    <a:pt x="3670" y="5332"/>
                    <a:pt x="3303" y="4531"/>
                    <a:pt x="2902" y="3730"/>
                  </a:cubicBezTo>
                  <a:cubicBezTo>
                    <a:pt x="2836" y="3630"/>
                    <a:pt x="2669" y="3530"/>
                    <a:pt x="2569" y="3464"/>
                  </a:cubicBezTo>
                  <a:cubicBezTo>
                    <a:pt x="2469" y="3530"/>
                    <a:pt x="2335" y="3630"/>
                    <a:pt x="2335" y="3730"/>
                  </a:cubicBezTo>
                  <a:cubicBezTo>
                    <a:pt x="2269" y="5232"/>
                    <a:pt x="2202" y="6699"/>
                    <a:pt x="3236" y="7967"/>
                  </a:cubicBezTo>
                  <a:cubicBezTo>
                    <a:pt x="3469" y="8267"/>
                    <a:pt x="3703" y="8634"/>
                    <a:pt x="3703" y="8968"/>
                  </a:cubicBezTo>
                  <a:cubicBezTo>
                    <a:pt x="3670" y="9902"/>
                    <a:pt x="3503" y="10836"/>
                    <a:pt x="3369" y="11770"/>
                  </a:cubicBezTo>
                  <a:cubicBezTo>
                    <a:pt x="3336" y="11770"/>
                    <a:pt x="3303" y="11803"/>
                    <a:pt x="3269" y="11803"/>
                  </a:cubicBezTo>
                  <a:cubicBezTo>
                    <a:pt x="3102" y="11436"/>
                    <a:pt x="2902" y="11069"/>
                    <a:pt x="2702" y="10702"/>
                  </a:cubicBezTo>
                  <a:cubicBezTo>
                    <a:pt x="2402" y="10035"/>
                    <a:pt x="1902" y="9535"/>
                    <a:pt x="1268" y="9234"/>
                  </a:cubicBezTo>
                  <a:cubicBezTo>
                    <a:pt x="1176" y="9179"/>
                    <a:pt x="1044" y="9155"/>
                    <a:pt x="916" y="9155"/>
                  </a:cubicBezTo>
                  <a:cubicBezTo>
                    <a:pt x="811" y="9155"/>
                    <a:pt x="709" y="9171"/>
                    <a:pt x="634" y="9201"/>
                  </a:cubicBezTo>
                  <a:cubicBezTo>
                    <a:pt x="501" y="9268"/>
                    <a:pt x="467" y="9601"/>
                    <a:pt x="501" y="9768"/>
                  </a:cubicBezTo>
                  <a:cubicBezTo>
                    <a:pt x="601" y="10135"/>
                    <a:pt x="701" y="10535"/>
                    <a:pt x="968" y="10802"/>
                  </a:cubicBezTo>
                  <a:cubicBezTo>
                    <a:pt x="1601" y="11569"/>
                    <a:pt x="2335" y="12270"/>
                    <a:pt x="3002" y="13004"/>
                  </a:cubicBezTo>
                  <a:cubicBezTo>
                    <a:pt x="3169" y="13137"/>
                    <a:pt x="3303" y="13404"/>
                    <a:pt x="3303" y="13604"/>
                  </a:cubicBezTo>
                  <a:cubicBezTo>
                    <a:pt x="3336" y="15072"/>
                    <a:pt x="3369" y="16540"/>
                    <a:pt x="3369" y="18007"/>
                  </a:cubicBezTo>
                  <a:cubicBezTo>
                    <a:pt x="3369" y="18041"/>
                    <a:pt x="3336" y="18074"/>
                    <a:pt x="3269" y="18141"/>
                  </a:cubicBezTo>
                  <a:cubicBezTo>
                    <a:pt x="3169" y="17974"/>
                    <a:pt x="3069" y="17874"/>
                    <a:pt x="3036" y="17740"/>
                  </a:cubicBezTo>
                  <a:cubicBezTo>
                    <a:pt x="2669" y="16740"/>
                    <a:pt x="1835" y="16139"/>
                    <a:pt x="1168" y="15439"/>
                  </a:cubicBezTo>
                  <a:cubicBezTo>
                    <a:pt x="1001" y="15272"/>
                    <a:pt x="801" y="15172"/>
                    <a:pt x="601" y="15139"/>
                  </a:cubicBezTo>
                  <a:cubicBezTo>
                    <a:pt x="553" y="15123"/>
                    <a:pt x="504" y="15116"/>
                    <a:pt x="456" y="15116"/>
                  </a:cubicBezTo>
                  <a:cubicBezTo>
                    <a:pt x="304" y="15116"/>
                    <a:pt x="152" y="15180"/>
                    <a:pt x="0" y="15205"/>
                  </a:cubicBezTo>
                  <a:cubicBezTo>
                    <a:pt x="67" y="15372"/>
                    <a:pt x="100" y="15572"/>
                    <a:pt x="200" y="15706"/>
                  </a:cubicBezTo>
                  <a:cubicBezTo>
                    <a:pt x="734" y="16373"/>
                    <a:pt x="1301" y="17007"/>
                    <a:pt x="1868" y="17674"/>
                  </a:cubicBezTo>
                  <a:cubicBezTo>
                    <a:pt x="2068" y="17907"/>
                    <a:pt x="2269" y="18174"/>
                    <a:pt x="2535" y="18308"/>
                  </a:cubicBezTo>
                  <a:cubicBezTo>
                    <a:pt x="3203" y="18641"/>
                    <a:pt x="3436" y="19175"/>
                    <a:pt x="3569" y="19842"/>
                  </a:cubicBezTo>
                  <a:cubicBezTo>
                    <a:pt x="3636" y="20209"/>
                    <a:pt x="3670" y="20576"/>
                    <a:pt x="3703" y="20909"/>
                  </a:cubicBezTo>
                  <a:cubicBezTo>
                    <a:pt x="3770" y="21543"/>
                    <a:pt x="3836" y="22177"/>
                    <a:pt x="3903" y="22811"/>
                  </a:cubicBezTo>
                  <a:cubicBezTo>
                    <a:pt x="3102" y="22210"/>
                    <a:pt x="2335" y="21643"/>
                    <a:pt x="1535" y="21110"/>
                  </a:cubicBezTo>
                  <a:cubicBezTo>
                    <a:pt x="1335" y="20943"/>
                    <a:pt x="968" y="20909"/>
                    <a:pt x="701" y="20909"/>
                  </a:cubicBezTo>
                  <a:cubicBezTo>
                    <a:pt x="367" y="20909"/>
                    <a:pt x="267" y="21110"/>
                    <a:pt x="434" y="21376"/>
                  </a:cubicBezTo>
                  <a:cubicBezTo>
                    <a:pt x="734" y="21843"/>
                    <a:pt x="1034" y="22310"/>
                    <a:pt x="1401" y="22744"/>
                  </a:cubicBezTo>
                  <a:cubicBezTo>
                    <a:pt x="1635" y="23011"/>
                    <a:pt x="1935" y="23178"/>
                    <a:pt x="2235" y="23378"/>
                  </a:cubicBezTo>
                  <a:cubicBezTo>
                    <a:pt x="2451" y="23501"/>
                    <a:pt x="2667" y="23682"/>
                    <a:pt x="2883" y="23682"/>
                  </a:cubicBezTo>
                  <a:cubicBezTo>
                    <a:pt x="2901" y="23682"/>
                    <a:pt x="2918" y="23681"/>
                    <a:pt x="2936" y="23678"/>
                  </a:cubicBezTo>
                  <a:cubicBezTo>
                    <a:pt x="3029" y="23668"/>
                    <a:pt x="3117" y="23663"/>
                    <a:pt x="3201" y="23663"/>
                  </a:cubicBezTo>
                  <a:cubicBezTo>
                    <a:pt x="3959" y="23663"/>
                    <a:pt x="4347" y="24071"/>
                    <a:pt x="4437" y="24912"/>
                  </a:cubicBezTo>
                  <a:cubicBezTo>
                    <a:pt x="4470" y="25046"/>
                    <a:pt x="4537" y="25179"/>
                    <a:pt x="4604" y="25313"/>
                  </a:cubicBezTo>
                  <a:cubicBezTo>
                    <a:pt x="4770" y="25846"/>
                    <a:pt x="4937" y="26347"/>
                    <a:pt x="5137" y="27014"/>
                  </a:cubicBezTo>
                  <a:cubicBezTo>
                    <a:pt x="4270" y="26613"/>
                    <a:pt x="3536" y="26280"/>
                    <a:pt x="2802" y="25980"/>
                  </a:cubicBezTo>
                  <a:cubicBezTo>
                    <a:pt x="2535" y="25880"/>
                    <a:pt x="2235" y="25780"/>
                    <a:pt x="1968" y="25780"/>
                  </a:cubicBezTo>
                  <a:cubicBezTo>
                    <a:pt x="1535" y="25780"/>
                    <a:pt x="1401" y="26113"/>
                    <a:pt x="1635" y="26480"/>
                  </a:cubicBezTo>
                  <a:cubicBezTo>
                    <a:pt x="1968" y="26980"/>
                    <a:pt x="2435" y="27314"/>
                    <a:pt x="3036" y="27547"/>
                  </a:cubicBezTo>
                  <a:cubicBezTo>
                    <a:pt x="3450" y="27727"/>
                    <a:pt x="3863" y="27820"/>
                    <a:pt x="4272" y="27820"/>
                  </a:cubicBezTo>
                  <a:cubicBezTo>
                    <a:pt x="4621" y="27820"/>
                    <a:pt x="4966" y="27752"/>
                    <a:pt x="5304" y="27614"/>
                  </a:cubicBezTo>
                  <a:cubicBezTo>
                    <a:pt x="5538" y="28048"/>
                    <a:pt x="5738" y="28415"/>
                    <a:pt x="5971" y="28782"/>
                  </a:cubicBezTo>
                  <a:cubicBezTo>
                    <a:pt x="6005" y="28748"/>
                    <a:pt x="6038" y="28715"/>
                    <a:pt x="6105" y="28682"/>
                  </a:cubicBezTo>
                  <a:cubicBezTo>
                    <a:pt x="5971" y="28381"/>
                    <a:pt x="5838" y="28081"/>
                    <a:pt x="5771" y="27781"/>
                  </a:cubicBezTo>
                  <a:cubicBezTo>
                    <a:pt x="5738" y="27648"/>
                    <a:pt x="5738" y="27447"/>
                    <a:pt x="5804" y="27314"/>
                  </a:cubicBezTo>
                  <a:cubicBezTo>
                    <a:pt x="6038" y="26947"/>
                    <a:pt x="6305" y="26613"/>
                    <a:pt x="6572" y="26280"/>
                  </a:cubicBezTo>
                  <a:cubicBezTo>
                    <a:pt x="7239" y="25479"/>
                    <a:pt x="7939" y="24679"/>
                    <a:pt x="8573" y="23845"/>
                  </a:cubicBezTo>
                  <a:cubicBezTo>
                    <a:pt x="8706" y="23711"/>
                    <a:pt x="8673" y="23445"/>
                    <a:pt x="8740" y="23244"/>
                  </a:cubicBezTo>
                  <a:cubicBezTo>
                    <a:pt x="8606" y="23244"/>
                    <a:pt x="8462" y="23223"/>
                    <a:pt x="8338" y="23223"/>
                  </a:cubicBezTo>
                  <a:cubicBezTo>
                    <a:pt x="8245" y="23223"/>
                    <a:pt x="8163" y="23235"/>
                    <a:pt x="8106" y="23278"/>
                  </a:cubicBezTo>
                  <a:cubicBezTo>
                    <a:pt x="6905" y="24078"/>
                    <a:pt x="5704" y="24846"/>
                    <a:pt x="5437" y="26413"/>
                  </a:cubicBezTo>
                  <a:cubicBezTo>
                    <a:pt x="5437" y="26413"/>
                    <a:pt x="5371" y="26447"/>
                    <a:pt x="5337" y="26447"/>
                  </a:cubicBezTo>
                  <a:cubicBezTo>
                    <a:pt x="5137" y="25846"/>
                    <a:pt x="4937" y="25212"/>
                    <a:pt x="4704" y="24612"/>
                  </a:cubicBezTo>
                  <a:cubicBezTo>
                    <a:pt x="4470" y="23878"/>
                    <a:pt x="4537" y="23478"/>
                    <a:pt x="5204" y="23078"/>
                  </a:cubicBezTo>
                  <a:cubicBezTo>
                    <a:pt x="6371" y="22444"/>
                    <a:pt x="7172" y="21443"/>
                    <a:pt x="7739" y="20276"/>
                  </a:cubicBezTo>
                  <a:cubicBezTo>
                    <a:pt x="7806" y="20142"/>
                    <a:pt x="7839" y="19975"/>
                    <a:pt x="7873" y="19842"/>
                  </a:cubicBezTo>
                  <a:cubicBezTo>
                    <a:pt x="7734" y="19819"/>
                    <a:pt x="7596" y="19780"/>
                    <a:pt x="7469" y="19780"/>
                  </a:cubicBezTo>
                  <a:cubicBezTo>
                    <a:pt x="7412" y="19780"/>
                    <a:pt x="7357" y="19788"/>
                    <a:pt x="7305" y="19809"/>
                  </a:cubicBezTo>
                  <a:cubicBezTo>
                    <a:pt x="6905" y="20042"/>
                    <a:pt x="6505" y="20342"/>
                    <a:pt x="6138" y="20643"/>
                  </a:cubicBezTo>
                  <a:cubicBezTo>
                    <a:pt x="5404" y="21343"/>
                    <a:pt x="4704" y="22077"/>
                    <a:pt x="4370" y="23078"/>
                  </a:cubicBezTo>
                  <a:cubicBezTo>
                    <a:pt x="4170" y="21743"/>
                    <a:pt x="4003" y="20409"/>
                    <a:pt x="3870" y="19108"/>
                  </a:cubicBezTo>
                  <a:cubicBezTo>
                    <a:pt x="3836" y="19008"/>
                    <a:pt x="3970" y="18841"/>
                    <a:pt x="4070" y="18741"/>
                  </a:cubicBezTo>
                  <a:cubicBezTo>
                    <a:pt x="4470" y="18308"/>
                    <a:pt x="5004" y="17941"/>
                    <a:pt x="5337" y="17440"/>
                  </a:cubicBezTo>
                  <a:cubicBezTo>
                    <a:pt x="6071" y="16373"/>
                    <a:pt x="6738" y="15205"/>
                    <a:pt x="7406" y="14105"/>
                  </a:cubicBezTo>
                  <a:cubicBezTo>
                    <a:pt x="7439" y="14071"/>
                    <a:pt x="7406" y="14004"/>
                    <a:pt x="7406" y="13804"/>
                  </a:cubicBezTo>
                  <a:cubicBezTo>
                    <a:pt x="7105" y="13904"/>
                    <a:pt x="6838" y="13971"/>
                    <a:pt x="6638" y="14105"/>
                  </a:cubicBezTo>
                  <a:cubicBezTo>
                    <a:pt x="5471" y="14905"/>
                    <a:pt x="4537" y="15939"/>
                    <a:pt x="3770" y="17140"/>
                  </a:cubicBezTo>
                  <a:cubicBezTo>
                    <a:pt x="3736" y="17073"/>
                    <a:pt x="3703" y="17040"/>
                    <a:pt x="3703" y="17040"/>
                  </a:cubicBezTo>
                  <a:cubicBezTo>
                    <a:pt x="3703" y="15839"/>
                    <a:pt x="3670" y="14638"/>
                    <a:pt x="3703" y="13437"/>
                  </a:cubicBezTo>
                  <a:cubicBezTo>
                    <a:pt x="3703" y="13304"/>
                    <a:pt x="3803" y="13171"/>
                    <a:pt x="3903" y="13104"/>
                  </a:cubicBezTo>
                  <a:cubicBezTo>
                    <a:pt x="5271" y="12103"/>
                    <a:pt x="6672" y="11102"/>
                    <a:pt x="8039" y="10135"/>
                  </a:cubicBezTo>
                  <a:cubicBezTo>
                    <a:pt x="8139" y="10035"/>
                    <a:pt x="8173" y="9902"/>
                    <a:pt x="8273" y="9801"/>
                  </a:cubicBezTo>
                  <a:cubicBezTo>
                    <a:pt x="8239" y="9735"/>
                    <a:pt x="8173" y="9701"/>
                    <a:pt x="8139" y="9668"/>
                  </a:cubicBezTo>
                  <a:cubicBezTo>
                    <a:pt x="6171" y="9768"/>
                    <a:pt x="4704" y="10735"/>
                    <a:pt x="3736" y="12537"/>
                  </a:cubicBezTo>
                  <a:cubicBezTo>
                    <a:pt x="3803" y="11303"/>
                    <a:pt x="3936" y="10135"/>
                    <a:pt x="4137" y="8934"/>
                  </a:cubicBezTo>
                  <a:cubicBezTo>
                    <a:pt x="4170" y="8734"/>
                    <a:pt x="4437" y="8467"/>
                    <a:pt x="4670" y="8367"/>
                  </a:cubicBezTo>
                  <a:cubicBezTo>
                    <a:pt x="5838" y="7933"/>
                    <a:pt x="6738" y="7133"/>
                    <a:pt x="7672" y="6399"/>
                  </a:cubicBezTo>
                  <a:cubicBezTo>
                    <a:pt x="7806" y="6266"/>
                    <a:pt x="7839" y="6032"/>
                    <a:pt x="7906" y="5832"/>
                  </a:cubicBezTo>
                  <a:cubicBezTo>
                    <a:pt x="7727" y="5772"/>
                    <a:pt x="7549" y="5660"/>
                    <a:pt x="7394" y="5660"/>
                  </a:cubicBezTo>
                  <a:cubicBezTo>
                    <a:pt x="7375" y="5660"/>
                    <a:pt x="7357" y="5662"/>
                    <a:pt x="7339" y="5665"/>
                  </a:cubicBezTo>
                  <a:cubicBezTo>
                    <a:pt x="6505" y="5865"/>
                    <a:pt x="5704" y="6132"/>
                    <a:pt x="5071" y="6799"/>
                  </a:cubicBezTo>
                  <a:cubicBezTo>
                    <a:pt x="4904" y="6999"/>
                    <a:pt x="4737" y="7233"/>
                    <a:pt x="4570" y="7433"/>
                  </a:cubicBezTo>
                  <a:cubicBezTo>
                    <a:pt x="4403" y="7266"/>
                    <a:pt x="4337" y="7166"/>
                    <a:pt x="4370" y="7066"/>
                  </a:cubicBezTo>
                  <a:cubicBezTo>
                    <a:pt x="4670" y="6166"/>
                    <a:pt x="4704" y="5198"/>
                    <a:pt x="5538" y="4431"/>
                  </a:cubicBezTo>
                  <a:cubicBezTo>
                    <a:pt x="6572" y="3464"/>
                    <a:pt x="7406" y="2263"/>
                    <a:pt x="8340" y="1162"/>
                  </a:cubicBezTo>
                  <a:cubicBezTo>
                    <a:pt x="8440" y="1029"/>
                    <a:pt x="8473" y="862"/>
                    <a:pt x="8506" y="695"/>
                  </a:cubicBezTo>
                  <a:cubicBezTo>
                    <a:pt x="8628" y="232"/>
                    <a:pt x="8554" y="0"/>
                    <a:pt x="8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1"/>
            <p:cNvSpPr/>
            <p:nvPr/>
          </p:nvSpPr>
          <p:spPr>
            <a:xfrm>
              <a:off x="2160523" y="1591450"/>
              <a:ext cx="5015092" cy="1000000"/>
            </a:xfrm>
            <a:custGeom>
              <a:avLst/>
              <a:gdLst/>
              <a:ahLst/>
              <a:cxnLst/>
              <a:rect l="l" t="t" r="r" b="b"/>
              <a:pathLst>
                <a:path w="71919" h="20002" extrusionOk="0">
                  <a:moveTo>
                    <a:pt x="9240" y="1"/>
                  </a:moveTo>
                  <a:cubicBezTo>
                    <a:pt x="7639" y="34"/>
                    <a:pt x="6038" y="201"/>
                    <a:pt x="4437" y="267"/>
                  </a:cubicBezTo>
                  <a:cubicBezTo>
                    <a:pt x="3436" y="334"/>
                    <a:pt x="2435" y="234"/>
                    <a:pt x="1601" y="935"/>
                  </a:cubicBezTo>
                  <a:cubicBezTo>
                    <a:pt x="1568" y="968"/>
                    <a:pt x="1501" y="968"/>
                    <a:pt x="1435" y="1001"/>
                  </a:cubicBezTo>
                  <a:cubicBezTo>
                    <a:pt x="501" y="1201"/>
                    <a:pt x="501" y="1201"/>
                    <a:pt x="434" y="2102"/>
                  </a:cubicBezTo>
                  <a:cubicBezTo>
                    <a:pt x="300" y="4704"/>
                    <a:pt x="167" y="7339"/>
                    <a:pt x="34" y="9941"/>
                  </a:cubicBezTo>
                  <a:cubicBezTo>
                    <a:pt x="0" y="10308"/>
                    <a:pt x="0" y="10675"/>
                    <a:pt x="0" y="11042"/>
                  </a:cubicBezTo>
                  <a:cubicBezTo>
                    <a:pt x="67" y="11075"/>
                    <a:pt x="100" y="11075"/>
                    <a:pt x="167" y="11109"/>
                  </a:cubicBezTo>
                  <a:cubicBezTo>
                    <a:pt x="267" y="10942"/>
                    <a:pt x="434" y="10808"/>
                    <a:pt x="434" y="10642"/>
                  </a:cubicBezTo>
                  <a:cubicBezTo>
                    <a:pt x="534" y="9141"/>
                    <a:pt x="634" y="7639"/>
                    <a:pt x="667" y="6138"/>
                  </a:cubicBezTo>
                  <a:cubicBezTo>
                    <a:pt x="701" y="4837"/>
                    <a:pt x="667" y="3536"/>
                    <a:pt x="701" y="2236"/>
                  </a:cubicBezTo>
                  <a:cubicBezTo>
                    <a:pt x="701" y="2069"/>
                    <a:pt x="734" y="1802"/>
                    <a:pt x="834" y="1735"/>
                  </a:cubicBezTo>
                  <a:cubicBezTo>
                    <a:pt x="1601" y="1335"/>
                    <a:pt x="2302" y="701"/>
                    <a:pt x="3269" y="668"/>
                  </a:cubicBezTo>
                  <a:cubicBezTo>
                    <a:pt x="5171" y="568"/>
                    <a:pt x="7105" y="434"/>
                    <a:pt x="9040" y="401"/>
                  </a:cubicBezTo>
                  <a:cubicBezTo>
                    <a:pt x="9310" y="396"/>
                    <a:pt x="9580" y="394"/>
                    <a:pt x="9848" y="394"/>
                  </a:cubicBezTo>
                  <a:cubicBezTo>
                    <a:pt x="11506" y="394"/>
                    <a:pt x="13141" y="472"/>
                    <a:pt x="14777" y="501"/>
                  </a:cubicBezTo>
                  <a:cubicBezTo>
                    <a:pt x="17880" y="534"/>
                    <a:pt x="20948" y="601"/>
                    <a:pt x="24051" y="634"/>
                  </a:cubicBezTo>
                  <a:cubicBezTo>
                    <a:pt x="27887" y="668"/>
                    <a:pt x="31723" y="701"/>
                    <a:pt x="35559" y="701"/>
                  </a:cubicBezTo>
                  <a:cubicBezTo>
                    <a:pt x="39295" y="701"/>
                    <a:pt x="43031" y="658"/>
                    <a:pt x="46784" y="658"/>
                  </a:cubicBezTo>
                  <a:cubicBezTo>
                    <a:pt x="47722" y="658"/>
                    <a:pt x="48662" y="661"/>
                    <a:pt x="49602" y="668"/>
                  </a:cubicBezTo>
                  <a:cubicBezTo>
                    <a:pt x="53572" y="701"/>
                    <a:pt x="57541" y="801"/>
                    <a:pt x="61511" y="868"/>
                  </a:cubicBezTo>
                  <a:cubicBezTo>
                    <a:pt x="62978" y="901"/>
                    <a:pt x="64480" y="1035"/>
                    <a:pt x="65981" y="1068"/>
                  </a:cubicBezTo>
                  <a:cubicBezTo>
                    <a:pt x="66848" y="1101"/>
                    <a:pt x="67682" y="1101"/>
                    <a:pt x="68516" y="1101"/>
                  </a:cubicBezTo>
                  <a:cubicBezTo>
                    <a:pt x="69250" y="1101"/>
                    <a:pt x="69950" y="1101"/>
                    <a:pt x="70684" y="1068"/>
                  </a:cubicBezTo>
                  <a:cubicBezTo>
                    <a:pt x="71018" y="1068"/>
                    <a:pt x="71251" y="1201"/>
                    <a:pt x="71251" y="1602"/>
                  </a:cubicBezTo>
                  <a:cubicBezTo>
                    <a:pt x="71284" y="5138"/>
                    <a:pt x="71318" y="8707"/>
                    <a:pt x="71351" y="12243"/>
                  </a:cubicBezTo>
                  <a:cubicBezTo>
                    <a:pt x="71385" y="14644"/>
                    <a:pt x="71385" y="17046"/>
                    <a:pt x="71385" y="19448"/>
                  </a:cubicBezTo>
                  <a:cubicBezTo>
                    <a:pt x="71385" y="19737"/>
                    <a:pt x="71410" y="20001"/>
                    <a:pt x="71742" y="20001"/>
                  </a:cubicBezTo>
                  <a:cubicBezTo>
                    <a:pt x="71793" y="20001"/>
                    <a:pt x="71852" y="19995"/>
                    <a:pt x="71918" y="19982"/>
                  </a:cubicBezTo>
                  <a:cubicBezTo>
                    <a:pt x="71918" y="19781"/>
                    <a:pt x="71918" y="19615"/>
                    <a:pt x="71918" y="19448"/>
                  </a:cubicBezTo>
                  <a:cubicBezTo>
                    <a:pt x="71918" y="14745"/>
                    <a:pt x="71885" y="10075"/>
                    <a:pt x="71852" y="5371"/>
                  </a:cubicBezTo>
                  <a:cubicBezTo>
                    <a:pt x="71818" y="4037"/>
                    <a:pt x="71785" y="2669"/>
                    <a:pt x="71718" y="1335"/>
                  </a:cubicBezTo>
                  <a:cubicBezTo>
                    <a:pt x="71718" y="1135"/>
                    <a:pt x="71551" y="835"/>
                    <a:pt x="71385" y="801"/>
                  </a:cubicBezTo>
                  <a:cubicBezTo>
                    <a:pt x="71018" y="668"/>
                    <a:pt x="70617" y="668"/>
                    <a:pt x="70217" y="668"/>
                  </a:cubicBezTo>
                  <a:cubicBezTo>
                    <a:pt x="68983" y="668"/>
                    <a:pt x="67749" y="701"/>
                    <a:pt x="66514" y="701"/>
                  </a:cubicBezTo>
                  <a:cubicBezTo>
                    <a:pt x="66147" y="701"/>
                    <a:pt x="65747" y="634"/>
                    <a:pt x="65380" y="601"/>
                  </a:cubicBezTo>
                  <a:cubicBezTo>
                    <a:pt x="63746" y="568"/>
                    <a:pt x="62111" y="501"/>
                    <a:pt x="60477" y="468"/>
                  </a:cubicBezTo>
                  <a:cubicBezTo>
                    <a:pt x="55940" y="368"/>
                    <a:pt x="51370" y="234"/>
                    <a:pt x="46834" y="234"/>
                  </a:cubicBezTo>
                  <a:cubicBezTo>
                    <a:pt x="46009" y="229"/>
                    <a:pt x="45185" y="227"/>
                    <a:pt x="44361" y="227"/>
                  </a:cubicBezTo>
                  <a:cubicBezTo>
                    <a:pt x="39281" y="227"/>
                    <a:pt x="34201" y="306"/>
                    <a:pt x="29121" y="334"/>
                  </a:cubicBezTo>
                  <a:cubicBezTo>
                    <a:pt x="27220" y="334"/>
                    <a:pt x="25318" y="301"/>
                    <a:pt x="23417" y="267"/>
                  </a:cubicBezTo>
                  <a:cubicBezTo>
                    <a:pt x="20415" y="201"/>
                    <a:pt x="17379" y="134"/>
                    <a:pt x="14377" y="101"/>
                  </a:cubicBezTo>
                  <a:cubicBezTo>
                    <a:pt x="12643" y="67"/>
                    <a:pt x="10941" y="1"/>
                    <a:pt x="9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1"/>
            <p:cNvSpPr/>
            <p:nvPr/>
          </p:nvSpPr>
          <p:spPr>
            <a:xfrm>
              <a:off x="2162824" y="3644196"/>
              <a:ext cx="4977855" cy="473903"/>
            </a:xfrm>
            <a:custGeom>
              <a:avLst/>
              <a:gdLst/>
              <a:ahLst/>
              <a:cxnLst/>
              <a:rect l="l" t="t" r="r" b="b"/>
              <a:pathLst>
                <a:path w="71385" h="9479" extrusionOk="0">
                  <a:moveTo>
                    <a:pt x="160" y="0"/>
                  </a:moveTo>
                  <a:cubicBezTo>
                    <a:pt x="132" y="0"/>
                    <a:pt x="101" y="2"/>
                    <a:pt x="67" y="5"/>
                  </a:cubicBezTo>
                  <a:cubicBezTo>
                    <a:pt x="67" y="72"/>
                    <a:pt x="34" y="172"/>
                    <a:pt x="34" y="239"/>
                  </a:cubicBezTo>
                  <a:cubicBezTo>
                    <a:pt x="34" y="1640"/>
                    <a:pt x="1" y="3041"/>
                    <a:pt x="34" y="4442"/>
                  </a:cubicBezTo>
                  <a:cubicBezTo>
                    <a:pt x="34" y="5810"/>
                    <a:pt x="101" y="7177"/>
                    <a:pt x="167" y="8545"/>
                  </a:cubicBezTo>
                  <a:cubicBezTo>
                    <a:pt x="192" y="8985"/>
                    <a:pt x="342" y="9192"/>
                    <a:pt x="644" y="9192"/>
                  </a:cubicBezTo>
                  <a:cubicBezTo>
                    <a:pt x="754" y="9192"/>
                    <a:pt x="884" y="9165"/>
                    <a:pt x="1035" y="9112"/>
                  </a:cubicBezTo>
                  <a:cubicBezTo>
                    <a:pt x="1085" y="9095"/>
                    <a:pt x="1135" y="9087"/>
                    <a:pt x="1189" y="9087"/>
                  </a:cubicBezTo>
                  <a:cubicBezTo>
                    <a:pt x="1243" y="9087"/>
                    <a:pt x="1301" y="9095"/>
                    <a:pt x="1368" y="9112"/>
                  </a:cubicBezTo>
                  <a:cubicBezTo>
                    <a:pt x="1635" y="9145"/>
                    <a:pt x="1902" y="9245"/>
                    <a:pt x="2169" y="9279"/>
                  </a:cubicBezTo>
                  <a:cubicBezTo>
                    <a:pt x="4103" y="9345"/>
                    <a:pt x="6005" y="9479"/>
                    <a:pt x="7940" y="9479"/>
                  </a:cubicBezTo>
                  <a:cubicBezTo>
                    <a:pt x="10208" y="9445"/>
                    <a:pt x="12509" y="9312"/>
                    <a:pt x="14811" y="9279"/>
                  </a:cubicBezTo>
                  <a:cubicBezTo>
                    <a:pt x="15269" y="9272"/>
                    <a:pt x="15727" y="9269"/>
                    <a:pt x="16186" y="9269"/>
                  </a:cubicBezTo>
                  <a:cubicBezTo>
                    <a:pt x="17438" y="9269"/>
                    <a:pt x="18689" y="9288"/>
                    <a:pt x="19941" y="9288"/>
                  </a:cubicBezTo>
                  <a:cubicBezTo>
                    <a:pt x="20399" y="9288"/>
                    <a:pt x="20858" y="9286"/>
                    <a:pt x="21316" y="9279"/>
                  </a:cubicBezTo>
                  <a:cubicBezTo>
                    <a:pt x="24518" y="9212"/>
                    <a:pt x="27720" y="9045"/>
                    <a:pt x="30923" y="9012"/>
                  </a:cubicBezTo>
                  <a:cubicBezTo>
                    <a:pt x="32224" y="8978"/>
                    <a:pt x="33533" y="8970"/>
                    <a:pt x="34842" y="8970"/>
                  </a:cubicBezTo>
                  <a:cubicBezTo>
                    <a:pt x="36151" y="8970"/>
                    <a:pt x="37461" y="8978"/>
                    <a:pt x="38762" y="8978"/>
                  </a:cubicBezTo>
                  <a:cubicBezTo>
                    <a:pt x="40996" y="8945"/>
                    <a:pt x="43231" y="8912"/>
                    <a:pt x="45466" y="8845"/>
                  </a:cubicBezTo>
                  <a:cubicBezTo>
                    <a:pt x="47568" y="8778"/>
                    <a:pt x="49669" y="8645"/>
                    <a:pt x="51737" y="8578"/>
                  </a:cubicBezTo>
                  <a:cubicBezTo>
                    <a:pt x="52621" y="8561"/>
                    <a:pt x="53505" y="8553"/>
                    <a:pt x="54389" y="8553"/>
                  </a:cubicBezTo>
                  <a:cubicBezTo>
                    <a:pt x="55273" y="8553"/>
                    <a:pt x="56157" y="8561"/>
                    <a:pt x="57041" y="8578"/>
                  </a:cubicBezTo>
                  <a:cubicBezTo>
                    <a:pt x="58642" y="8578"/>
                    <a:pt x="60244" y="8645"/>
                    <a:pt x="61845" y="8645"/>
                  </a:cubicBezTo>
                  <a:cubicBezTo>
                    <a:pt x="64413" y="8678"/>
                    <a:pt x="67015" y="8745"/>
                    <a:pt x="69584" y="8745"/>
                  </a:cubicBezTo>
                  <a:cubicBezTo>
                    <a:pt x="70217" y="8745"/>
                    <a:pt x="70818" y="8478"/>
                    <a:pt x="71285" y="8044"/>
                  </a:cubicBezTo>
                  <a:cubicBezTo>
                    <a:pt x="71385" y="7944"/>
                    <a:pt x="71385" y="7744"/>
                    <a:pt x="71385" y="7577"/>
                  </a:cubicBezTo>
                  <a:lnTo>
                    <a:pt x="71385" y="7577"/>
                  </a:lnTo>
                  <a:cubicBezTo>
                    <a:pt x="71285" y="7611"/>
                    <a:pt x="71151" y="7644"/>
                    <a:pt x="71018" y="7678"/>
                  </a:cubicBezTo>
                  <a:cubicBezTo>
                    <a:pt x="70651" y="7878"/>
                    <a:pt x="70251" y="8245"/>
                    <a:pt x="69850" y="8245"/>
                  </a:cubicBezTo>
                  <a:cubicBezTo>
                    <a:pt x="68399" y="8320"/>
                    <a:pt x="66948" y="8357"/>
                    <a:pt x="65497" y="8357"/>
                  </a:cubicBezTo>
                  <a:cubicBezTo>
                    <a:pt x="65014" y="8357"/>
                    <a:pt x="64530" y="8353"/>
                    <a:pt x="64046" y="8345"/>
                  </a:cubicBezTo>
                  <a:cubicBezTo>
                    <a:pt x="62445" y="8345"/>
                    <a:pt x="60844" y="8211"/>
                    <a:pt x="59243" y="8178"/>
                  </a:cubicBezTo>
                  <a:cubicBezTo>
                    <a:pt x="57842" y="8178"/>
                    <a:pt x="56456" y="8163"/>
                    <a:pt x="55074" y="8163"/>
                  </a:cubicBezTo>
                  <a:cubicBezTo>
                    <a:pt x="54384" y="8163"/>
                    <a:pt x="53694" y="8167"/>
                    <a:pt x="53005" y="8178"/>
                  </a:cubicBezTo>
                  <a:cubicBezTo>
                    <a:pt x="50637" y="8211"/>
                    <a:pt x="48268" y="8311"/>
                    <a:pt x="45900" y="8378"/>
                  </a:cubicBezTo>
                  <a:cubicBezTo>
                    <a:pt x="43365" y="8445"/>
                    <a:pt x="40796" y="8545"/>
                    <a:pt x="38261" y="8578"/>
                  </a:cubicBezTo>
                  <a:cubicBezTo>
                    <a:pt x="36793" y="8595"/>
                    <a:pt x="35326" y="8595"/>
                    <a:pt x="33858" y="8595"/>
                  </a:cubicBezTo>
                  <a:cubicBezTo>
                    <a:pt x="32390" y="8595"/>
                    <a:pt x="30923" y="8595"/>
                    <a:pt x="29455" y="8612"/>
                  </a:cubicBezTo>
                  <a:cubicBezTo>
                    <a:pt x="25619" y="8678"/>
                    <a:pt x="21783" y="8812"/>
                    <a:pt x="17913" y="8878"/>
                  </a:cubicBezTo>
                  <a:cubicBezTo>
                    <a:pt x="14978" y="8945"/>
                    <a:pt x="12042" y="9012"/>
                    <a:pt x="9107" y="9012"/>
                  </a:cubicBezTo>
                  <a:cubicBezTo>
                    <a:pt x="8666" y="9018"/>
                    <a:pt x="8224" y="9021"/>
                    <a:pt x="7782" y="9021"/>
                  </a:cubicBezTo>
                  <a:cubicBezTo>
                    <a:pt x="5812" y="9021"/>
                    <a:pt x="3823" y="8966"/>
                    <a:pt x="1835" y="8912"/>
                  </a:cubicBezTo>
                  <a:cubicBezTo>
                    <a:pt x="1435" y="8912"/>
                    <a:pt x="935" y="8912"/>
                    <a:pt x="734" y="8712"/>
                  </a:cubicBezTo>
                  <a:cubicBezTo>
                    <a:pt x="501" y="8445"/>
                    <a:pt x="568" y="7944"/>
                    <a:pt x="568" y="7544"/>
                  </a:cubicBezTo>
                  <a:cubicBezTo>
                    <a:pt x="534" y="5176"/>
                    <a:pt x="501" y="2774"/>
                    <a:pt x="501" y="406"/>
                  </a:cubicBezTo>
                  <a:cubicBezTo>
                    <a:pt x="501" y="135"/>
                    <a:pt x="420"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1"/>
            <p:cNvSpPr/>
            <p:nvPr/>
          </p:nvSpPr>
          <p:spPr>
            <a:xfrm>
              <a:off x="7082570" y="3082188"/>
              <a:ext cx="76845" cy="935856"/>
            </a:xfrm>
            <a:custGeom>
              <a:avLst/>
              <a:gdLst/>
              <a:ahLst/>
              <a:cxnLst/>
              <a:rect l="l" t="t" r="r" b="b"/>
              <a:pathLst>
                <a:path w="1102" h="18719" extrusionOk="0">
                  <a:moveTo>
                    <a:pt x="629" y="0"/>
                  </a:moveTo>
                  <a:cubicBezTo>
                    <a:pt x="590" y="0"/>
                    <a:pt x="547" y="2"/>
                    <a:pt x="501" y="5"/>
                  </a:cubicBezTo>
                  <a:cubicBezTo>
                    <a:pt x="701" y="6243"/>
                    <a:pt x="1" y="12481"/>
                    <a:pt x="268" y="18718"/>
                  </a:cubicBezTo>
                  <a:cubicBezTo>
                    <a:pt x="435" y="18518"/>
                    <a:pt x="535" y="18285"/>
                    <a:pt x="535" y="18051"/>
                  </a:cubicBezTo>
                  <a:cubicBezTo>
                    <a:pt x="701" y="14682"/>
                    <a:pt x="835" y="11313"/>
                    <a:pt x="935" y="7977"/>
                  </a:cubicBezTo>
                  <a:cubicBezTo>
                    <a:pt x="1035" y="5476"/>
                    <a:pt x="1035" y="2974"/>
                    <a:pt x="1102" y="472"/>
                  </a:cubicBezTo>
                  <a:cubicBezTo>
                    <a:pt x="1102" y="141"/>
                    <a:pt x="99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1"/>
            <p:cNvSpPr/>
            <p:nvPr/>
          </p:nvSpPr>
          <p:spPr>
            <a:xfrm>
              <a:off x="7111457" y="2832252"/>
              <a:ext cx="65043" cy="68493"/>
            </a:xfrm>
            <a:custGeom>
              <a:avLst/>
              <a:gdLst/>
              <a:ahLst/>
              <a:cxnLst/>
              <a:rect l="l" t="t" r="r" b="b"/>
              <a:pathLst>
                <a:path w="1301" h="1370" extrusionOk="0">
                  <a:moveTo>
                    <a:pt x="701" y="0"/>
                  </a:moveTo>
                  <a:cubicBezTo>
                    <a:pt x="301" y="0"/>
                    <a:pt x="1" y="367"/>
                    <a:pt x="1" y="801"/>
                  </a:cubicBezTo>
                  <a:cubicBezTo>
                    <a:pt x="34" y="1168"/>
                    <a:pt x="234" y="1368"/>
                    <a:pt x="568" y="1368"/>
                  </a:cubicBezTo>
                  <a:cubicBezTo>
                    <a:pt x="581" y="1369"/>
                    <a:pt x="594" y="1370"/>
                    <a:pt x="607" y="1370"/>
                  </a:cubicBezTo>
                  <a:cubicBezTo>
                    <a:pt x="932" y="1370"/>
                    <a:pt x="1300" y="985"/>
                    <a:pt x="1268" y="601"/>
                  </a:cubicBezTo>
                  <a:cubicBezTo>
                    <a:pt x="1235" y="301"/>
                    <a:pt x="1101"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1"/>
            <p:cNvSpPr/>
            <p:nvPr/>
          </p:nvSpPr>
          <p:spPr>
            <a:xfrm>
              <a:off x="7131455" y="2696513"/>
              <a:ext cx="65093" cy="54195"/>
            </a:xfrm>
            <a:custGeom>
              <a:avLst/>
              <a:gdLst/>
              <a:ahLst/>
              <a:cxnLst/>
              <a:rect l="l" t="t" r="r" b="b"/>
              <a:pathLst>
                <a:path w="1302" h="1084" extrusionOk="0">
                  <a:moveTo>
                    <a:pt x="444" y="1"/>
                  </a:moveTo>
                  <a:cubicBezTo>
                    <a:pt x="178" y="1"/>
                    <a:pt x="1" y="190"/>
                    <a:pt x="1" y="480"/>
                  </a:cubicBezTo>
                  <a:cubicBezTo>
                    <a:pt x="1" y="797"/>
                    <a:pt x="151" y="1083"/>
                    <a:pt x="480" y="1083"/>
                  </a:cubicBezTo>
                  <a:cubicBezTo>
                    <a:pt x="498" y="1083"/>
                    <a:pt x="516" y="1083"/>
                    <a:pt x="535" y="1081"/>
                  </a:cubicBezTo>
                  <a:cubicBezTo>
                    <a:pt x="735" y="1048"/>
                    <a:pt x="935" y="814"/>
                    <a:pt x="1302" y="547"/>
                  </a:cubicBezTo>
                  <a:cubicBezTo>
                    <a:pt x="968" y="314"/>
                    <a:pt x="768" y="47"/>
                    <a:pt x="568" y="13"/>
                  </a:cubicBezTo>
                  <a:cubicBezTo>
                    <a:pt x="525" y="5"/>
                    <a:pt x="48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1"/>
            <p:cNvSpPr/>
            <p:nvPr/>
          </p:nvSpPr>
          <p:spPr>
            <a:xfrm>
              <a:off x="7139804" y="2945343"/>
              <a:ext cx="54495" cy="46095"/>
            </a:xfrm>
            <a:custGeom>
              <a:avLst/>
              <a:gdLst/>
              <a:ahLst/>
              <a:cxnLst/>
              <a:rect l="l" t="t" r="r" b="b"/>
              <a:pathLst>
                <a:path w="1090" h="922" extrusionOk="0">
                  <a:moveTo>
                    <a:pt x="619" y="1"/>
                  </a:moveTo>
                  <a:cubicBezTo>
                    <a:pt x="590" y="1"/>
                    <a:pt x="562" y="3"/>
                    <a:pt x="534" y="7"/>
                  </a:cubicBezTo>
                  <a:cubicBezTo>
                    <a:pt x="334" y="40"/>
                    <a:pt x="134" y="274"/>
                    <a:pt x="34" y="507"/>
                  </a:cubicBezTo>
                  <a:cubicBezTo>
                    <a:pt x="1" y="574"/>
                    <a:pt x="268" y="874"/>
                    <a:pt x="434" y="907"/>
                  </a:cubicBezTo>
                  <a:cubicBezTo>
                    <a:pt x="478" y="917"/>
                    <a:pt x="520" y="922"/>
                    <a:pt x="561" y="922"/>
                  </a:cubicBezTo>
                  <a:cubicBezTo>
                    <a:pt x="798" y="922"/>
                    <a:pt x="973" y="759"/>
                    <a:pt x="1001" y="474"/>
                  </a:cubicBezTo>
                  <a:cubicBezTo>
                    <a:pt x="1090" y="120"/>
                    <a:pt x="840"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702041" y="247749"/>
            <a:ext cx="3252814" cy="461665"/>
          </a:xfrm>
          <a:prstGeom prst="rect">
            <a:avLst/>
          </a:prstGeom>
        </p:spPr>
        <p:txBody>
          <a:bodyPr wrap="none">
            <a:spAutoFit/>
          </a:bodyPr>
          <a:lstStyle/>
          <a:p>
            <a:pPr lvl="0"/>
            <a:r>
              <a:rPr lang="en-US" sz="2400" b="1" i="1" dirty="0">
                <a:solidFill>
                  <a:srgbClr val="0033CC"/>
                </a:solidFill>
              </a:rPr>
              <a:t>TÀI LIỆU THỰC HIỆN</a:t>
            </a:r>
            <a:endParaRPr lang="en-US" sz="2400" dirty="0">
              <a:solidFill>
                <a:srgbClr val="0033CC"/>
              </a:solidFill>
            </a:endParaRPr>
          </a:p>
        </p:txBody>
      </p:sp>
      <p:sp>
        <p:nvSpPr>
          <p:cNvPr id="5" name="Rectangle 4"/>
          <p:cNvSpPr/>
          <p:nvPr/>
        </p:nvSpPr>
        <p:spPr>
          <a:xfrm>
            <a:off x="1260748" y="843558"/>
            <a:ext cx="7127676" cy="3416320"/>
          </a:xfrm>
          <a:prstGeom prst="rect">
            <a:avLst/>
          </a:prstGeom>
        </p:spPr>
        <p:txBody>
          <a:bodyPr wrap="square">
            <a:spAutoFit/>
          </a:bodyPr>
          <a:lstStyle/>
          <a:p>
            <a:pPr lvl="0" algn="just"/>
            <a:r>
              <a:rPr lang="en-US" sz="2400" i="1" dirty="0"/>
              <a:t>- </a:t>
            </a:r>
            <a:r>
              <a:rPr lang="en-US" sz="2400" i="1" dirty="0" err="1"/>
              <a:t>Thông</a:t>
            </a:r>
            <a:r>
              <a:rPr lang="en-US" sz="2400" i="1" dirty="0"/>
              <a:t> </a:t>
            </a:r>
            <a:r>
              <a:rPr lang="en-US" sz="2400" i="1" dirty="0" err="1"/>
              <a:t>tư</a:t>
            </a:r>
            <a:r>
              <a:rPr lang="en-US" sz="2400" i="1" dirty="0"/>
              <a:t> </a:t>
            </a:r>
            <a:r>
              <a:rPr lang="en-US" sz="2400" i="1" dirty="0" err="1"/>
              <a:t>số</a:t>
            </a:r>
            <a:r>
              <a:rPr lang="en-US" sz="2400" i="1" dirty="0"/>
              <a:t> 51/TT-BGDĐT </a:t>
            </a:r>
            <a:r>
              <a:rPr lang="en-US" sz="2400" i="1" dirty="0" err="1"/>
              <a:t>ngày</a:t>
            </a:r>
            <a:r>
              <a:rPr lang="en-US" sz="2400" i="1" dirty="0"/>
              <a:t> 31 </a:t>
            </a:r>
            <a:r>
              <a:rPr lang="en-US" sz="2400" i="1" dirty="0" err="1"/>
              <a:t>tháng</a:t>
            </a:r>
            <a:r>
              <a:rPr lang="en-US" sz="2400" i="1" dirty="0"/>
              <a:t> 12 </a:t>
            </a:r>
            <a:r>
              <a:rPr lang="en-US" sz="2400" i="1" dirty="0" err="1"/>
              <a:t>năm</a:t>
            </a:r>
            <a:r>
              <a:rPr lang="en-US" sz="2400" i="1" dirty="0"/>
              <a:t> 2020 </a:t>
            </a:r>
            <a:r>
              <a:rPr lang="en-US" sz="2400" i="1" dirty="0" err="1"/>
              <a:t>của</a:t>
            </a:r>
            <a:r>
              <a:rPr lang="en-US" sz="2400" i="1" dirty="0"/>
              <a:t> </a:t>
            </a:r>
            <a:r>
              <a:rPr lang="en-US" sz="2400" i="1" dirty="0" err="1"/>
              <a:t>Bộ</a:t>
            </a:r>
            <a:r>
              <a:rPr lang="en-US" sz="2400" i="1" dirty="0"/>
              <a:t> </a:t>
            </a:r>
            <a:r>
              <a:rPr lang="en-US" sz="2400" i="1" dirty="0" err="1"/>
              <a:t>Giáo</a:t>
            </a:r>
            <a:r>
              <a:rPr lang="en-US" sz="2400" i="1" dirty="0"/>
              <a:t> </a:t>
            </a:r>
            <a:r>
              <a:rPr lang="en-US" sz="2400" i="1" dirty="0" err="1"/>
              <a:t>dục</a:t>
            </a:r>
            <a:r>
              <a:rPr lang="en-US" sz="2400" i="1" dirty="0"/>
              <a:t> </a:t>
            </a:r>
            <a:r>
              <a:rPr lang="en-US" sz="2400" i="1" dirty="0" err="1"/>
              <a:t>và</a:t>
            </a:r>
            <a:r>
              <a:rPr lang="en-US" sz="2400" i="1" dirty="0"/>
              <a:t> </a:t>
            </a:r>
            <a:r>
              <a:rPr lang="en-US" sz="2400" i="1" dirty="0" err="1"/>
              <a:t>Đào</a:t>
            </a:r>
            <a:r>
              <a:rPr lang="en-US" sz="2400" i="1" dirty="0"/>
              <a:t> </a:t>
            </a:r>
            <a:r>
              <a:rPr lang="en-US" sz="2400" i="1" dirty="0" err="1"/>
              <a:t>tạo</a:t>
            </a:r>
            <a:r>
              <a:rPr lang="en-US" sz="2400" i="1" dirty="0"/>
              <a:t> </a:t>
            </a:r>
            <a:r>
              <a:rPr lang="en-US" sz="2400" i="1" err="1"/>
              <a:t>về</a:t>
            </a:r>
            <a:r>
              <a:rPr lang="en-US" sz="2400" i="1"/>
              <a:t> </a:t>
            </a:r>
            <a:r>
              <a:rPr lang="vi-VN" sz="2400" i="1" dirty="0"/>
              <a:t>s</a:t>
            </a:r>
            <a:r>
              <a:rPr lang="vi-VN" sz="2400" i="1"/>
              <a:t>ửa </a:t>
            </a:r>
            <a:r>
              <a:rPr lang="vi-VN" sz="2400" i="1" dirty="0"/>
              <a:t>đổi, bổ sung một số nội dung của Chương trình Giáo dục mầm non ban hành kèm theo Thông tư số 17/2009/TT-BGDĐT ngày 25 tháng 7 năm 2009 của Bộ trưởng Bộ Giáo dục và Đào tạo, đã được sửa đổi, bổ sung bởi Thông tư số 28/2016/TT-BGDĐT ngày 30 tháng 12 năm 2016 của Bộ trưởng Bộ Giáo dục và Đào tạo</a:t>
            </a:r>
            <a:r>
              <a:rPr lang="en-US" sz="2400" i="1" dirty="0"/>
              <a:t>.</a:t>
            </a:r>
            <a:endParaRPr lang="en-US" sz="2400" dirty="0"/>
          </a:p>
        </p:txBody>
      </p:sp>
      <p:pic>
        <p:nvPicPr>
          <p:cNvPr id="13" name="Google Shape;1538;p63"/>
          <p:cNvPicPr preferRelativeResize="0"/>
          <p:nvPr/>
        </p:nvPicPr>
        <p:blipFill rotWithShape="1">
          <a:blip r:embed="rId3">
            <a:alphaModFix/>
          </a:blip>
          <a:srcRect t="13800" r="9926"/>
          <a:stretch/>
        </p:blipFill>
        <p:spPr>
          <a:xfrm rot="15612010" flipH="1">
            <a:off x="486720" y="3420852"/>
            <a:ext cx="1260884" cy="1163230"/>
          </a:xfrm>
          <a:prstGeom prst="rect">
            <a:avLst/>
          </a:prstGeom>
          <a:noFill/>
          <a:ln>
            <a:noFill/>
          </a:ln>
        </p:spPr>
      </p:pic>
    </p:spTree>
    <p:extLst>
      <p:ext uri="{BB962C8B-B14F-4D97-AF65-F5344CB8AC3E}">
        <p14:creationId xmlns:p14="http://schemas.microsoft.com/office/powerpoint/2010/main" val="94608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41"/>
                                        </p:tgtEl>
                                        <p:attrNameLst>
                                          <p:attrName>style.visibility</p:attrName>
                                        </p:attrNameLst>
                                      </p:cBhvr>
                                      <p:to>
                                        <p:strVal val="visible"/>
                                      </p:to>
                                    </p:set>
                                    <p:animEffect transition="in" filter="wipe(left)">
                                      <p:cBhvr>
                                        <p:cTn id="7" dur="500"/>
                                        <p:tgtEl>
                                          <p:spTgt spid="11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7777" y="483518"/>
            <a:ext cx="7933582" cy="461665"/>
          </a:xfrm>
          <a:prstGeom prst="rect">
            <a:avLst/>
          </a:prstGeom>
        </p:spPr>
        <p:txBody>
          <a:bodyPr wrap="none">
            <a:spAutoFit/>
          </a:bodyPr>
          <a:lstStyle/>
          <a:p>
            <a:pPr lvl="1"/>
            <a:r>
              <a:rPr lang="en-US" sz="2400" b="1" i="1" dirty="0">
                <a:solidFill>
                  <a:srgbClr val="9900CC"/>
                </a:solidFill>
              </a:rPr>
              <a:t> 1.4. </a:t>
            </a:r>
            <a:r>
              <a:rPr lang="en-US" sz="2400" b="1" i="1" dirty="0" err="1">
                <a:solidFill>
                  <a:srgbClr val="9900CC"/>
                </a:solidFill>
              </a:rPr>
              <a:t>Hướng</a:t>
            </a:r>
            <a:r>
              <a:rPr lang="en-US" sz="2400" b="1" i="1" dirty="0">
                <a:solidFill>
                  <a:srgbClr val="9900CC"/>
                </a:solidFill>
              </a:rPr>
              <a:t> </a:t>
            </a:r>
            <a:r>
              <a:rPr lang="en-US" sz="2400" b="1" i="1" dirty="0" err="1">
                <a:solidFill>
                  <a:srgbClr val="9900CC"/>
                </a:solidFill>
              </a:rPr>
              <a:t>dẫn</a:t>
            </a:r>
            <a:r>
              <a:rPr lang="en-US" sz="2400" b="1" i="1" dirty="0">
                <a:solidFill>
                  <a:srgbClr val="9900CC"/>
                </a:solidFill>
              </a:rPr>
              <a:t> </a:t>
            </a:r>
            <a:r>
              <a:rPr lang="en-US" sz="2400" b="1" i="1" dirty="0" err="1">
                <a:solidFill>
                  <a:srgbClr val="9900CC"/>
                </a:solidFill>
              </a:rPr>
              <a:t>xác</a:t>
            </a:r>
            <a:r>
              <a:rPr lang="en-US" sz="2400" b="1" i="1" dirty="0">
                <a:solidFill>
                  <a:srgbClr val="9900CC"/>
                </a:solidFill>
              </a:rPr>
              <a:t> </a:t>
            </a:r>
            <a:r>
              <a:rPr lang="en-US" sz="2400" b="1" i="1" dirty="0" err="1">
                <a:solidFill>
                  <a:srgbClr val="9900CC"/>
                </a:solidFill>
              </a:rPr>
              <a:t>định</a:t>
            </a:r>
            <a:r>
              <a:rPr lang="en-US" sz="2400" b="1" i="1" dirty="0">
                <a:solidFill>
                  <a:srgbClr val="9900CC"/>
                </a:solidFill>
              </a:rPr>
              <a:t> </a:t>
            </a:r>
            <a:r>
              <a:rPr lang="en-US" sz="2400" b="1" i="1" dirty="0" err="1">
                <a:solidFill>
                  <a:srgbClr val="9900CC"/>
                </a:solidFill>
              </a:rPr>
              <a:t>nội</a:t>
            </a:r>
            <a:r>
              <a:rPr lang="en-US" sz="2400" b="1" i="1" dirty="0">
                <a:solidFill>
                  <a:srgbClr val="9900CC"/>
                </a:solidFill>
              </a:rPr>
              <a:t> dung </a:t>
            </a:r>
            <a:r>
              <a:rPr lang="en-US" sz="2400" b="1" i="1" dirty="0" err="1">
                <a:solidFill>
                  <a:srgbClr val="9900CC"/>
                </a:solidFill>
              </a:rPr>
              <a:t>giáo</a:t>
            </a:r>
            <a:r>
              <a:rPr lang="en-US" sz="2400" b="1" i="1" dirty="0">
                <a:solidFill>
                  <a:srgbClr val="9900CC"/>
                </a:solidFill>
              </a:rPr>
              <a:t> </a:t>
            </a:r>
            <a:r>
              <a:rPr lang="en-US" sz="2400" b="1" i="1" dirty="0" err="1">
                <a:solidFill>
                  <a:srgbClr val="9900CC"/>
                </a:solidFill>
              </a:rPr>
              <a:t>dục</a:t>
            </a:r>
            <a:r>
              <a:rPr lang="en-US" sz="2400" b="1" i="1" dirty="0">
                <a:solidFill>
                  <a:srgbClr val="9900CC"/>
                </a:solidFill>
              </a:rPr>
              <a:t> </a:t>
            </a:r>
            <a:r>
              <a:rPr lang="en-US" sz="2400" b="1" i="1" dirty="0" err="1">
                <a:solidFill>
                  <a:srgbClr val="9900CC"/>
                </a:solidFill>
              </a:rPr>
              <a:t>năm</a:t>
            </a:r>
            <a:r>
              <a:rPr lang="en-US" sz="2400" b="1" i="1" dirty="0">
                <a:solidFill>
                  <a:srgbClr val="9900CC"/>
                </a:solidFill>
              </a:rPr>
              <a:t> </a:t>
            </a:r>
            <a:r>
              <a:rPr lang="en-US" sz="2400" b="1" i="1" dirty="0" err="1">
                <a:solidFill>
                  <a:srgbClr val="9900CC"/>
                </a:solidFill>
              </a:rPr>
              <a:t>học</a:t>
            </a:r>
            <a:endParaRPr lang="en-US" sz="2400" dirty="0">
              <a:solidFill>
                <a:srgbClr val="9900CC"/>
              </a:solidFill>
            </a:endParaRPr>
          </a:p>
        </p:txBody>
      </p:sp>
      <p:sp>
        <p:nvSpPr>
          <p:cNvPr id="5" name="Rectangle 4"/>
          <p:cNvSpPr/>
          <p:nvPr/>
        </p:nvSpPr>
        <p:spPr>
          <a:xfrm>
            <a:off x="672635" y="1045191"/>
            <a:ext cx="7645982" cy="3347840"/>
          </a:xfrm>
          <a:prstGeom prst="rect">
            <a:avLst/>
          </a:prstGeom>
        </p:spPr>
        <p:txBody>
          <a:bodyPr wrap="square">
            <a:spAutoFit/>
          </a:bodyPr>
          <a:lstStyle/>
          <a:p>
            <a:pPr algn="just">
              <a:lnSpc>
                <a:spcPct val="150000"/>
              </a:lnSpc>
            </a:pPr>
            <a:r>
              <a:rPr lang="en-US" sz="2400" dirty="0"/>
              <a:t>- </a:t>
            </a:r>
            <a:r>
              <a:rPr lang="vi-VN" sz="2400" dirty="0"/>
              <a:t>Căn cứ vào mục tiêu giáo dục</a:t>
            </a:r>
            <a:r>
              <a:rPr lang="vi-VN" sz="2400" i="1" dirty="0"/>
              <a:t> </a:t>
            </a:r>
            <a:r>
              <a:rPr lang="vi-VN" sz="2400" dirty="0"/>
              <a:t>năm học để lựa chọn </a:t>
            </a:r>
            <a:r>
              <a:rPr lang="vi-VN" sz="2400" dirty="0">
                <a:solidFill>
                  <a:srgbClr val="FF0000"/>
                </a:solidFill>
              </a:rPr>
              <a:t>nội dung giáo dục phù hợp. </a:t>
            </a:r>
            <a:r>
              <a:rPr lang="vi-VN" sz="2400" dirty="0"/>
              <a:t>Những nội dung giáo dục trong kế hoạch năm học là những nội dung cơ bản trong chương trình GDMN, phát triển nội dung cơ bản đó thành các nội dung cụ thể theo hướng gần gũi với trẻ, phù hợp với vùng, miền. </a:t>
            </a:r>
            <a:endParaRPr lang="en-US" sz="24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211" b="51852"/>
          <a:stretch/>
        </p:blipFill>
        <p:spPr>
          <a:xfrm rot="10800000">
            <a:off x="3203848" y="4227934"/>
            <a:ext cx="3434959" cy="608084"/>
          </a:xfrm>
          <a:prstGeom prst="rect">
            <a:avLst/>
          </a:prstGeom>
          <a:ln>
            <a:noFill/>
          </a:ln>
          <a:effectLst>
            <a:softEdge rad="112500"/>
          </a:effectLst>
        </p:spPr>
      </p:pic>
      <p:sp>
        <p:nvSpPr>
          <p:cNvPr id="7" name="Google Shape;4970;p55"/>
          <p:cNvSpPr/>
          <p:nvPr/>
        </p:nvSpPr>
        <p:spPr>
          <a:xfrm rot="17089603">
            <a:off x="3014138" y="4382376"/>
            <a:ext cx="379417" cy="538311"/>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5257;p55"/>
          <p:cNvGrpSpPr/>
          <p:nvPr/>
        </p:nvGrpSpPr>
        <p:grpSpPr>
          <a:xfrm rot="1792362">
            <a:off x="8214384" y="3861601"/>
            <a:ext cx="517500" cy="1046938"/>
            <a:chOff x="2203410" y="2891304"/>
            <a:chExt cx="516654" cy="1027265"/>
          </a:xfrm>
        </p:grpSpPr>
        <p:sp>
          <p:nvSpPr>
            <p:cNvPr id="9"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68;p55"/>
            <p:cNvSpPr/>
            <p:nvPr/>
          </p:nvSpPr>
          <p:spPr>
            <a:xfrm>
              <a:off x="2261045" y="3135334"/>
              <a:ext cx="119808"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4970;p55"/>
          <p:cNvSpPr/>
          <p:nvPr/>
        </p:nvSpPr>
        <p:spPr>
          <a:xfrm rot="1388329">
            <a:off x="4581404" y="4539881"/>
            <a:ext cx="391059" cy="462686"/>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970;p55"/>
          <p:cNvSpPr/>
          <p:nvPr/>
        </p:nvSpPr>
        <p:spPr>
          <a:xfrm rot="16200000">
            <a:off x="4079471" y="4537655"/>
            <a:ext cx="391059" cy="462686"/>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70;p55"/>
          <p:cNvSpPr/>
          <p:nvPr/>
        </p:nvSpPr>
        <p:spPr>
          <a:xfrm rot="1388329">
            <a:off x="6553477" y="4443617"/>
            <a:ext cx="391059" cy="462686"/>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970;p55"/>
          <p:cNvSpPr/>
          <p:nvPr/>
        </p:nvSpPr>
        <p:spPr>
          <a:xfrm rot="19592638">
            <a:off x="6262807" y="4369890"/>
            <a:ext cx="391059" cy="462686"/>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5257;p55"/>
          <p:cNvGrpSpPr/>
          <p:nvPr/>
        </p:nvGrpSpPr>
        <p:grpSpPr>
          <a:xfrm rot="21340202">
            <a:off x="7752304" y="3870887"/>
            <a:ext cx="517500" cy="1046938"/>
            <a:chOff x="2203410" y="2891304"/>
            <a:chExt cx="516654" cy="1027265"/>
          </a:xfrm>
        </p:grpSpPr>
        <p:sp>
          <p:nvSpPr>
            <p:cNvPr id="29"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68;p55"/>
            <p:cNvSpPr/>
            <p:nvPr/>
          </p:nvSpPr>
          <p:spPr>
            <a:xfrm>
              <a:off x="2261045" y="3135334"/>
              <a:ext cx="119808"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9688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34294" y="843558"/>
            <a:ext cx="6696744" cy="1754326"/>
          </a:xfrm>
          <a:prstGeom prst="rect">
            <a:avLst/>
          </a:prstGeom>
        </p:spPr>
        <p:txBody>
          <a:bodyPr wrap="square">
            <a:spAutoFit/>
          </a:bodyPr>
          <a:lstStyle/>
          <a:p>
            <a:pPr algn="just">
              <a:lnSpc>
                <a:spcPct val="150000"/>
              </a:lnSpc>
            </a:pPr>
            <a:r>
              <a:rPr lang="af-ZA" sz="2400" dirty="0"/>
              <a:t>- Nội dung giáo dục năm học cho trẻ là nội dung giáo dục các lĩnh vực phát triển theo độ tuổi trong chương trình GDMN.</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758455"/>
            <a:ext cx="2581275" cy="1771650"/>
          </a:xfrm>
          <a:prstGeom prst="ellipse">
            <a:avLst/>
          </a:prstGeom>
          <a:ln>
            <a:noFill/>
          </a:ln>
          <a:effectLst>
            <a:softEdge rad="112500"/>
          </a:effectLst>
        </p:spPr>
      </p:pic>
    </p:spTree>
    <p:extLst>
      <p:ext uri="{BB962C8B-B14F-4D97-AF65-F5344CB8AC3E}">
        <p14:creationId xmlns:p14="http://schemas.microsoft.com/office/powerpoint/2010/main" val="219954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95486"/>
            <a:ext cx="8208912" cy="830997"/>
          </a:xfrm>
          <a:prstGeom prst="rect">
            <a:avLst/>
          </a:prstGeom>
        </p:spPr>
        <p:txBody>
          <a:bodyPr wrap="square">
            <a:spAutoFit/>
          </a:bodyPr>
          <a:lstStyle/>
          <a:p>
            <a:pPr lvl="0" algn="just" fontAlgn="base"/>
            <a:r>
              <a:rPr lang="en-US" sz="2400" b="1" dirty="0">
                <a:solidFill>
                  <a:srgbClr val="00B050"/>
                </a:solidFill>
              </a:rPr>
              <a:t>A. </a:t>
            </a:r>
            <a:r>
              <a:rPr lang="vi-VN" sz="2400" b="1" dirty="0">
                <a:solidFill>
                  <a:srgbClr val="00B050"/>
                </a:solidFill>
              </a:rPr>
              <a:t>Căn cứ xác định </a:t>
            </a:r>
            <a:r>
              <a:rPr lang="en-US" sz="2400" b="1" dirty="0" err="1">
                <a:solidFill>
                  <a:srgbClr val="00B050"/>
                </a:solidFill>
              </a:rPr>
              <a:t>nội</a:t>
            </a:r>
            <a:r>
              <a:rPr lang="en-US" sz="2400" b="1" dirty="0">
                <a:solidFill>
                  <a:srgbClr val="00B050"/>
                </a:solidFill>
              </a:rPr>
              <a:t> dung </a:t>
            </a:r>
            <a:r>
              <a:rPr lang="vi-VN" sz="2400" b="1" dirty="0">
                <a:solidFill>
                  <a:srgbClr val="00B050"/>
                </a:solidFill>
              </a:rPr>
              <a:t>giáo dục năm học đối với </a:t>
            </a:r>
            <a:r>
              <a:rPr lang="en-US" sz="2400" b="1" dirty="0" err="1">
                <a:solidFill>
                  <a:srgbClr val="00B050"/>
                </a:solidFill>
              </a:rPr>
              <a:t>nhà</a:t>
            </a:r>
            <a:r>
              <a:rPr lang="en-US" sz="2400" b="1" dirty="0">
                <a:solidFill>
                  <a:srgbClr val="00B050"/>
                </a:solidFill>
              </a:rPr>
              <a:t> </a:t>
            </a:r>
            <a:r>
              <a:rPr lang="en-US" sz="2400" b="1" dirty="0" err="1">
                <a:solidFill>
                  <a:srgbClr val="00B050"/>
                </a:solidFill>
              </a:rPr>
              <a:t>trẻ</a:t>
            </a:r>
            <a:r>
              <a:rPr lang="en-US" sz="2400" b="1" dirty="0">
                <a:solidFill>
                  <a:srgbClr val="00B050"/>
                </a:solidFill>
              </a:rPr>
              <a:t>, </a:t>
            </a:r>
            <a:r>
              <a:rPr lang="vi-VN" sz="2400" b="1" dirty="0">
                <a:solidFill>
                  <a:srgbClr val="00B050"/>
                </a:solidFill>
              </a:rPr>
              <a:t>mẫu giáo 3-4 tuổi; 4-5 tuổi</a:t>
            </a:r>
            <a:endParaRPr lang="en-US" sz="2400" dirty="0">
              <a:solidFill>
                <a:srgbClr val="00B050"/>
              </a:solidFill>
            </a:endParaRPr>
          </a:p>
        </p:txBody>
      </p:sp>
      <p:graphicFrame>
        <p:nvGraphicFramePr>
          <p:cNvPr id="5" name="Diagram 4"/>
          <p:cNvGraphicFramePr/>
          <p:nvPr>
            <p:extLst>
              <p:ext uri="{D42A27DB-BD31-4B8C-83A1-F6EECF244321}">
                <p14:modId xmlns:p14="http://schemas.microsoft.com/office/powerpoint/2010/main" val="3853723716"/>
              </p:ext>
            </p:extLst>
          </p:nvPr>
        </p:nvGraphicFramePr>
        <p:xfrm>
          <a:off x="755576" y="1203598"/>
          <a:ext cx="7632848" cy="3633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94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70BCCA02-C90A-4DB2-BF52-46822413B579}"/>
                                            </p:graphicEl>
                                          </p:spTgt>
                                        </p:tgtEl>
                                        <p:attrNameLst>
                                          <p:attrName>style.visibility</p:attrName>
                                        </p:attrNameLst>
                                      </p:cBhvr>
                                      <p:to>
                                        <p:strVal val="visible"/>
                                      </p:to>
                                    </p:set>
                                    <p:animEffect transition="in" filter="wipe(left)">
                                      <p:cBhvr>
                                        <p:cTn id="7" dur="500"/>
                                        <p:tgtEl>
                                          <p:spTgt spid="5">
                                            <p:graphicEl>
                                              <a:dgm id="{70BCCA02-C90A-4DB2-BF52-46822413B5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BD16EBDA-8CD7-4555-99D2-1D89DB04D5AC}"/>
                                            </p:graphicEl>
                                          </p:spTgt>
                                        </p:tgtEl>
                                        <p:attrNameLst>
                                          <p:attrName>style.visibility</p:attrName>
                                        </p:attrNameLst>
                                      </p:cBhvr>
                                      <p:to>
                                        <p:strVal val="visible"/>
                                      </p:to>
                                    </p:set>
                                    <p:animEffect transition="in" filter="wipe(left)">
                                      <p:cBhvr>
                                        <p:cTn id="12" dur="500"/>
                                        <p:tgtEl>
                                          <p:spTgt spid="5">
                                            <p:graphicEl>
                                              <a:dgm id="{BD16EBDA-8CD7-4555-99D2-1D89DB04D5AC}"/>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E2248229-D4C0-4417-A2B8-B032E54B6A53}"/>
                                            </p:graphicEl>
                                          </p:spTgt>
                                        </p:tgtEl>
                                        <p:attrNameLst>
                                          <p:attrName>style.visibility</p:attrName>
                                        </p:attrNameLst>
                                      </p:cBhvr>
                                      <p:to>
                                        <p:strVal val="visible"/>
                                      </p:to>
                                    </p:set>
                                    <p:animEffect transition="in" filter="wipe(left)">
                                      <p:cBhvr>
                                        <p:cTn id="15" dur="500"/>
                                        <p:tgtEl>
                                          <p:spTgt spid="5">
                                            <p:graphicEl>
                                              <a:dgm id="{E2248229-D4C0-4417-A2B8-B032E54B6A5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9750DB54-2BE0-462A-9265-C4FC5D42F5BE}"/>
                                            </p:graphicEl>
                                          </p:spTgt>
                                        </p:tgtEl>
                                        <p:attrNameLst>
                                          <p:attrName>style.visibility</p:attrName>
                                        </p:attrNameLst>
                                      </p:cBhvr>
                                      <p:to>
                                        <p:strVal val="visible"/>
                                      </p:to>
                                    </p:set>
                                    <p:animEffect transition="in" filter="wipe(left)">
                                      <p:cBhvr>
                                        <p:cTn id="20" dur="500"/>
                                        <p:tgtEl>
                                          <p:spTgt spid="5">
                                            <p:graphicEl>
                                              <a:dgm id="{9750DB54-2BE0-462A-9265-C4FC5D42F5BE}"/>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E8A494B3-33C1-45AE-93D5-EC45F93B33AD}"/>
                                            </p:graphicEl>
                                          </p:spTgt>
                                        </p:tgtEl>
                                        <p:attrNameLst>
                                          <p:attrName>style.visibility</p:attrName>
                                        </p:attrNameLst>
                                      </p:cBhvr>
                                      <p:to>
                                        <p:strVal val="visible"/>
                                      </p:to>
                                    </p:set>
                                    <p:animEffect transition="in" filter="wipe(left)">
                                      <p:cBhvr>
                                        <p:cTn id="23" dur="500"/>
                                        <p:tgtEl>
                                          <p:spTgt spid="5">
                                            <p:graphicEl>
                                              <a:dgm id="{E8A494B3-33C1-45AE-93D5-EC45F93B33A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92B486FA-D1D3-4599-A992-09E31C69D8CB}"/>
                                            </p:graphicEl>
                                          </p:spTgt>
                                        </p:tgtEl>
                                        <p:attrNameLst>
                                          <p:attrName>style.visibility</p:attrName>
                                        </p:attrNameLst>
                                      </p:cBhvr>
                                      <p:to>
                                        <p:strVal val="visible"/>
                                      </p:to>
                                    </p:set>
                                    <p:animEffect transition="in" filter="wipe(left)">
                                      <p:cBhvr>
                                        <p:cTn id="28" dur="500"/>
                                        <p:tgtEl>
                                          <p:spTgt spid="5">
                                            <p:graphicEl>
                                              <a:dgm id="{92B486FA-D1D3-4599-A992-09E31C69D8CB}"/>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0A1B9CEE-23E6-418B-BD6E-7CB45DA6A142}"/>
                                            </p:graphicEl>
                                          </p:spTgt>
                                        </p:tgtEl>
                                        <p:attrNameLst>
                                          <p:attrName>style.visibility</p:attrName>
                                        </p:attrNameLst>
                                      </p:cBhvr>
                                      <p:to>
                                        <p:strVal val="visible"/>
                                      </p:to>
                                    </p:set>
                                    <p:animEffect transition="in" filter="wipe(left)">
                                      <p:cBhvr>
                                        <p:cTn id="31" dur="500"/>
                                        <p:tgtEl>
                                          <p:spTgt spid="5">
                                            <p:graphicEl>
                                              <a:dgm id="{0A1B9CEE-23E6-418B-BD6E-7CB45DA6A1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75" y="1563638"/>
            <a:ext cx="7816849" cy="2862322"/>
          </a:xfrm>
          <a:prstGeom prst="rect">
            <a:avLst/>
          </a:prstGeom>
        </p:spPr>
        <p:txBody>
          <a:bodyPr wrap="square">
            <a:spAutoFit/>
          </a:bodyPr>
          <a:lstStyle/>
          <a:p>
            <a:pPr marL="342900" lvl="0" indent="-342900" algn="just">
              <a:lnSpc>
                <a:spcPct val="150000"/>
              </a:lnSpc>
              <a:buFont typeface="Wingdings" pitchFamily="2" charset="2"/>
              <a:buChar char="Ø"/>
            </a:pPr>
            <a:r>
              <a:rPr lang="en-US" sz="2400" b="1" dirty="0">
                <a:solidFill>
                  <a:schemeClr val="tx1"/>
                </a:solidFill>
              </a:rPr>
              <a:t>LƯU Ý</a:t>
            </a:r>
            <a:r>
              <a:rPr lang="en-US" sz="2400" dirty="0">
                <a:solidFill>
                  <a:schemeClr val="tx1"/>
                </a:solidFill>
              </a:rPr>
              <a:t>: </a:t>
            </a:r>
          </a:p>
          <a:p>
            <a:pPr lvl="0" algn="just" fontAlgn="base">
              <a:lnSpc>
                <a:spcPct val="150000"/>
              </a:lnSpc>
            </a:pPr>
            <a:r>
              <a:rPr lang="en-US" sz="2400" dirty="0">
                <a:solidFill>
                  <a:schemeClr val="tx1"/>
                </a:solidFill>
              </a:rPr>
              <a:t>	</a:t>
            </a:r>
            <a:r>
              <a:rPr lang="vi-VN" sz="2400" dirty="0">
                <a:solidFill>
                  <a:schemeClr val="tx1"/>
                </a:solidFill>
              </a:rPr>
              <a:t>Mục tiêu và nội dung giáo dục có mối liên quan chặt chẽ với nhau. Để thực hiện được một mục tiêu giáo dục có thể l</a:t>
            </a:r>
            <a:r>
              <a:rPr lang="en-US" sz="2400" dirty="0" err="1">
                <a:solidFill>
                  <a:schemeClr val="tx1"/>
                </a:solidFill>
              </a:rPr>
              <a:t>ựa</a:t>
            </a:r>
            <a:r>
              <a:rPr lang="vi-VN" sz="2400" dirty="0">
                <a:solidFill>
                  <a:schemeClr val="tx1"/>
                </a:solidFill>
              </a:rPr>
              <a:t> chọn một hoặc một số nội dung giáo dục có liên quan. </a:t>
            </a:r>
            <a:endParaRPr lang="en-US" sz="2400" dirty="0">
              <a:solidFill>
                <a:schemeClr val="tx1"/>
              </a:solidFill>
            </a:endParaRPr>
          </a:p>
        </p:txBody>
      </p:sp>
      <p:pic>
        <p:nvPicPr>
          <p:cNvPr id="2" name="Picture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73689"/>
            <a:ext cx="1359594" cy="1359594"/>
          </a:xfrm>
          <a:prstGeom prst="ellipse">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334" y="3850642"/>
            <a:ext cx="2175122" cy="1292858"/>
          </a:xfrm>
          <a:prstGeom prst="ellipse">
            <a:avLst/>
          </a:prstGeom>
          <a:ln>
            <a:noFill/>
          </a:ln>
          <a:effectLst>
            <a:softEdge rad="112500"/>
          </a:effectLst>
        </p:spPr>
      </p:pic>
    </p:spTree>
    <p:extLst>
      <p:ext uri="{BB962C8B-B14F-4D97-AF65-F5344CB8AC3E}">
        <p14:creationId xmlns:p14="http://schemas.microsoft.com/office/powerpoint/2010/main" val="197099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23478"/>
            <a:ext cx="7713240" cy="3939540"/>
          </a:xfrm>
          <a:prstGeom prst="rect">
            <a:avLst/>
          </a:prstGeom>
        </p:spPr>
        <p:txBody>
          <a:bodyPr wrap="square">
            <a:spAutoFit/>
          </a:bodyPr>
          <a:lstStyle/>
          <a:p>
            <a:pPr marL="342900" indent="-342900" algn="just">
              <a:lnSpc>
                <a:spcPct val="150000"/>
              </a:lnSpc>
              <a:buFont typeface="Wingdings" pitchFamily="2" charset="2"/>
              <a:buChar char="Ø"/>
            </a:pPr>
            <a:r>
              <a:rPr lang="en-US" sz="2400" b="1" dirty="0">
                <a:solidFill>
                  <a:schemeClr val="tx1"/>
                </a:solidFill>
              </a:rPr>
              <a:t>LƯU Ý</a:t>
            </a:r>
          </a:p>
          <a:p>
            <a:pPr algn="just">
              <a:lnSpc>
                <a:spcPct val="150000"/>
              </a:lnSpc>
            </a:pPr>
            <a:r>
              <a:rPr lang="en-US" sz="2400" b="1" dirty="0">
                <a:solidFill>
                  <a:schemeClr val="tx1"/>
                </a:solidFill>
              </a:rPr>
              <a:t>	</a:t>
            </a:r>
            <a:r>
              <a:rPr lang="en-US" sz="2400" dirty="0">
                <a:solidFill>
                  <a:schemeClr val="tx1"/>
                </a:solidFill>
              </a:rPr>
              <a:t>N</a:t>
            </a:r>
            <a:r>
              <a:rPr lang="vi-VN" sz="2400" dirty="0">
                <a:solidFill>
                  <a:schemeClr val="tx1"/>
                </a:solidFill>
              </a:rPr>
              <a:t>ội dung C</a:t>
            </a:r>
            <a:r>
              <a:rPr lang="en-US" sz="2400" dirty="0" err="1">
                <a:solidFill>
                  <a:schemeClr val="tx1"/>
                </a:solidFill>
              </a:rPr>
              <a:t>hương</a:t>
            </a:r>
            <a:r>
              <a:rPr lang="en-US" sz="2400" dirty="0">
                <a:solidFill>
                  <a:schemeClr val="tx1"/>
                </a:solidFill>
              </a:rPr>
              <a:t> </a:t>
            </a:r>
            <a:r>
              <a:rPr lang="en-US" sz="2400" dirty="0" err="1">
                <a:solidFill>
                  <a:schemeClr val="tx1"/>
                </a:solidFill>
              </a:rPr>
              <a:t>trình</a:t>
            </a:r>
            <a:r>
              <a:rPr lang="vi-VN" sz="2400" dirty="0">
                <a:solidFill>
                  <a:schemeClr val="tx1"/>
                </a:solidFill>
              </a:rPr>
              <a:t>, GV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vi-VN" sz="2400" dirty="0">
                <a:solidFill>
                  <a:schemeClr val="tx1"/>
                </a:solidFill>
              </a:rPr>
              <a:t>mở rộng, phát triển thêm nội dung, nâng cao yêu cầu đối với trẻ so với CT khung, </a:t>
            </a:r>
            <a:r>
              <a:rPr lang="en-US" sz="2400" dirty="0" err="1">
                <a:solidFill>
                  <a:schemeClr val="tx1"/>
                </a:solidFill>
              </a:rPr>
              <a:t>điều</a:t>
            </a:r>
            <a:r>
              <a:rPr lang="en-US" sz="2400" dirty="0">
                <a:solidFill>
                  <a:schemeClr val="tx1"/>
                </a:solidFill>
              </a:rPr>
              <a:t> </a:t>
            </a:r>
            <a:r>
              <a:rPr lang="en-US" sz="2400" dirty="0" err="1">
                <a:solidFill>
                  <a:schemeClr val="tx1"/>
                </a:solidFill>
              </a:rPr>
              <a:t>này</a:t>
            </a:r>
            <a:r>
              <a:rPr lang="en-US" sz="2400" dirty="0">
                <a:solidFill>
                  <a:schemeClr val="tx1"/>
                </a:solidFill>
              </a:rPr>
              <a:t> </a:t>
            </a:r>
            <a:r>
              <a:rPr lang="vi-VN" sz="2400" dirty="0">
                <a:solidFill>
                  <a:schemeClr val="tx1"/>
                </a:solidFill>
              </a:rPr>
              <a:t>phụ thuộc vào kỹ năng vận động </a:t>
            </a:r>
            <a:r>
              <a:rPr lang="en-US" sz="2400" dirty="0" err="1">
                <a:solidFill>
                  <a:schemeClr val="tx1"/>
                </a:solidFill>
              </a:rPr>
              <a:t>thực</a:t>
            </a:r>
            <a:r>
              <a:rPr lang="en-US" sz="2400" dirty="0">
                <a:solidFill>
                  <a:schemeClr val="tx1"/>
                </a:solidFill>
              </a:rPr>
              <a:t> </a:t>
            </a:r>
            <a:r>
              <a:rPr lang="en-US" sz="2400" dirty="0" err="1">
                <a:solidFill>
                  <a:schemeClr val="tx1"/>
                </a:solidFill>
              </a:rPr>
              <a:t>tế</a:t>
            </a:r>
            <a:r>
              <a:rPr lang="en-US" sz="2400" dirty="0">
                <a:solidFill>
                  <a:schemeClr val="tx1"/>
                </a:solidFill>
              </a:rPr>
              <a:t> </a:t>
            </a:r>
            <a:r>
              <a:rPr lang="vi-VN" sz="2400" dirty="0">
                <a:solidFill>
                  <a:schemeClr val="tx1"/>
                </a:solidFill>
              </a:rPr>
              <a:t>của trẻ ở mức độ nào. </a:t>
            </a:r>
            <a:endParaRPr lang="en-US" sz="2400" dirty="0">
              <a:solidFill>
                <a:schemeClr val="tx1"/>
              </a:solidFill>
            </a:endParaRPr>
          </a:p>
          <a:p>
            <a:pPr algn="just">
              <a:spcBef>
                <a:spcPts val="1200"/>
              </a:spcBef>
            </a:pP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a:t>
            </a:r>
            <a:r>
              <a:rPr lang="vi-VN" sz="2000" i="1" dirty="0">
                <a:solidFill>
                  <a:srgbClr val="002060"/>
                </a:solidFill>
              </a:rPr>
              <a:t>Với MT </a:t>
            </a:r>
            <a:r>
              <a:rPr lang="en-US" sz="2000" i="1" dirty="0">
                <a:solidFill>
                  <a:srgbClr val="002060"/>
                </a:solidFill>
              </a:rPr>
              <a:t>5-6 </a:t>
            </a:r>
            <a:r>
              <a:rPr lang="en-US" sz="2000" i="1" dirty="0" err="1">
                <a:solidFill>
                  <a:srgbClr val="002060"/>
                </a:solidFill>
              </a:rPr>
              <a:t>tuổi</a:t>
            </a:r>
            <a:r>
              <a:rPr lang="en-US" sz="2000" i="1" dirty="0">
                <a:solidFill>
                  <a:srgbClr val="002060"/>
                </a:solidFill>
              </a:rPr>
              <a:t> </a:t>
            </a:r>
            <a:r>
              <a:rPr lang="vi-VN" sz="2000" i="1" dirty="0">
                <a:solidFill>
                  <a:srgbClr val="002060"/>
                </a:solidFill>
              </a:rPr>
              <a:t>về </a:t>
            </a:r>
            <a:r>
              <a:rPr lang="en-US" sz="2000" i="1" dirty="0" err="1">
                <a:solidFill>
                  <a:srgbClr val="002060"/>
                </a:solidFill>
              </a:rPr>
              <a:t>trẻ</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khả</a:t>
            </a:r>
            <a:r>
              <a:rPr lang="en-US" sz="2000" i="1" dirty="0">
                <a:solidFill>
                  <a:srgbClr val="002060"/>
                </a:solidFill>
              </a:rPr>
              <a:t> </a:t>
            </a:r>
            <a:r>
              <a:rPr lang="en-US" sz="2000" i="1" dirty="0" err="1">
                <a:solidFill>
                  <a:srgbClr val="002060"/>
                </a:solidFill>
              </a:rPr>
              <a:t>năng</a:t>
            </a:r>
            <a:r>
              <a:rPr lang="en-US" sz="2000" i="1" dirty="0">
                <a:solidFill>
                  <a:srgbClr val="002060"/>
                </a:solidFill>
              </a:rPr>
              <a:t> </a:t>
            </a:r>
            <a:r>
              <a:rPr lang="en-US" sz="2000" i="1" dirty="0" err="1">
                <a:solidFill>
                  <a:srgbClr val="002060"/>
                </a:solidFill>
              </a:rPr>
              <a:t>nghe</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kể</a:t>
            </a:r>
            <a:r>
              <a:rPr lang="en-US" sz="2000" i="1" dirty="0">
                <a:solidFill>
                  <a:srgbClr val="002060"/>
                </a:solidFill>
              </a:rPr>
              <a:t> </a:t>
            </a:r>
            <a:r>
              <a:rPr lang="en-US" sz="2000" i="1" dirty="0" err="1">
                <a:solidFill>
                  <a:srgbClr val="002060"/>
                </a:solidFill>
              </a:rPr>
              <a:t>lại</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truyện</a:t>
            </a:r>
            <a:r>
              <a:rPr lang="en-US" sz="2000" i="1" dirty="0">
                <a:solidFill>
                  <a:srgbClr val="002060"/>
                </a:solidFill>
              </a:rPr>
              <a:t> </a:t>
            </a:r>
            <a:r>
              <a:rPr lang="en-US" sz="2000" i="1" dirty="0" err="1">
                <a:solidFill>
                  <a:srgbClr val="002060"/>
                </a:solidFill>
              </a:rPr>
              <a:t>theo</a:t>
            </a:r>
            <a:r>
              <a:rPr lang="en-US" sz="2000" i="1" dirty="0">
                <a:solidFill>
                  <a:srgbClr val="002060"/>
                </a:solidFill>
              </a:rPr>
              <a:t> </a:t>
            </a:r>
            <a:r>
              <a:rPr lang="en-US" sz="2000" i="1" dirty="0" err="1">
                <a:solidFill>
                  <a:srgbClr val="002060"/>
                </a:solidFill>
              </a:rPr>
              <a:t>trình</a:t>
            </a:r>
            <a:r>
              <a:rPr lang="en-US" sz="2000" i="1" dirty="0">
                <a:solidFill>
                  <a:srgbClr val="002060"/>
                </a:solidFill>
              </a:rPr>
              <a:t> </a:t>
            </a:r>
            <a:r>
              <a:rPr lang="en-US" sz="2000" i="1" dirty="0" err="1">
                <a:solidFill>
                  <a:srgbClr val="002060"/>
                </a:solidFill>
              </a:rPr>
              <a:t>tự</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thêm</a:t>
            </a:r>
            <a:r>
              <a:rPr lang="en-US" sz="2000" i="1" dirty="0">
                <a:solidFill>
                  <a:srgbClr val="002060"/>
                </a:solidFill>
              </a:rPr>
              <a:t> </a:t>
            </a:r>
            <a:r>
              <a:rPr lang="en-US" sz="2000" i="1" dirty="0" err="1">
                <a:solidFill>
                  <a:srgbClr val="002060"/>
                </a:solidFill>
              </a:rPr>
              <a:t>nội</a:t>
            </a:r>
            <a:r>
              <a:rPr lang="en-US" sz="2000" i="1" dirty="0">
                <a:solidFill>
                  <a:srgbClr val="002060"/>
                </a:solidFill>
              </a:rPr>
              <a:t> dung - </a:t>
            </a:r>
            <a:r>
              <a:rPr lang="en-US" sz="2000" i="1" dirty="0" err="1">
                <a:solidFill>
                  <a:srgbClr val="002060"/>
                </a:solidFill>
              </a:rPr>
              <a:t>Trẻ</a:t>
            </a:r>
            <a:r>
              <a:rPr lang="en-US" sz="2000" i="1" dirty="0">
                <a:solidFill>
                  <a:srgbClr val="002060"/>
                </a:solidFill>
              </a:rPr>
              <a:t> </a:t>
            </a:r>
            <a:r>
              <a:rPr lang="en-US" sz="2000" i="1" dirty="0" err="1">
                <a:solidFill>
                  <a:srgbClr val="002060"/>
                </a:solidFill>
              </a:rPr>
              <a:t>đóng</a:t>
            </a:r>
            <a:r>
              <a:rPr lang="en-US" sz="2000" i="1" dirty="0">
                <a:solidFill>
                  <a:srgbClr val="002060"/>
                </a:solidFill>
              </a:rPr>
              <a:t> </a:t>
            </a:r>
            <a:r>
              <a:rPr lang="en-US" sz="2000" i="1" dirty="0" err="1">
                <a:solidFill>
                  <a:srgbClr val="002060"/>
                </a:solidFill>
              </a:rPr>
              <a:t>kịch</a:t>
            </a:r>
            <a:r>
              <a:rPr lang="en-US" sz="2000" i="1" dirty="0">
                <a:solidFill>
                  <a:srgbClr val="002060"/>
                </a:solidFill>
              </a:rPr>
              <a:t> </a:t>
            </a:r>
            <a:r>
              <a:rPr lang="en-US" sz="2000" i="1" dirty="0" err="1">
                <a:solidFill>
                  <a:srgbClr val="002060"/>
                </a:solidFill>
              </a:rPr>
              <a:t>theo</a:t>
            </a:r>
            <a:r>
              <a:rPr lang="en-US" sz="2000" i="1" dirty="0">
                <a:solidFill>
                  <a:srgbClr val="002060"/>
                </a:solidFill>
              </a:rPr>
              <a:t> </a:t>
            </a:r>
            <a:r>
              <a:rPr lang="en-US" sz="2000" i="1" dirty="0" err="1">
                <a:solidFill>
                  <a:srgbClr val="002060"/>
                </a:solidFill>
              </a:rPr>
              <a:t>trình</a:t>
            </a:r>
            <a:r>
              <a:rPr lang="en-US" sz="2000" i="1" dirty="0">
                <a:solidFill>
                  <a:srgbClr val="002060"/>
                </a:solidFill>
              </a:rPr>
              <a:t> </a:t>
            </a:r>
            <a:r>
              <a:rPr lang="en-US" sz="2000" i="1" dirty="0" err="1">
                <a:solidFill>
                  <a:srgbClr val="002060"/>
                </a:solidFill>
              </a:rPr>
              <a:t>tự</a:t>
            </a:r>
            <a:r>
              <a:rPr lang="en-US" sz="2000" i="1" dirty="0">
                <a:solidFill>
                  <a:srgbClr val="002060"/>
                </a:solidFill>
              </a:rPr>
              <a:t> </a:t>
            </a:r>
            <a:r>
              <a:rPr lang="en-US" sz="2000" i="1" dirty="0" err="1">
                <a:solidFill>
                  <a:srgbClr val="002060"/>
                </a:solidFill>
              </a:rPr>
              <a:t>câu</a:t>
            </a:r>
            <a:r>
              <a:rPr lang="en-US" sz="2000" i="1" dirty="0">
                <a:solidFill>
                  <a:srgbClr val="002060"/>
                </a:solidFill>
              </a:rPr>
              <a:t> </a:t>
            </a:r>
            <a:r>
              <a:rPr lang="en-US" sz="2000" i="1" dirty="0" err="1">
                <a:solidFill>
                  <a:srgbClr val="002060"/>
                </a:solidFill>
              </a:rPr>
              <a:t>chuyện</a:t>
            </a:r>
            <a:r>
              <a:rPr lang="en-US" sz="2000" i="1" dirty="0">
                <a:solidFill>
                  <a:srgbClr val="002060"/>
                </a:solidFill>
              </a:rPr>
              <a:t>.</a:t>
            </a:r>
          </a:p>
        </p:txBody>
      </p:sp>
      <p:sp>
        <p:nvSpPr>
          <p:cNvPr id="3" name="Google Shape;4970;p55"/>
          <p:cNvSpPr/>
          <p:nvPr/>
        </p:nvSpPr>
        <p:spPr>
          <a:xfrm rot="2119978">
            <a:off x="7205808" y="2395236"/>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4998;p55"/>
          <p:cNvGrpSpPr/>
          <p:nvPr/>
        </p:nvGrpSpPr>
        <p:grpSpPr>
          <a:xfrm>
            <a:off x="3402758" y="4453543"/>
            <a:ext cx="317901" cy="453129"/>
            <a:chOff x="4200107" y="3309325"/>
            <a:chExt cx="251404" cy="358346"/>
          </a:xfrm>
        </p:grpSpPr>
        <p:sp>
          <p:nvSpPr>
            <p:cNvPr id="6"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5172;p55"/>
          <p:cNvGrpSpPr/>
          <p:nvPr/>
        </p:nvGrpSpPr>
        <p:grpSpPr>
          <a:xfrm>
            <a:off x="6879517" y="4581597"/>
            <a:ext cx="579530" cy="431139"/>
            <a:chOff x="5717526" y="2920839"/>
            <a:chExt cx="458308" cy="340956"/>
          </a:xfrm>
        </p:grpSpPr>
        <p:sp>
          <p:nvSpPr>
            <p:cNvPr id="15"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5206;p55"/>
          <p:cNvGrpSpPr/>
          <p:nvPr/>
        </p:nvGrpSpPr>
        <p:grpSpPr>
          <a:xfrm>
            <a:off x="5580112" y="2432532"/>
            <a:ext cx="270452" cy="246308"/>
            <a:chOff x="3557127" y="2044850"/>
            <a:chExt cx="213880" cy="194787"/>
          </a:xfrm>
        </p:grpSpPr>
        <p:sp>
          <p:nvSpPr>
            <p:cNvPr id="22"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5172;p55"/>
          <p:cNvGrpSpPr/>
          <p:nvPr/>
        </p:nvGrpSpPr>
        <p:grpSpPr>
          <a:xfrm>
            <a:off x="8324800" y="4720790"/>
            <a:ext cx="579530" cy="431139"/>
            <a:chOff x="5717526" y="2920839"/>
            <a:chExt cx="458308" cy="340956"/>
          </a:xfrm>
        </p:grpSpPr>
        <p:sp>
          <p:nvSpPr>
            <p:cNvPr id="26"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5206;p55"/>
          <p:cNvGrpSpPr/>
          <p:nvPr/>
        </p:nvGrpSpPr>
        <p:grpSpPr>
          <a:xfrm>
            <a:off x="5732512" y="2584932"/>
            <a:ext cx="270452" cy="246308"/>
            <a:chOff x="3557127" y="2044850"/>
            <a:chExt cx="213880" cy="194787"/>
          </a:xfrm>
        </p:grpSpPr>
        <p:sp>
          <p:nvSpPr>
            <p:cNvPr id="33"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5206;p55"/>
          <p:cNvGrpSpPr/>
          <p:nvPr/>
        </p:nvGrpSpPr>
        <p:grpSpPr>
          <a:xfrm>
            <a:off x="3723839" y="4748547"/>
            <a:ext cx="270452" cy="246308"/>
            <a:chOff x="3557127" y="2044850"/>
            <a:chExt cx="213880" cy="194787"/>
          </a:xfrm>
        </p:grpSpPr>
        <p:sp>
          <p:nvSpPr>
            <p:cNvPr id="37"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1053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4249" y="195486"/>
            <a:ext cx="7734175" cy="830997"/>
          </a:xfrm>
          <a:prstGeom prst="rect">
            <a:avLst/>
          </a:prstGeom>
        </p:spPr>
        <p:txBody>
          <a:bodyPr wrap="square">
            <a:spAutoFit/>
          </a:bodyPr>
          <a:lstStyle/>
          <a:p>
            <a:pPr lvl="0" fontAlgn="base"/>
            <a:r>
              <a:rPr lang="en-US" sz="2400" b="1" dirty="0">
                <a:solidFill>
                  <a:srgbClr val="00B050"/>
                </a:solidFill>
              </a:rPr>
              <a:t>B. </a:t>
            </a:r>
            <a:r>
              <a:rPr lang="vi-VN" sz="2400" b="1" dirty="0">
                <a:solidFill>
                  <a:srgbClr val="00B050"/>
                </a:solidFill>
              </a:rPr>
              <a:t>Căn cứ xác định </a:t>
            </a:r>
            <a:r>
              <a:rPr lang="en-US" sz="2400" b="1" dirty="0" err="1">
                <a:solidFill>
                  <a:srgbClr val="00B050"/>
                </a:solidFill>
              </a:rPr>
              <a:t>Nội</a:t>
            </a:r>
            <a:r>
              <a:rPr lang="en-US" sz="2400" b="1" dirty="0">
                <a:solidFill>
                  <a:srgbClr val="00B050"/>
                </a:solidFill>
              </a:rPr>
              <a:t> dung </a:t>
            </a:r>
            <a:r>
              <a:rPr lang="vi-VN" sz="2400" b="1" dirty="0">
                <a:solidFill>
                  <a:srgbClr val="00B050"/>
                </a:solidFill>
              </a:rPr>
              <a:t>giáo dục năm </a:t>
            </a:r>
            <a:r>
              <a:rPr lang="vi-VN" sz="2400" b="1">
                <a:solidFill>
                  <a:srgbClr val="00B050"/>
                </a:solidFill>
              </a:rPr>
              <a:t>học </a:t>
            </a:r>
            <a:br>
              <a:rPr lang="vi-VN" sz="2400" b="1">
                <a:solidFill>
                  <a:srgbClr val="00B050"/>
                </a:solidFill>
              </a:rPr>
            </a:br>
            <a:r>
              <a:rPr lang="vi-VN" sz="2400" b="1">
                <a:solidFill>
                  <a:srgbClr val="00B050"/>
                </a:solidFill>
              </a:rPr>
              <a:t>đối </a:t>
            </a:r>
            <a:r>
              <a:rPr lang="vi-VN" sz="2400" b="1" dirty="0">
                <a:solidFill>
                  <a:srgbClr val="00B050"/>
                </a:solidFill>
              </a:rPr>
              <a:t>với </a:t>
            </a:r>
            <a:r>
              <a:rPr lang="en-US" sz="2400" b="1" dirty="0" err="1">
                <a:solidFill>
                  <a:srgbClr val="00B050"/>
                </a:solidFill>
              </a:rPr>
              <a:t>trẻ</a:t>
            </a:r>
            <a:r>
              <a:rPr lang="en-US" sz="2400" b="1" dirty="0">
                <a:solidFill>
                  <a:srgbClr val="00B050"/>
                </a:solidFill>
              </a:rPr>
              <a:t>, </a:t>
            </a:r>
            <a:r>
              <a:rPr lang="vi-VN" sz="2400" b="1" dirty="0">
                <a:solidFill>
                  <a:srgbClr val="00B050"/>
                </a:solidFill>
              </a:rPr>
              <a:t>mẫu giáo </a:t>
            </a:r>
            <a:r>
              <a:rPr lang="en-US" sz="2400" b="1" dirty="0">
                <a:solidFill>
                  <a:srgbClr val="00B050"/>
                </a:solidFill>
              </a:rPr>
              <a:t>5-6 </a:t>
            </a:r>
            <a:r>
              <a:rPr lang="en-US" sz="2400" b="1" dirty="0" err="1">
                <a:solidFill>
                  <a:srgbClr val="00B050"/>
                </a:solidFill>
              </a:rPr>
              <a:t>tuổi</a:t>
            </a:r>
            <a:endParaRPr lang="en-US" sz="2400" dirty="0">
              <a:solidFill>
                <a:srgbClr val="00B050"/>
              </a:solidFill>
            </a:endParaRPr>
          </a:p>
        </p:txBody>
      </p:sp>
      <p:graphicFrame>
        <p:nvGraphicFramePr>
          <p:cNvPr id="5" name="Diagram 4"/>
          <p:cNvGraphicFramePr/>
          <p:nvPr>
            <p:extLst>
              <p:ext uri="{D42A27DB-BD31-4B8C-83A1-F6EECF244321}">
                <p14:modId xmlns:p14="http://schemas.microsoft.com/office/powerpoint/2010/main" val="3802942491"/>
              </p:ext>
            </p:extLst>
          </p:nvPr>
        </p:nvGraphicFramePr>
        <p:xfrm>
          <a:off x="683568" y="1144733"/>
          <a:ext cx="7992888" cy="3586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4970;p55"/>
          <p:cNvSpPr/>
          <p:nvPr/>
        </p:nvSpPr>
        <p:spPr>
          <a:xfrm>
            <a:off x="6372200" y="3536125"/>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998;p55"/>
          <p:cNvGrpSpPr/>
          <p:nvPr/>
        </p:nvGrpSpPr>
        <p:grpSpPr>
          <a:xfrm>
            <a:off x="7472310" y="1707654"/>
            <a:ext cx="317901" cy="453129"/>
            <a:chOff x="4200107" y="3309325"/>
            <a:chExt cx="251404" cy="358346"/>
          </a:xfrm>
        </p:grpSpPr>
        <p:sp>
          <p:nvSpPr>
            <p:cNvPr id="8"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27;p55"/>
          <p:cNvGrpSpPr/>
          <p:nvPr/>
        </p:nvGrpSpPr>
        <p:grpSpPr>
          <a:xfrm>
            <a:off x="683568" y="3886383"/>
            <a:ext cx="318767" cy="653144"/>
            <a:chOff x="1701548" y="3416733"/>
            <a:chExt cx="252089" cy="516523"/>
          </a:xfrm>
        </p:grpSpPr>
        <p:sp>
          <p:nvSpPr>
            <p:cNvPr id="17"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172;p55"/>
          <p:cNvGrpSpPr/>
          <p:nvPr/>
        </p:nvGrpSpPr>
        <p:grpSpPr>
          <a:xfrm>
            <a:off x="7884368" y="4506142"/>
            <a:ext cx="579530" cy="431139"/>
            <a:chOff x="5717526" y="2920839"/>
            <a:chExt cx="458308" cy="340956"/>
          </a:xfrm>
        </p:grpSpPr>
        <p:sp>
          <p:nvSpPr>
            <p:cNvPr id="32"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206;p55"/>
          <p:cNvGrpSpPr/>
          <p:nvPr/>
        </p:nvGrpSpPr>
        <p:grpSpPr>
          <a:xfrm>
            <a:off x="1979712" y="4638335"/>
            <a:ext cx="270452" cy="246308"/>
            <a:chOff x="3557127" y="2044850"/>
            <a:chExt cx="213880" cy="194787"/>
          </a:xfrm>
        </p:grpSpPr>
        <p:sp>
          <p:nvSpPr>
            <p:cNvPr id="39"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257;p55"/>
          <p:cNvGrpSpPr/>
          <p:nvPr/>
        </p:nvGrpSpPr>
        <p:grpSpPr>
          <a:xfrm>
            <a:off x="822347" y="4076887"/>
            <a:ext cx="493069" cy="1004546"/>
            <a:chOff x="2203410" y="2891304"/>
            <a:chExt cx="516654" cy="1027265"/>
          </a:xfrm>
        </p:grpSpPr>
        <p:sp>
          <p:nvSpPr>
            <p:cNvPr id="43"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200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7F90F464-947C-4705-B1EC-BA829B7B16C4}"/>
                                            </p:graphicEl>
                                          </p:spTgt>
                                        </p:tgtEl>
                                        <p:attrNameLst>
                                          <p:attrName>style.visibility</p:attrName>
                                        </p:attrNameLst>
                                      </p:cBhvr>
                                      <p:to>
                                        <p:strVal val="visible"/>
                                      </p:to>
                                    </p:set>
                                    <p:animEffect transition="in" filter="wipe(left)">
                                      <p:cBhvr>
                                        <p:cTn id="7" dur="500"/>
                                        <p:tgtEl>
                                          <p:spTgt spid="5">
                                            <p:graphicEl>
                                              <a:dgm id="{7F90F464-947C-4705-B1EC-BA829B7B16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8EE5E881-2A16-4FD8-BE89-5335477A458D}"/>
                                            </p:graphicEl>
                                          </p:spTgt>
                                        </p:tgtEl>
                                        <p:attrNameLst>
                                          <p:attrName>style.visibility</p:attrName>
                                        </p:attrNameLst>
                                      </p:cBhvr>
                                      <p:to>
                                        <p:strVal val="visible"/>
                                      </p:to>
                                    </p:set>
                                    <p:animEffect transition="in" filter="wipe(left)">
                                      <p:cBhvr>
                                        <p:cTn id="12" dur="500"/>
                                        <p:tgtEl>
                                          <p:spTgt spid="5">
                                            <p:graphicEl>
                                              <a:dgm id="{8EE5E881-2A16-4FD8-BE89-5335477A458D}"/>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1B908272-ADEF-4DA4-AF43-08753C36A9C2}"/>
                                            </p:graphicEl>
                                          </p:spTgt>
                                        </p:tgtEl>
                                        <p:attrNameLst>
                                          <p:attrName>style.visibility</p:attrName>
                                        </p:attrNameLst>
                                      </p:cBhvr>
                                      <p:to>
                                        <p:strVal val="visible"/>
                                      </p:to>
                                    </p:set>
                                    <p:animEffect transition="in" filter="wipe(left)">
                                      <p:cBhvr>
                                        <p:cTn id="15" dur="500"/>
                                        <p:tgtEl>
                                          <p:spTgt spid="5">
                                            <p:graphicEl>
                                              <a:dgm id="{1B908272-ADEF-4DA4-AF43-08753C36A9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9482AD1A-4978-4E18-A219-1723242A3BD7}"/>
                                            </p:graphicEl>
                                          </p:spTgt>
                                        </p:tgtEl>
                                        <p:attrNameLst>
                                          <p:attrName>style.visibility</p:attrName>
                                        </p:attrNameLst>
                                      </p:cBhvr>
                                      <p:to>
                                        <p:strVal val="visible"/>
                                      </p:to>
                                    </p:set>
                                    <p:animEffect transition="in" filter="wipe(left)">
                                      <p:cBhvr>
                                        <p:cTn id="20" dur="500"/>
                                        <p:tgtEl>
                                          <p:spTgt spid="5">
                                            <p:graphicEl>
                                              <a:dgm id="{9482AD1A-4978-4E18-A219-1723242A3BD7}"/>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DA756718-8148-446E-B45A-ADA196164B26}"/>
                                            </p:graphicEl>
                                          </p:spTgt>
                                        </p:tgtEl>
                                        <p:attrNameLst>
                                          <p:attrName>style.visibility</p:attrName>
                                        </p:attrNameLst>
                                      </p:cBhvr>
                                      <p:to>
                                        <p:strVal val="visible"/>
                                      </p:to>
                                    </p:set>
                                    <p:animEffect transition="in" filter="wipe(left)">
                                      <p:cBhvr>
                                        <p:cTn id="23" dur="500"/>
                                        <p:tgtEl>
                                          <p:spTgt spid="5">
                                            <p:graphicEl>
                                              <a:dgm id="{DA756718-8148-446E-B45A-ADA196164B2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90DB077C-0CCC-4B4D-B70C-D4A60BBE7C73}"/>
                                            </p:graphicEl>
                                          </p:spTgt>
                                        </p:tgtEl>
                                        <p:attrNameLst>
                                          <p:attrName>style.visibility</p:attrName>
                                        </p:attrNameLst>
                                      </p:cBhvr>
                                      <p:to>
                                        <p:strVal val="visible"/>
                                      </p:to>
                                    </p:set>
                                    <p:animEffect transition="in" filter="wipe(left)">
                                      <p:cBhvr>
                                        <p:cTn id="28" dur="500"/>
                                        <p:tgtEl>
                                          <p:spTgt spid="5">
                                            <p:graphicEl>
                                              <a:dgm id="{90DB077C-0CCC-4B4D-B70C-D4A60BBE7C73}"/>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6B9E7D85-5C6C-4C9A-87E8-F3973C058639}"/>
                                            </p:graphicEl>
                                          </p:spTgt>
                                        </p:tgtEl>
                                        <p:attrNameLst>
                                          <p:attrName>style.visibility</p:attrName>
                                        </p:attrNameLst>
                                      </p:cBhvr>
                                      <p:to>
                                        <p:strVal val="visible"/>
                                      </p:to>
                                    </p:set>
                                    <p:animEffect transition="in" filter="wipe(left)">
                                      <p:cBhvr>
                                        <p:cTn id="31" dur="500"/>
                                        <p:tgtEl>
                                          <p:spTgt spid="5">
                                            <p:graphicEl>
                                              <a:dgm id="{6B9E7D85-5C6C-4C9A-87E8-F3973C05863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graphicEl>
                                              <a:dgm id="{742DD9C4-9E19-4C87-B211-CB30FD7F0587}"/>
                                            </p:graphicEl>
                                          </p:spTgt>
                                        </p:tgtEl>
                                        <p:attrNameLst>
                                          <p:attrName>style.visibility</p:attrName>
                                        </p:attrNameLst>
                                      </p:cBhvr>
                                      <p:to>
                                        <p:strVal val="visible"/>
                                      </p:to>
                                    </p:set>
                                    <p:animEffect transition="in" filter="wipe(left)">
                                      <p:cBhvr>
                                        <p:cTn id="36" dur="500"/>
                                        <p:tgtEl>
                                          <p:spTgt spid="5">
                                            <p:graphicEl>
                                              <a:dgm id="{742DD9C4-9E19-4C87-B211-CB30FD7F0587}"/>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graphicEl>
                                              <a:dgm id="{11A53999-D95F-4DD9-9E4F-F348DD49D336}"/>
                                            </p:graphicEl>
                                          </p:spTgt>
                                        </p:tgtEl>
                                        <p:attrNameLst>
                                          <p:attrName>style.visibility</p:attrName>
                                        </p:attrNameLst>
                                      </p:cBhvr>
                                      <p:to>
                                        <p:strVal val="visible"/>
                                      </p:to>
                                    </p:set>
                                    <p:animEffect transition="in" filter="wipe(left)">
                                      <p:cBhvr>
                                        <p:cTn id="39" dur="500"/>
                                        <p:tgtEl>
                                          <p:spTgt spid="5">
                                            <p:graphicEl>
                                              <a:dgm id="{11A53999-D95F-4DD9-9E4F-F348DD49D3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339503"/>
            <a:ext cx="7991723" cy="830997"/>
          </a:xfrm>
          <a:prstGeom prst="rect">
            <a:avLst/>
          </a:prstGeom>
        </p:spPr>
        <p:txBody>
          <a:bodyPr wrap="square">
            <a:spAutoFit/>
          </a:bodyPr>
          <a:lstStyle/>
          <a:p>
            <a:pPr lvl="0" fontAlgn="base"/>
            <a:r>
              <a:rPr lang="en-US" sz="2400" b="1" dirty="0">
                <a:solidFill>
                  <a:srgbClr val="00B050"/>
                </a:solidFill>
              </a:rPr>
              <a:t>C. C</a:t>
            </a:r>
            <a:r>
              <a:rPr lang="vi-VN" sz="2400" b="1" dirty="0">
                <a:solidFill>
                  <a:srgbClr val="00B050"/>
                </a:solidFill>
              </a:rPr>
              <a:t>ăn cứ xác định </a:t>
            </a:r>
            <a:r>
              <a:rPr lang="en-US" sz="2400" b="1" dirty="0" err="1">
                <a:solidFill>
                  <a:srgbClr val="00B050"/>
                </a:solidFill>
              </a:rPr>
              <a:t>Nội</a:t>
            </a:r>
            <a:r>
              <a:rPr lang="en-US" sz="2400" b="1" dirty="0">
                <a:solidFill>
                  <a:srgbClr val="00B050"/>
                </a:solidFill>
              </a:rPr>
              <a:t> dung </a:t>
            </a:r>
            <a:r>
              <a:rPr lang="vi-VN" sz="2400" b="1" dirty="0">
                <a:solidFill>
                  <a:srgbClr val="00B050"/>
                </a:solidFill>
              </a:rPr>
              <a:t>giáo dục năm học đối với </a:t>
            </a:r>
            <a:r>
              <a:rPr lang="en-US" sz="2400" b="1" dirty="0" err="1">
                <a:solidFill>
                  <a:srgbClr val="00B050"/>
                </a:solidFill>
              </a:rPr>
              <a:t>lớp</a:t>
            </a:r>
            <a:r>
              <a:rPr lang="en-US" sz="2400" b="1" dirty="0">
                <a:solidFill>
                  <a:srgbClr val="00B050"/>
                </a:solidFill>
              </a:rPr>
              <a:t> </a:t>
            </a:r>
            <a:r>
              <a:rPr lang="en-US" sz="2400" b="1" dirty="0" err="1">
                <a:solidFill>
                  <a:srgbClr val="00B050"/>
                </a:solidFill>
              </a:rPr>
              <a:t>mẫu</a:t>
            </a:r>
            <a:r>
              <a:rPr lang="en-US" sz="2400" b="1" dirty="0">
                <a:solidFill>
                  <a:srgbClr val="00B050"/>
                </a:solidFill>
              </a:rPr>
              <a:t> </a:t>
            </a:r>
            <a:r>
              <a:rPr lang="en-US" sz="2400" b="1" dirty="0" err="1">
                <a:solidFill>
                  <a:srgbClr val="00B050"/>
                </a:solidFill>
              </a:rPr>
              <a:t>giáo</a:t>
            </a:r>
            <a:r>
              <a:rPr lang="en-US" sz="2400" b="1" dirty="0">
                <a:solidFill>
                  <a:srgbClr val="00B050"/>
                </a:solidFill>
              </a:rPr>
              <a:t> </a:t>
            </a:r>
            <a:r>
              <a:rPr lang="en-US" sz="2400" b="1" dirty="0" err="1">
                <a:solidFill>
                  <a:srgbClr val="00B050"/>
                </a:solidFill>
              </a:rPr>
              <a:t>ghép</a:t>
            </a:r>
            <a:endParaRPr lang="en-US" sz="2400" dirty="0">
              <a:solidFill>
                <a:srgbClr val="00B050"/>
              </a:solidFill>
            </a:endParaRPr>
          </a:p>
        </p:txBody>
      </p:sp>
      <p:graphicFrame>
        <p:nvGraphicFramePr>
          <p:cNvPr id="5" name="Diagram 4"/>
          <p:cNvGraphicFramePr/>
          <p:nvPr>
            <p:extLst>
              <p:ext uri="{D42A27DB-BD31-4B8C-83A1-F6EECF244321}">
                <p14:modId xmlns:p14="http://schemas.microsoft.com/office/powerpoint/2010/main" val="2155106278"/>
              </p:ext>
            </p:extLst>
          </p:nvPr>
        </p:nvGraphicFramePr>
        <p:xfrm>
          <a:off x="752666" y="1203500"/>
          <a:ext cx="7555640" cy="3625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oogle Shape;4528;p48"/>
          <p:cNvGrpSpPr/>
          <p:nvPr/>
        </p:nvGrpSpPr>
        <p:grpSpPr>
          <a:xfrm flipH="1">
            <a:off x="8267431" y="4486480"/>
            <a:ext cx="722905" cy="540722"/>
            <a:chOff x="1288291" y="3777091"/>
            <a:chExt cx="722905" cy="540722"/>
          </a:xfrm>
        </p:grpSpPr>
        <p:sp>
          <p:nvSpPr>
            <p:cNvPr id="7"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4561;p48"/>
          <p:cNvGrpSpPr/>
          <p:nvPr/>
        </p:nvGrpSpPr>
        <p:grpSpPr>
          <a:xfrm>
            <a:off x="826022" y="4299942"/>
            <a:ext cx="658388" cy="564499"/>
            <a:chOff x="1320836" y="2091709"/>
            <a:chExt cx="658388" cy="564499"/>
          </a:xfrm>
        </p:grpSpPr>
        <p:sp>
          <p:nvSpPr>
            <p:cNvPr id="40"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4580;p48"/>
          <p:cNvGrpSpPr/>
          <p:nvPr/>
        </p:nvGrpSpPr>
        <p:grpSpPr>
          <a:xfrm flipH="1">
            <a:off x="8244408" y="968336"/>
            <a:ext cx="727327" cy="590593"/>
            <a:chOff x="1286080" y="2919949"/>
            <a:chExt cx="727327" cy="590593"/>
          </a:xfrm>
        </p:grpSpPr>
        <p:sp>
          <p:nvSpPr>
            <p:cNvPr id="59"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790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7F90F464-947C-4705-B1EC-BA829B7B16C4}"/>
                                            </p:graphicEl>
                                          </p:spTgt>
                                        </p:tgtEl>
                                        <p:attrNameLst>
                                          <p:attrName>style.visibility</p:attrName>
                                        </p:attrNameLst>
                                      </p:cBhvr>
                                      <p:to>
                                        <p:strVal val="visible"/>
                                      </p:to>
                                    </p:set>
                                    <p:animEffect transition="in" filter="wipe(left)">
                                      <p:cBhvr>
                                        <p:cTn id="7" dur="500"/>
                                        <p:tgtEl>
                                          <p:spTgt spid="5">
                                            <p:graphicEl>
                                              <a:dgm id="{7F90F464-947C-4705-B1EC-BA829B7B16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8EE5E881-2A16-4FD8-BE89-5335477A458D}"/>
                                            </p:graphicEl>
                                          </p:spTgt>
                                        </p:tgtEl>
                                        <p:attrNameLst>
                                          <p:attrName>style.visibility</p:attrName>
                                        </p:attrNameLst>
                                      </p:cBhvr>
                                      <p:to>
                                        <p:strVal val="visible"/>
                                      </p:to>
                                    </p:set>
                                    <p:animEffect transition="in" filter="wipe(left)">
                                      <p:cBhvr>
                                        <p:cTn id="12" dur="500"/>
                                        <p:tgtEl>
                                          <p:spTgt spid="5">
                                            <p:graphicEl>
                                              <a:dgm id="{8EE5E881-2A16-4FD8-BE89-5335477A458D}"/>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1B908272-ADEF-4DA4-AF43-08753C36A9C2}"/>
                                            </p:graphicEl>
                                          </p:spTgt>
                                        </p:tgtEl>
                                        <p:attrNameLst>
                                          <p:attrName>style.visibility</p:attrName>
                                        </p:attrNameLst>
                                      </p:cBhvr>
                                      <p:to>
                                        <p:strVal val="visible"/>
                                      </p:to>
                                    </p:set>
                                    <p:animEffect transition="in" filter="wipe(left)">
                                      <p:cBhvr>
                                        <p:cTn id="15" dur="500"/>
                                        <p:tgtEl>
                                          <p:spTgt spid="5">
                                            <p:graphicEl>
                                              <a:dgm id="{1B908272-ADEF-4DA4-AF43-08753C36A9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9482AD1A-4978-4E18-A219-1723242A3BD7}"/>
                                            </p:graphicEl>
                                          </p:spTgt>
                                        </p:tgtEl>
                                        <p:attrNameLst>
                                          <p:attrName>style.visibility</p:attrName>
                                        </p:attrNameLst>
                                      </p:cBhvr>
                                      <p:to>
                                        <p:strVal val="visible"/>
                                      </p:to>
                                    </p:set>
                                    <p:animEffect transition="in" filter="wipe(left)">
                                      <p:cBhvr>
                                        <p:cTn id="20" dur="500"/>
                                        <p:tgtEl>
                                          <p:spTgt spid="5">
                                            <p:graphicEl>
                                              <a:dgm id="{9482AD1A-4978-4E18-A219-1723242A3BD7}"/>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6B9E7D85-5C6C-4C9A-87E8-F3973C058639}"/>
                                            </p:graphicEl>
                                          </p:spTgt>
                                        </p:tgtEl>
                                        <p:attrNameLst>
                                          <p:attrName>style.visibility</p:attrName>
                                        </p:attrNameLst>
                                      </p:cBhvr>
                                      <p:to>
                                        <p:strVal val="visible"/>
                                      </p:to>
                                    </p:set>
                                    <p:animEffect transition="in" filter="wipe(left)">
                                      <p:cBhvr>
                                        <p:cTn id="23" dur="500"/>
                                        <p:tgtEl>
                                          <p:spTgt spid="5">
                                            <p:graphicEl>
                                              <a:dgm id="{6B9E7D85-5C6C-4C9A-87E8-F3973C05863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742DD9C4-9E19-4C87-B211-CB30FD7F0587}"/>
                                            </p:graphicEl>
                                          </p:spTgt>
                                        </p:tgtEl>
                                        <p:attrNameLst>
                                          <p:attrName>style.visibility</p:attrName>
                                        </p:attrNameLst>
                                      </p:cBhvr>
                                      <p:to>
                                        <p:strVal val="visible"/>
                                      </p:to>
                                    </p:set>
                                    <p:animEffect transition="in" filter="wipe(left)">
                                      <p:cBhvr>
                                        <p:cTn id="28" dur="500"/>
                                        <p:tgtEl>
                                          <p:spTgt spid="5">
                                            <p:graphicEl>
                                              <a:dgm id="{742DD9C4-9E19-4C87-B211-CB30FD7F0587}"/>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11A53999-D95F-4DD9-9E4F-F348DD49D336}"/>
                                            </p:graphicEl>
                                          </p:spTgt>
                                        </p:tgtEl>
                                        <p:attrNameLst>
                                          <p:attrName>style.visibility</p:attrName>
                                        </p:attrNameLst>
                                      </p:cBhvr>
                                      <p:to>
                                        <p:strVal val="visible"/>
                                      </p:to>
                                    </p:set>
                                    <p:animEffect transition="in" filter="wipe(left)">
                                      <p:cBhvr>
                                        <p:cTn id="31" dur="500"/>
                                        <p:tgtEl>
                                          <p:spTgt spid="5">
                                            <p:graphicEl>
                                              <a:dgm id="{11A53999-D95F-4DD9-9E4F-F348DD49D3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933" y="411510"/>
            <a:ext cx="6162264" cy="461665"/>
          </a:xfrm>
          <a:prstGeom prst="rect">
            <a:avLst/>
          </a:prstGeom>
        </p:spPr>
        <p:txBody>
          <a:bodyPr wrap="none">
            <a:spAutoFit/>
          </a:bodyPr>
          <a:lstStyle/>
          <a:p>
            <a:pPr lvl="0" fontAlgn="base"/>
            <a:r>
              <a:rPr lang="en-US" sz="2400" b="1" dirty="0">
                <a:solidFill>
                  <a:srgbClr val="0033CC"/>
                </a:solidFill>
              </a:rPr>
              <a:t>2. </a:t>
            </a:r>
            <a:r>
              <a:rPr lang="vi-VN" sz="2400" b="1" dirty="0">
                <a:solidFill>
                  <a:srgbClr val="0033CC"/>
                </a:solidFill>
              </a:rPr>
              <a:t>Kế hoạch giáo dục </a:t>
            </a:r>
            <a:r>
              <a:rPr lang="en-US" sz="2400" b="1" dirty="0" err="1">
                <a:solidFill>
                  <a:srgbClr val="0033CC"/>
                </a:solidFill>
              </a:rPr>
              <a:t>tháng</a:t>
            </a:r>
            <a:r>
              <a:rPr lang="en-US" sz="2400" b="1" dirty="0">
                <a:solidFill>
                  <a:srgbClr val="0033CC"/>
                </a:solidFill>
              </a:rPr>
              <a:t> </a:t>
            </a:r>
            <a:r>
              <a:rPr lang="en-US" sz="2400" b="1" dirty="0" err="1">
                <a:solidFill>
                  <a:srgbClr val="0033CC"/>
                </a:solidFill>
              </a:rPr>
              <a:t>hoặc</a:t>
            </a:r>
            <a:r>
              <a:rPr lang="en-US" sz="2400" b="1" dirty="0">
                <a:solidFill>
                  <a:srgbClr val="0033CC"/>
                </a:solidFill>
              </a:rPr>
              <a:t> </a:t>
            </a:r>
            <a:r>
              <a:rPr lang="vi-VN" sz="2400" b="1" dirty="0">
                <a:solidFill>
                  <a:srgbClr val="0033CC"/>
                </a:solidFill>
              </a:rPr>
              <a:t>chủ đề:</a:t>
            </a:r>
            <a:endParaRPr lang="en-US" sz="2400" dirty="0">
              <a:solidFill>
                <a:srgbClr val="0033CC"/>
              </a:solidFill>
            </a:endParaRPr>
          </a:p>
        </p:txBody>
      </p:sp>
      <p:sp>
        <p:nvSpPr>
          <p:cNvPr id="5" name="Rectangle 4"/>
          <p:cNvSpPr/>
          <p:nvPr/>
        </p:nvSpPr>
        <p:spPr>
          <a:xfrm>
            <a:off x="910083" y="1167889"/>
            <a:ext cx="7194193" cy="2539157"/>
          </a:xfrm>
          <a:prstGeom prst="rect">
            <a:avLst/>
          </a:prstGeom>
        </p:spPr>
        <p:txBody>
          <a:bodyPr wrap="square">
            <a:spAutoFit/>
          </a:bodyPr>
          <a:lstStyle/>
          <a:p>
            <a:pPr algn="just" fontAlgn="base">
              <a:lnSpc>
                <a:spcPct val="150000"/>
              </a:lnSpc>
              <a:spcBef>
                <a:spcPts val="1800"/>
              </a:spcBef>
            </a:pPr>
            <a:r>
              <a:rPr lang="en-US" sz="2400" dirty="0"/>
              <a:t>- L</a:t>
            </a:r>
            <a:r>
              <a:rPr lang="vi-VN" sz="2400" dirty="0"/>
              <a:t>à một phần của kế hoạch giáo dục năm học. </a:t>
            </a:r>
            <a:endParaRPr lang="en-US" sz="2400" dirty="0"/>
          </a:p>
          <a:p>
            <a:pPr marL="180975" lvl="0" indent="-180975" algn="just" defTabSz="542925">
              <a:lnSpc>
                <a:spcPct val="150000"/>
              </a:lnSpc>
              <a:spcBef>
                <a:spcPts val="1800"/>
              </a:spcBef>
              <a:buFont typeface="Wingdings" pitchFamily="2" charset="2"/>
              <a:buChar char="q"/>
            </a:pPr>
            <a:r>
              <a:rPr lang="en-US" sz="2400" b="1" dirty="0"/>
              <a:t>	</a:t>
            </a:r>
            <a:r>
              <a:rPr lang="vi-VN" sz="2400" b="1" dirty="0">
                <a:solidFill>
                  <a:srgbClr val="C00000"/>
                </a:solidFill>
              </a:rPr>
              <a:t>Kế hoạch </a:t>
            </a:r>
            <a:r>
              <a:rPr lang="en-US" sz="2400" b="1" dirty="0" err="1">
                <a:solidFill>
                  <a:srgbClr val="C00000"/>
                </a:solidFill>
              </a:rPr>
              <a:t>tháng</a:t>
            </a:r>
            <a:r>
              <a:rPr lang="en-US" sz="2400" b="1" dirty="0">
                <a:solidFill>
                  <a:srgbClr val="C00000"/>
                </a:solidFill>
              </a:rPr>
              <a:t> </a:t>
            </a:r>
            <a:r>
              <a:rPr lang="vi-VN" sz="2400" dirty="0"/>
              <a:t>gồm mục tiêu, các nội dung giáo dục và dự kiến hoạt động giáo dục cho từng nội dung giáo dục theo </a:t>
            </a:r>
            <a:r>
              <a:rPr lang="en-US" sz="2400" dirty="0" err="1"/>
              <a:t>tháng</a:t>
            </a:r>
            <a:r>
              <a:rPr lang="en-US" sz="2400" dirty="0"/>
              <a:t>.</a:t>
            </a:r>
          </a:p>
        </p:txBody>
      </p:sp>
      <p:sp>
        <p:nvSpPr>
          <p:cNvPr id="6" name="Google Shape;4970;p55"/>
          <p:cNvSpPr/>
          <p:nvPr/>
        </p:nvSpPr>
        <p:spPr>
          <a:xfrm>
            <a:off x="6012160" y="4011448"/>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998;p55"/>
          <p:cNvGrpSpPr/>
          <p:nvPr/>
        </p:nvGrpSpPr>
        <p:grpSpPr>
          <a:xfrm rot="19497012">
            <a:off x="5659320" y="4328146"/>
            <a:ext cx="317901" cy="453129"/>
            <a:chOff x="4200107" y="3309325"/>
            <a:chExt cx="251404" cy="358346"/>
          </a:xfrm>
        </p:grpSpPr>
        <p:sp>
          <p:nvSpPr>
            <p:cNvPr id="8"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27;p55"/>
          <p:cNvGrpSpPr/>
          <p:nvPr/>
        </p:nvGrpSpPr>
        <p:grpSpPr>
          <a:xfrm>
            <a:off x="755636" y="3972448"/>
            <a:ext cx="318767" cy="653144"/>
            <a:chOff x="1701548" y="3416733"/>
            <a:chExt cx="252089" cy="516523"/>
          </a:xfrm>
        </p:grpSpPr>
        <p:sp>
          <p:nvSpPr>
            <p:cNvPr id="17"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172;p55"/>
          <p:cNvGrpSpPr/>
          <p:nvPr/>
        </p:nvGrpSpPr>
        <p:grpSpPr>
          <a:xfrm>
            <a:off x="7419801" y="3620332"/>
            <a:ext cx="579530" cy="431139"/>
            <a:chOff x="5717526" y="2920839"/>
            <a:chExt cx="458308" cy="340956"/>
          </a:xfrm>
        </p:grpSpPr>
        <p:sp>
          <p:nvSpPr>
            <p:cNvPr id="32"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206;p55"/>
          <p:cNvGrpSpPr/>
          <p:nvPr/>
        </p:nvGrpSpPr>
        <p:grpSpPr>
          <a:xfrm>
            <a:off x="5876934" y="4455502"/>
            <a:ext cx="270452" cy="246308"/>
            <a:chOff x="3557127" y="2044850"/>
            <a:chExt cx="213880" cy="194787"/>
          </a:xfrm>
        </p:grpSpPr>
        <p:sp>
          <p:nvSpPr>
            <p:cNvPr id="39"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4528;p48"/>
          <p:cNvGrpSpPr/>
          <p:nvPr/>
        </p:nvGrpSpPr>
        <p:grpSpPr>
          <a:xfrm flipH="1">
            <a:off x="1830415" y="4360401"/>
            <a:ext cx="722905" cy="540722"/>
            <a:chOff x="1288291" y="3777091"/>
            <a:chExt cx="722905" cy="540722"/>
          </a:xfrm>
        </p:grpSpPr>
        <p:sp>
          <p:nvSpPr>
            <p:cNvPr id="58"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4546;p48"/>
          <p:cNvGrpSpPr/>
          <p:nvPr/>
        </p:nvGrpSpPr>
        <p:grpSpPr>
          <a:xfrm>
            <a:off x="518772" y="792501"/>
            <a:ext cx="1099498" cy="557632"/>
            <a:chOff x="1100281" y="1325671"/>
            <a:chExt cx="1099498" cy="557632"/>
          </a:xfrm>
        </p:grpSpPr>
        <p:sp>
          <p:nvSpPr>
            <p:cNvPr id="76"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4561;p48"/>
          <p:cNvGrpSpPr/>
          <p:nvPr/>
        </p:nvGrpSpPr>
        <p:grpSpPr>
          <a:xfrm>
            <a:off x="1174507" y="4024464"/>
            <a:ext cx="658388" cy="564499"/>
            <a:chOff x="1320836" y="2091709"/>
            <a:chExt cx="658388" cy="564499"/>
          </a:xfrm>
        </p:grpSpPr>
        <p:sp>
          <p:nvSpPr>
            <p:cNvPr id="91"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4580;p48"/>
          <p:cNvGrpSpPr/>
          <p:nvPr/>
        </p:nvGrpSpPr>
        <p:grpSpPr>
          <a:xfrm flipH="1">
            <a:off x="7703677" y="886175"/>
            <a:ext cx="727327" cy="590593"/>
            <a:chOff x="1286080" y="2919949"/>
            <a:chExt cx="727327" cy="590593"/>
          </a:xfrm>
        </p:grpSpPr>
        <p:sp>
          <p:nvSpPr>
            <p:cNvPr id="110"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9525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24622084"/>
              </p:ext>
            </p:extLst>
          </p:nvPr>
        </p:nvGraphicFramePr>
        <p:xfrm>
          <a:off x="824400" y="1236080"/>
          <a:ext cx="7310133" cy="3258041"/>
        </p:xfrm>
        <a:graphic>
          <a:graphicData uri="http://schemas.openxmlformats.org/drawingml/2006/table">
            <a:tbl>
              <a:tblPr firstRow="1" firstCol="1" bandRow="1">
                <a:tableStyleId>{FA434ED0-BA14-42CF-BEAB-C03E9EAD6AD8}</a:tableStyleId>
              </a:tblPr>
              <a:tblGrid>
                <a:gridCol w="1835003">
                  <a:extLst>
                    <a:ext uri="{9D8B030D-6E8A-4147-A177-3AD203B41FA5}">
                      <a16:colId xmlns:a16="http://schemas.microsoft.com/office/drawing/2014/main" val="20000"/>
                    </a:ext>
                  </a:extLst>
                </a:gridCol>
                <a:gridCol w="1343094">
                  <a:extLst>
                    <a:ext uri="{9D8B030D-6E8A-4147-A177-3AD203B41FA5}">
                      <a16:colId xmlns:a16="http://schemas.microsoft.com/office/drawing/2014/main" val="20001"/>
                    </a:ext>
                  </a:extLst>
                </a:gridCol>
                <a:gridCol w="1032645">
                  <a:extLst>
                    <a:ext uri="{9D8B030D-6E8A-4147-A177-3AD203B41FA5}">
                      <a16:colId xmlns:a16="http://schemas.microsoft.com/office/drawing/2014/main" val="20002"/>
                    </a:ext>
                  </a:extLst>
                </a:gridCol>
                <a:gridCol w="1136856">
                  <a:extLst>
                    <a:ext uri="{9D8B030D-6E8A-4147-A177-3AD203B41FA5}">
                      <a16:colId xmlns:a16="http://schemas.microsoft.com/office/drawing/2014/main" val="20003"/>
                    </a:ext>
                  </a:extLst>
                </a:gridCol>
                <a:gridCol w="1098439">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tblGrid>
              <a:tr h="456456">
                <a:tc gridSpan="6">
                  <a:txBody>
                    <a:bodyPr/>
                    <a:lstStyle/>
                    <a:p>
                      <a:pPr marL="342900" lvl="0" indent="-342900" algn="ctr">
                        <a:lnSpc>
                          <a:spcPct val="115000"/>
                        </a:lnSpc>
                        <a:spcAft>
                          <a:spcPts val="0"/>
                        </a:spcAft>
                        <a:buClr>
                          <a:srgbClr val="FF0000"/>
                        </a:buClr>
                        <a:buFont typeface="+mj-lt"/>
                        <a:buAutoNum type="alphaUcPeriod"/>
                        <a:tabLst>
                          <a:tab pos="859155" algn="l"/>
                        </a:tabLst>
                      </a:pPr>
                      <a:r>
                        <a:rPr lang="pt-BR" sz="2400" kern="1200" dirty="0">
                          <a:solidFill>
                            <a:srgbClr val="FF0000"/>
                          </a:solidFill>
                          <a:effectLst/>
                        </a:rPr>
                        <a:t>Lĩnh vực phát triển </a:t>
                      </a:r>
                      <a:r>
                        <a:rPr lang="pt-BR" sz="2400" kern="1200" dirty="0">
                          <a:effectLst/>
                        </a:rPr>
                        <a:t>...........</a:t>
                      </a:r>
                      <a:endParaRPr lang="en-US" sz="2400" dirty="0">
                        <a:effectLst/>
                        <a:latin typeface="Calibri"/>
                        <a:cs typeface="Times New Roman"/>
                      </a:endParaRPr>
                    </a:p>
                  </a:txBody>
                  <a:tcPr marL="68580" marR="68580"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2759">
                <a:tc>
                  <a:txBody>
                    <a:bodyPr/>
                    <a:lstStyle/>
                    <a:p>
                      <a:pPr algn="ctr">
                        <a:lnSpc>
                          <a:spcPct val="115000"/>
                        </a:lnSpc>
                        <a:spcAft>
                          <a:spcPts val="0"/>
                        </a:spcAft>
                      </a:pPr>
                      <a:r>
                        <a:rPr lang="pt-BR" sz="2400" kern="1200">
                          <a:effectLst/>
                        </a:rPr>
                        <a:t>Mục tiêu</a:t>
                      </a:r>
                      <a:endParaRPr lang="en-US" sz="240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a:effectLst/>
                        </a:rPr>
                        <a:t>Nội dung</a:t>
                      </a:r>
                      <a:endParaRPr lang="en-US" sz="2400">
                        <a:effectLst/>
                        <a:latin typeface="Calibri"/>
                        <a:ea typeface="Calibri"/>
                        <a:cs typeface="Times New Roman"/>
                      </a:endParaRPr>
                    </a:p>
                  </a:txBody>
                  <a:tcPr marL="68580" marR="68580" marT="9525" marB="0"/>
                </a:tc>
                <a:tc gridSpan="4">
                  <a:txBody>
                    <a:bodyPr/>
                    <a:lstStyle/>
                    <a:p>
                      <a:pPr algn="ctr">
                        <a:lnSpc>
                          <a:spcPct val="115000"/>
                        </a:lnSpc>
                        <a:spcAft>
                          <a:spcPts val="0"/>
                        </a:spcAft>
                      </a:pPr>
                      <a:r>
                        <a:rPr lang="pt-BR" sz="2400" kern="1200" dirty="0">
                          <a:effectLst/>
                        </a:rPr>
                        <a:t>Các hình thức giáo dục</a:t>
                      </a:r>
                      <a:endParaRPr lang="en-US" sz="2400" dirty="0">
                        <a:effectLst/>
                        <a:latin typeface="Calibri"/>
                        <a:ea typeface="Calibri"/>
                        <a:cs typeface="Times New Roman"/>
                      </a:endParaRPr>
                    </a:p>
                  </a:txBody>
                  <a:tcPr marL="68580" marR="68580" marT="9525"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32759">
                <a:tc>
                  <a:txBody>
                    <a:bodyPr/>
                    <a:lstStyle/>
                    <a:p>
                      <a:pPr>
                        <a:lnSpc>
                          <a:spcPct val="115000"/>
                        </a:lnSpc>
                        <a:spcAft>
                          <a:spcPts val="0"/>
                        </a:spcAft>
                      </a:pPr>
                      <a:r>
                        <a:rPr lang="pt-BR" sz="2400" kern="1200">
                          <a:effectLst/>
                        </a:rPr>
                        <a:t> </a:t>
                      </a:r>
                      <a:endParaRPr lang="en-US" sz="2400">
                        <a:effectLst/>
                        <a:latin typeface="Calibri"/>
                        <a:ea typeface="Calibri"/>
                        <a:cs typeface="Times New Roman"/>
                      </a:endParaRPr>
                    </a:p>
                  </a:txBody>
                  <a:tcPr marL="68580" marR="68580" marT="9525" marB="0"/>
                </a:tc>
                <a:tc>
                  <a:txBody>
                    <a:bodyPr/>
                    <a:lstStyle/>
                    <a:p>
                      <a:pPr>
                        <a:lnSpc>
                          <a:spcPct val="115000"/>
                        </a:lnSpc>
                        <a:spcAft>
                          <a:spcPts val="0"/>
                        </a:spcAft>
                      </a:pPr>
                      <a:r>
                        <a:rPr lang="pt-BR" sz="2400" kern="1200" dirty="0">
                          <a:effectLst/>
                        </a:rPr>
                        <a:t> </a:t>
                      </a:r>
                      <a:endParaRPr lang="en-US" sz="2400" dirty="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a:effectLst/>
                        </a:rPr>
                        <a:t>Sinh hoạt</a:t>
                      </a:r>
                      <a:endParaRPr lang="en-US" sz="240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a:effectLst/>
                        </a:rPr>
                        <a:t>Giờ học</a:t>
                      </a:r>
                      <a:endParaRPr lang="en-US" sz="240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dirty="0">
                          <a:effectLst/>
                        </a:rPr>
                        <a:t>HĐNT</a:t>
                      </a:r>
                      <a:endParaRPr lang="en-US" sz="2400" dirty="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dirty="0">
                          <a:effectLst/>
                        </a:rPr>
                        <a:t>Chủ đề</a:t>
                      </a:r>
                      <a:endParaRPr lang="en-US" sz="2400" dirty="0">
                        <a:effectLst/>
                        <a:latin typeface="Calibri"/>
                        <a:ea typeface="Calibri"/>
                        <a:cs typeface="Times New Roman"/>
                      </a:endParaRPr>
                    </a:p>
                  </a:txBody>
                  <a:tcPr marL="68580" marR="68580" marT="9525" marB="0"/>
                </a:tc>
                <a:extLst>
                  <a:ext uri="{0D108BD9-81ED-4DB2-BD59-A6C34878D82A}">
                    <a16:rowId xmlns:a16="http://schemas.microsoft.com/office/drawing/2014/main" val="10002"/>
                  </a:ext>
                </a:extLst>
              </a:tr>
              <a:tr h="456456">
                <a:tc gridSpan="6">
                  <a:txBody>
                    <a:bodyPr/>
                    <a:lstStyle/>
                    <a:p>
                      <a:pPr marL="0" lvl="0" indent="0" algn="ctr">
                        <a:lnSpc>
                          <a:spcPct val="115000"/>
                        </a:lnSpc>
                        <a:spcAft>
                          <a:spcPts val="0"/>
                        </a:spcAft>
                        <a:buClr>
                          <a:srgbClr val="FF0000"/>
                        </a:buClr>
                        <a:buFont typeface="+mj-lt"/>
                        <a:buNone/>
                        <a:tabLst>
                          <a:tab pos="457200" algn="l"/>
                        </a:tabLst>
                      </a:pPr>
                      <a:r>
                        <a:rPr lang="pt-BR" sz="2400" kern="1200" dirty="0">
                          <a:solidFill>
                            <a:srgbClr val="FF0000"/>
                          </a:solidFill>
                          <a:effectLst/>
                        </a:rPr>
                        <a:t>B. Lĩnh vực phát triển.............</a:t>
                      </a:r>
                      <a:endParaRPr lang="en-US" sz="2400" dirty="0">
                        <a:solidFill>
                          <a:srgbClr val="FF0000"/>
                        </a:solidFill>
                        <a:effectLst/>
                        <a:latin typeface="Calibri"/>
                        <a:cs typeface="Times New Roman"/>
                      </a:endParaRPr>
                    </a:p>
                  </a:txBody>
                  <a:tcPr marL="68580" marR="68580"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79611">
                <a:tc>
                  <a:txBody>
                    <a:bodyPr/>
                    <a:lstStyle/>
                    <a:p>
                      <a:pPr>
                        <a:lnSpc>
                          <a:spcPct val="115000"/>
                        </a:lnSpc>
                        <a:spcAft>
                          <a:spcPts val="0"/>
                        </a:spcAft>
                      </a:pPr>
                      <a:r>
                        <a:rPr lang="pt-BR" sz="2400" kern="1200">
                          <a:effectLst/>
                        </a:rPr>
                        <a:t> </a:t>
                      </a:r>
                      <a:endParaRPr lang="en-US" sz="2400">
                        <a:effectLst/>
                        <a:latin typeface="Calibri"/>
                        <a:ea typeface="Calibri"/>
                        <a:cs typeface="Times New Roman"/>
                      </a:endParaRPr>
                    </a:p>
                  </a:txBody>
                  <a:tcPr marL="68580" marR="68580" marT="9525" marB="0"/>
                </a:tc>
                <a:tc>
                  <a:txBody>
                    <a:bodyPr/>
                    <a:lstStyle/>
                    <a:p>
                      <a:pPr>
                        <a:lnSpc>
                          <a:spcPct val="115000"/>
                        </a:lnSpc>
                        <a:spcAft>
                          <a:spcPts val="0"/>
                        </a:spcAft>
                      </a:pPr>
                      <a:r>
                        <a:rPr lang="pt-BR" sz="2400" kern="1200">
                          <a:effectLst/>
                        </a:rPr>
                        <a:t> </a:t>
                      </a:r>
                      <a:endParaRPr lang="en-US" sz="240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dirty="0">
                          <a:effectLst/>
                        </a:rPr>
                        <a:t> </a:t>
                      </a:r>
                      <a:endParaRPr lang="en-US" sz="2400" dirty="0">
                        <a:effectLst/>
                        <a:latin typeface="Calibri"/>
                        <a:ea typeface="Calibri"/>
                        <a:cs typeface="Times New Roman"/>
                      </a:endParaRPr>
                    </a:p>
                  </a:txBody>
                  <a:tcPr marL="68580" marR="68580" marT="9525" marB="0"/>
                </a:tc>
                <a:tc>
                  <a:txBody>
                    <a:bodyPr/>
                    <a:lstStyle/>
                    <a:p>
                      <a:pPr>
                        <a:lnSpc>
                          <a:spcPct val="115000"/>
                        </a:lnSpc>
                        <a:spcAft>
                          <a:spcPts val="0"/>
                        </a:spcAft>
                      </a:pPr>
                      <a:r>
                        <a:rPr lang="pt-BR" sz="2400" kern="1200">
                          <a:effectLst/>
                        </a:rPr>
                        <a:t> </a:t>
                      </a:r>
                      <a:endParaRPr lang="en-US" sz="2400">
                        <a:effectLst/>
                        <a:latin typeface="Calibri"/>
                        <a:ea typeface="Calibri"/>
                        <a:cs typeface="Times New Roman"/>
                      </a:endParaRPr>
                    </a:p>
                  </a:txBody>
                  <a:tcPr marL="68580" marR="68580" marT="9525" marB="0"/>
                </a:tc>
                <a:tc>
                  <a:txBody>
                    <a:bodyPr/>
                    <a:lstStyle/>
                    <a:p>
                      <a:pPr>
                        <a:lnSpc>
                          <a:spcPct val="115000"/>
                        </a:lnSpc>
                        <a:spcAft>
                          <a:spcPts val="0"/>
                        </a:spcAft>
                      </a:pPr>
                      <a:r>
                        <a:rPr lang="pt-BR" sz="2400" kern="1200">
                          <a:effectLst/>
                        </a:rPr>
                        <a:t> </a:t>
                      </a:r>
                      <a:endParaRPr lang="en-US" sz="2400">
                        <a:effectLst/>
                        <a:latin typeface="Calibri"/>
                        <a:ea typeface="Calibri"/>
                        <a:cs typeface="Times New Roman"/>
                      </a:endParaRPr>
                    </a:p>
                  </a:txBody>
                  <a:tcPr marL="68580" marR="68580" marT="9525" marB="0"/>
                </a:tc>
                <a:tc>
                  <a:txBody>
                    <a:bodyPr/>
                    <a:lstStyle/>
                    <a:p>
                      <a:pPr>
                        <a:lnSpc>
                          <a:spcPct val="115000"/>
                        </a:lnSpc>
                        <a:spcAft>
                          <a:spcPts val="0"/>
                        </a:spcAft>
                      </a:pPr>
                      <a:r>
                        <a:rPr lang="pt-BR" sz="2400" kern="1200" dirty="0">
                          <a:effectLst/>
                        </a:rPr>
                        <a:t> </a:t>
                      </a:r>
                      <a:endParaRPr lang="en-US" sz="2400" dirty="0">
                        <a:effectLst/>
                        <a:latin typeface="Calibri"/>
                        <a:ea typeface="Calibri"/>
                        <a:cs typeface="Times New Roman"/>
                      </a:endParaRPr>
                    </a:p>
                  </a:txBody>
                  <a:tcPr marL="68580" marR="68580" marT="9525" marB="0"/>
                </a:tc>
                <a:extLst>
                  <a:ext uri="{0D108BD9-81ED-4DB2-BD59-A6C34878D82A}">
                    <a16:rowId xmlns:a16="http://schemas.microsoft.com/office/drawing/2014/main" val="10004"/>
                  </a:ext>
                </a:extLst>
              </a:tr>
            </a:tbl>
          </a:graphicData>
        </a:graphic>
      </p:graphicFrame>
      <p:sp>
        <p:nvSpPr>
          <p:cNvPr id="5" name="Rectangle 4"/>
          <p:cNvSpPr/>
          <p:nvPr/>
        </p:nvSpPr>
        <p:spPr>
          <a:xfrm>
            <a:off x="2267744" y="497555"/>
            <a:ext cx="5035353" cy="461665"/>
          </a:xfrm>
          <a:prstGeom prst="rect">
            <a:avLst/>
          </a:prstGeom>
        </p:spPr>
        <p:txBody>
          <a:bodyPr wrap="none">
            <a:spAutoFit/>
          </a:bodyPr>
          <a:lstStyle/>
          <a:p>
            <a:pPr marL="342900" indent="-342900" algn="just">
              <a:buFont typeface="Wingdings" pitchFamily="2" charset="2"/>
              <a:buChar char="q"/>
            </a:pPr>
            <a:r>
              <a:rPr lang="pt-BR" sz="2400" b="1" dirty="0"/>
              <a:t>. Kế hoạch giáo dục tháng........</a:t>
            </a:r>
            <a:endParaRPr lang="en-US" sz="2400" dirty="0"/>
          </a:p>
        </p:txBody>
      </p:sp>
      <p:sp>
        <p:nvSpPr>
          <p:cNvPr id="6" name="Google Shape;4970;p55"/>
          <p:cNvSpPr/>
          <p:nvPr/>
        </p:nvSpPr>
        <p:spPr>
          <a:xfrm>
            <a:off x="5724128" y="4573638"/>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998;p55"/>
          <p:cNvGrpSpPr/>
          <p:nvPr/>
        </p:nvGrpSpPr>
        <p:grpSpPr>
          <a:xfrm>
            <a:off x="5213768" y="4536392"/>
            <a:ext cx="317901" cy="453129"/>
            <a:chOff x="4200107" y="3309325"/>
            <a:chExt cx="251404" cy="358346"/>
          </a:xfrm>
        </p:grpSpPr>
        <p:sp>
          <p:nvSpPr>
            <p:cNvPr id="8"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27;p55"/>
          <p:cNvGrpSpPr/>
          <p:nvPr/>
        </p:nvGrpSpPr>
        <p:grpSpPr>
          <a:xfrm>
            <a:off x="5531669" y="4336376"/>
            <a:ext cx="318767" cy="653144"/>
            <a:chOff x="1701548" y="3416733"/>
            <a:chExt cx="252089" cy="516523"/>
          </a:xfrm>
        </p:grpSpPr>
        <p:sp>
          <p:nvSpPr>
            <p:cNvPr id="17"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172;p55"/>
          <p:cNvGrpSpPr/>
          <p:nvPr/>
        </p:nvGrpSpPr>
        <p:grpSpPr>
          <a:xfrm>
            <a:off x="7686303" y="4639270"/>
            <a:ext cx="579530" cy="431139"/>
            <a:chOff x="5717526" y="2920839"/>
            <a:chExt cx="458308" cy="340956"/>
          </a:xfrm>
        </p:grpSpPr>
        <p:sp>
          <p:nvSpPr>
            <p:cNvPr id="32"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206;p55"/>
          <p:cNvGrpSpPr/>
          <p:nvPr/>
        </p:nvGrpSpPr>
        <p:grpSpPr>
          <a:xfrm>
            <a:off x="3918452" y="2175231"/>
            <a:ext cx="270452" cy="246308"/>
            <a:chOff x="3557127" y="2044850"/>
            <a:chExt cx="213880" cy="194787"/>
          </a:xfrm>
        </p:grpSpPr>
        <p:sp>
          <p:nvSpPr>
            <p:cNvPr id="39"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257;p55"/>
          <p:cNvGrpSpPr/>
          <p:nvPr/>
        </p:nvGrpSpPr>
        <p:grpSpPr>
          <a:xfrm>
            <a:off x="610664" y="3492763"/>
            <a:ext cx="653309" cy="1298977"/>
            <a:chOff x="2203410" y="2891304"/>
            <a:chExt cx="516654" cy="1027265"/>
          </a:xfrm>
        </p:grpSpPr>
        <p:sp>
          <p:nvSpPr>
            <p:cNvPr id="43"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4528;p48"/>
          <p:cNvGrpSpPr/>
          <p:nvPr/>
        </p:nvGrpSpPr>
        <p:grpSpPr>
          <a:xfrm flipH="1">
            <a:off x="8316416" y="4536392"/>
            <a:ext cx="722905" cy="540722"/>
            <a:chOff x="1288291" y="3777091"/>
            <a:chExt cx="722905" cy="540722"/>
          </a:xfrm>
        </p:grpSpPr>
        <p:sp>
          <p:nvSpPr>
            <p:cNvPr id="58"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4546;p48"/>
          <p:cNvGrpSpPr/>
          <p:nvPr/>
        </p:nvGrpSpPr>
        <p:grpSpPr>
          <a:xfrm>
            <a:off x="735617" y="386634"/>
            <a:ext cx="1099498" cy="557632"/>
            <a:chOff x="1100281" y="1325671"/>
            <a:chExt cx="1099498" cy="557632"/>
          </a:xfrm>
        </p:grpSpPr>
        <p:sp>
          <p:nvSpPr>
            <p:cNvPr id="76"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4580;p48"/>
          <p:cNvGrpSpPr/>
          <p:nvPr/>
        </p:nvGrpSpPr>
        <p:grpSpPr>
          <a:xfrm flipH="1">
            <a:off x="7704287" y="657559"/>
            <a:ext cx="727327" cy="590593"/>
            <a:chOff x="1286080" y="2919949"/>
            <a:chExt cx="727327" cy="590593"/>
          </a:xfrm>
        </p:grpSpPr>
        <p:sp>
          <p:nvSpPr>
            <p:cNvPr id="110"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3437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1559" y="555526"/>
            <a:ext cx="4572000" cy="461665"/>
          </a:xfrm>
          <a:prstGeom prst="rect">
            <a:avLst/>
          </a:prstGeom>
        </p:spPr>
        <p:txBody>
          <a:bodyPr>
            <a:spAutoFit/>
          </a:bodyPr>
          <a:lstStyle/>
          <a:p>
            <a:pPr lvl="0"/>
            <a:r>
              <a:rPr lang="en-US" sz="2400" b="1" dirty="0">
                <a:solidFill>
                  <a:srgbClr val="00B050"/>
                </a:solidFill>
              </a:rPr>
              <a:t>B. </a:t>
            </a:r>
            <a:r>
              <a:rPr lang="en-US" sz="2400" b="1" dirty="0" err="1">
                <a:solidFill>
                  <a:srgbClr val="00B050"/>
                </a:solidFill>
              </a:rPr>
              <a:t>Kế</a:t>
            </a:r>
            <a:r>
              <a:rPr lang="vi-VN" sz="2400" b="1" dirty="0">
                <a:solidFill>
                  <a:srgbClr val="00B050"/>
                </a:solidFill>
              </a:rPr>
              <a:t> hoạch giáo dục chủ đề </a:t>
            </a:r>
            <a:endParaRPr lang="en-US" sz="2400" b="1" dirty="0">
              <a:solidFill>
                <a:srgbClr val="00B050"/>
              </a:solidFill>
            </a:endParaRPr>
          </a:p>
        </p:txBody>
      </p:sp>
      <p:sp>
        <p:nvSpPr>
          <p:cNvPr id="2" name="Rectangle 1"/>
          <p:cNvSpPr/>
          <p:nvPr/>
        </p:nvSpPr>
        <p:spPr>
          <a:xfrm>
            <a:off x="767159" y="1216571"/>
            <a:ext cx="7200800" cy="2239844"/>
          </a:xfrm>
          <a:prstGeom prst="rect">
            <a:avLst/>
          </a:prstGeom>
        </p:spPr>
        <p:txBody>
          <a:bodyPr wrap="square">
            <a:spAutoFit/>
          </a:bodyPr>
          <a:lstStyle/>
          <a:p>
            <a:pPr lvl="0" algn="just">
              <a:lnSpc>
                <a:spcPct val="150000"/>
              </a:lnSpc>
              <a:buFontTx/>
              <a:buChar char="-"/>
              <a:tabLst>
                <a:tab pos="0" algn="l"/>
              </a:tabLst>
            </a:pPr>
            <a:r>
              <a:rPr lang="en-US" sz="2400" dirty="0">
                <a:solidFill>
                  <a:schemeClr val="tx1"/>
                </a:solidFill>
              </a:rPr>
              <a:t> G</a:t>
            </a:r>
            <a:r>
              <a:rPr lang="vi-VN" sz="2400" dirty="0">
                <a:solidFill>
                  <a:schemeClr val="tx1"/>
                </a:solidFill>
              </a:rPr>
              <a:t>ồm </a:t>
            </a:r>
            <a:r>
              <a:rPr lang="en-US" sz="2400" dirty="0" err="1">
                <a:solidFill>
                  <a:schemeClr val="tx1"/>
                </a:solidFill>
              </a:rPr>
              <a:t>mạng</a:t>
            </a:r>
            <a:r>
              <a:rPr lang="en-US" sz="2400" dirty="0">
                <a:solidFill>
                  <a:schemeClr val="tx1"/>
                </a:solidFill>
              </a:rPr>
              <a:t> </a:t>
            </a:r>
            <a:r>
              <a:rPr lang="vi-VN" sz="2400" dirty="0">
                <a:solidFill>
                  <a:schemeClr val="tx1"/>
                </a:solidFill>
              </a:rPr>
              <a:t>nội dung và </a:t>
            </a:r>
            <a:r>
              <a:rPr lang="en-US" sz="2400" dirty="0" err="1">
                <a:solidFill>
                  <a:schemeClr val="tx1"/>
                </a:solidFill>
              </a:rPr>
              <a:t>mạng</a:t>
            </a:r>
            <a:r>
              <a:rPr lang="en-US" sz="2400" dirty="0">
                <a:solidFill>
                  <a:schemeClr val="tx1"/>
                </a:solidFill>
              </a:rPr>
              <a:t> </a:t>
            </a:r>
            <a:r>
              <a:rPr lang="vi-VN" sz="2400" dirty="0">
                <a:solidFill>
                  <a:schemeClr val="tx1"/>
                </a:solidFill>
              </a:rPr>
              <a:t>dự kiến </a:t>
            </a:r>
            <a:r>
              <a:rPr lang="en-US" sz="2400" dirty="0" err="1">
                <a:solidFill>
                  <a:schemeClr val="tx1"/>
                </a:solidFill>
              </a:rPr>
              <a:t>các</a:t>
            </a:r>
            <a:r>
              <a:rPr lang="en-US" sz="2400" dirty="0">
                <a:solidFill>
                  <a:schemeClr val="tx1"/>
                </a:solidFill>
              </a:rPr>
              <a:t> </a:t>
            </a:r>
            <a:r>
              <a:rPr lang="vi-VN" sz="2400" dirty="0">
                <a:solidFill>
                  <a:schemeClr val="tx1"/>
                </a:solidFill>
              </a:rPr>
              <a:t>hoạt động giáo dục cho </a:t>
            </a:r>
            <a:r>
              <a:rPr lang="en-US" sz="2400" dirty="0" err="1">
                <a:solidFill>
                  <a:schemeClr val="tx1"/>
                </a:solidFill>
              </a:rPr>
              <a:t>mạng</a:t>
            </a:r>
            <a:r>
              <a:rPr lang="en-US" sz="2400" dirty="0">
                <a:solidFill>
                  <a:schemeClr val="tx1"/>
                </a:solidFill>
              </a:rPr>
              <a:t> </a:t>
            </a:r>
            <a:r>
              <a:rPr lang="en-US" sz="2400" dirty="0" err="1">
                <a:solidFill>
                  <a:schemeClr val="tx1"/>
                </a:solidFill>
              </a:rPr>
              <a:t>chủ</a:t>
            </a:r>
            <a:r>
              <a:rPr lang="en-US" sz="2400" dirty="0">
                <a:solidFill>
                  <a:schemeClr val="tx1"/>
                </a:solidFill>
              </a:rPr>
              <a:t> </a:t>
            </a:r>
            <a:r>
              <a:rPr lang="en-US" sz="2400" dirty="0" err="1">
                <a:solidFill>
                  <a:schemeClr val="tx1"/>
                </a:solidFill>
              </a:rPr>
              <a:t>đề</a:t>
            </a:r>
            <a:r>
              <a:rPr lang="en-US" sz="2400" dirty="0">
                <a:solidFill>
                  <a:schemeClr val="tx1"/>
                </a:solidFill>
              </a:rPr>
              <a:t>. </a:t>
            </a:r>
          </a:p>
          <a:p>
            <a:pPr lvl="0" algn="just">
              <a:lnSpc>
                <a:spcPct val="150000"/>
              </a:lnSpc>
              <a:buFontTx/>
              <a:buChar char="-"/>
            </a:pPr>
            <a:r>
              <a:rPr lang="pt-BR" sz="2400" dirty="0">
                <a:solidFill>
                  <a:schemeClr val="tx1"/>
                </a:solidFill>
              </a:rPr>
              <a:t> Khám phá chủ đề chỉ là 1 trong những hình thức Giáo dục và là 1 phần trong KHGD.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5408" y="3291830"/>
            <a:ext cx="4108801" cy="1656184"/>
          </a:xfrm>
          <a:prstGeom prst="rect">
            <a:avLst/>
          </a:prstGeom>
          <a:ln>
            <a:noFill/>
          </a:ln>
          <a:effectLst>
            <a:softEdge rad="112500"/>
          </a:effectLst>
        </p:spPr>
      </p:pic>
      <p:grpSp>
        <p:nvGrpSpPr>
          <p:cNvPr id="16" name="Google Shape;4546;p48"/>
          <p:cNvGrpSpPr/>
          <p:nvPr/>
        </p:nvGrpSpPr>
        <p:grpSpPr>
          <a:xfrm>
            <a:off x="735617" y="386634"/>
            <a:ext cx="1099498" cy="557632"/>
            <a:chOff x="1100281" y="1325671"/>
            <a:chExt cx="1099498" cy="557632"/>
          </a:xfrm>
        </p:grpSpPr>
        <p:sp>
          <p:nvSpPr>
            <p:cNvPr id="17"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4580;p48"/>
          <p:cNvGrpSpPr/>
          <p:nvPr/>
        </p:nvGrpSpPr>
        <p:grpSpPr>
          <a:xfrm flipH="1">
            <a:off x="7704287" y="657559"/>
            <a:ext cx="727327" cy="590593"/>
            <a:chOff x="1286080" y="2919949"/>
            <a:chExt cx="727327" cy="590593"/>
          </a:xfrm>
        </p:grpSpPr>
        <p:sp>
          <p:nvSpPr>
            <p:cNvPr id="32"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9240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4" name="Rectangle 3"/>
          <p:cNvSpPr/>
          <p:nvPr/>
        </p:nvSpPr>
        <p:spPr>
          <a:xfrm>
            <a:off x="2702041" y="247749"/>
            <a:ext cx="3252814" cy="461665"/>
          </a:xfrm>
          <a:prstGeom prst="rect">
            <a:avLst/>
          </a:prstGeom>
        </p:spPr>
        <p:txBody>
          <a:bodyPr wrap="none">
            <a:spAutoFit/>
          </a:bodyPr>
          <a:lstStyle/>
          <a:p>
            <a:pPr lvl="0"/>
            <a:r>
              <a:rPr lang="en-US" sz="2400" b="1" i="1" dirty="0">
                <a:solidFill>
                  <a:srgbClr val="0033CC"/>
                </a:solidFill>
              </a:rPr>
              <a:t>TÀI LIỆU THỰC HIỆN</a:t>
            </a:r>
            <a:endParaRPr lang="en-US" sz="2400" dirty="0">
              <a:solidFill>
                <a:srgbClr val="0033CC"/>
              </a:solidFill>
            </a:endParaRPr>
          </a:p>
        </p:txBody>
      </p:sp>
      <p:pic>
        <p:nvPicPr>
          <p:cNvPr id="13" name="Google Shape;1538;p63"/>
          <p:cNvPicPr preferRelativeResize="0"/>
          <p:nvPr/>
        </p:nvPicPr>
        <p:blipFill rotWithShape="1">
          <a:blip r:embed="rId3">
            <a:alphaModFix/>
          </a:blip>
          <a:srcRect t="13800" r="9926"/>
          <a:stretch/>
        </p:blipFill>
        <p:spPr>
          <a:xfrm rot="15612010" flipH="1">
            <a:off x="486720" y="3420852"/>
            <a:ext cx="1260884" cy="1163230"/>
          </a:xfrm>
          <a:prstGeom prst="rect">
            <a:avLst/>
          </a:prstGeom>
          <a:noFill/>
          <a:ln>
            <a:noFill/>
          </a:ln>
        </p:spPr>
      </p:pic>
      <p:sp>
        <p:nvSpPr>
          <p:cNvPr id="2" name="Hình chữ nhật 1">
            <a:extLst>
              <a:ext uri="{FF2B5EF4-FFF2-40B4-BE49-F238E27FC236}">
                <a16:creationId xmlns:a16="http://schemas.microsoft.com/office/drawing/2014/main" id="{FEB51CC9-8521-4A24-908E-A014D7E67341}"/>
              </a:ext>
            </a:extLst>
          </p:cNvPr>
          <p:cNvSpPr/>
          <p:nvPr/>
        </p:nvSpPr>
        <p:spPr>
          <a:xfrm>
            <a:off x="1055565" y="1515580"/>
            <a:ext cx="7262796" cy="2308324"/>
          </a:xfrm>
          <a:prstGeom prst="rect">
            <a:avLst/>
          </a:prstGeom>
        </p:spPr>
        <p:txBody>
          <a:bodyPr wrap="square">
            <a:spAutoFit/>
          </a:bodyPr>
          <a:lstStyle/>
          <a:p>
            <a:pPr algn="just"/>
            <a:r>
              <a:rPr lang="en-US" sz="3600" i="1" dirty="0" err="1"/>
              <a:t>Thông</a:t>
            </a:r>
            <a:r>
              <a:rPr lang="en-US" sz="3600" i="1" dirty="0"/>
              <a:t> </a:t>
            </a:r>
            <a:r>
              <a:rPr lang="en-US" sz="3600" i="1" dirty="0" err="1"/>
              <a:t>tư</a:t>
            </a:r>
            <a:r>
              <a:rPr lang="en-US" sz="3600" i="1" dirty="0"/>
              <a:t> 01/</a:t>
            </a:r>
            <a:r>
              <a:rPr lang="en-US" sz="3600" i="1" dirty="0" err="1"/>
              <a:t>VBHN-BGDĐT</a:t>
            </a:r>
            <a:r>
              <a:rPr lang="en-US" sz="3600" i="1" dirty="0"/>
              <a:t> </a:t>
            </a:r>
            <a:r>
              <a:rPr lang="en-US" sz="3600" i="1" dirty="0" err="1"/>
              <a:t>ngày</a:t>
            </a:r>
            <a:r>
              <a:rPr lang="en-US" sz="3600" i="1" dirty="0"/>
              <a:t> 13 </a:t>
            </a:r>
            <a:r>
              <a:rPr lang="en-US" sz="3600" i="1" dirty="0" err="1"/>
              <a:t>tháng</a:t>
            </a:r>
            <a:r>
              <a:rPr lang="en-US" sz="3600" i="1" dirty="0"/>
              <a:t> 4 </a:t>
            </a:r>
            <a:r>
              <a:rPr lang="en-US" sz="3600" i="1" dirty="0" err="1"/>
              <a:t>năm</a:t>
            </a:r>
            <a:r>
              <a:rPr lang="en-US" sz="3600" i="1" dirty="0"/>
              <a:t> 2021 </a:t>
            </a:r>
            <a:r>
              <a:rPr lang="en-US" sz="3600" i="1" dirty="0" err="1"/>
              <a:t>của</a:t>
            </a:r>
            <a:r>
              <a:rPr lang="en-US" sz="3600" i="1" dirty="0"/>
              <a:t> </a:t>
            </a:r>
            <a:r>
              <a:rPr lang="en-US" sz="3600" i="1" dirty="0" err="1"/>
              <a:t>Bộ</a:t>
            </a:r>
            <a:r>
              <a:rPr lang="en-US" sz="3600" i="1" dirty="0"/>
              <a:t> </a:t>
            </a:r>
            <a:r>
              <a:rPr lang="en-US" sz="3600" i="1" dirty="0" err="1"/>
              <a:t>Giáo</a:t>
            </a:r>
            <a:r>
              <a:rPr lang="en-US" sz="3600" i="1" dirty="0"/>
              <a:t> </a:t>
            </a:r>
            <a:r>
              <a:rPr lang="en-US" sz="3600" i="1" dirty="0" err="1"/>
              <a:t>dục</a:t>
            </a:r>
            <a:r>
              <a:rPr lang="en-US" sz="3600" i="1" dirty="0"/>
              <a:t> </a:t>
            </a:r>
            <a:r>
              <a:rPr lang="en-US" sz="3600" i="1" dirty="0" err="1"/>
              <a:t>và</a:t>
            </a:r>
            <a:r>
              <a:rPr lang="en-US" sz="3600" i="1" dirty="0"/>
              <a:t> </a:t>
            </a:r>
            <a:r>
              <a:rPr lang="en-US" sz="3600" i="1" dirty="0" err="1"/>
              <a:t>Đào</a:t>
            </a:r>
            <a:r>
              <a:rPr lang="en-US" sz="3600" i="1" dirty="0"/>
              <a:t> </a:t>
            </a:r>
            <a:r>
              <a:rPr lang="en-US" sz="3600" i="1" dirty="0" err="1"/>
              <a:t>tạo</a:t>
            </a:r>
            <a:r>
              <a:rPr lang="en-US" sz="3600" i="1" dirty="0"/>
              <a:t> </a:t>
            </a:r>
            <a:r>
              <a:rPr lang="en-US" sz="3600" i="1" dirty="0" err="1"/>
              <a:t>về</a:t>
            </a:r>
            <a:r>
              <a:rPr lang="en-US" sz="3600" i="1" dirty="0"/>
              <a:t> ban </a:t>
            </a:r>
            <a:r>
              <a:rPr lang="en-US" sz="3600" i="1" dirty="0" err="1"/>
              <a:t>hành</a:t>
            </a:r>
            <a:r>
              <a:rPr lang="en-US" sz="3600" i="1" dirty="0"/>
              <a:t> </a:t>
            </a:r>
            <a:r>
              <a:rPr lang="en-US" sz="3600" i="1" dirty="0" err="1"/>
              <a:t>chương</a:t>
            </a:r>
            <a:r>
              <a:rPr lang="en-US" sz="3600" i="1" dirty="0"/>
              <a:t> </a:t>
            </a:r>
            <a:r>
              <a:rPr lang="en-US" sz="3600" i="1" dirty="0" err="1"/>
              <a:t>trình</a:t>
            </a:r>
            <a:r>
              <a:rPr lang="en-US" sz="3600" i="1" dirty="0"/>
              <a:t> </a:t>
            </a:r>
            <a:r>
              <a:rPr lang="en-US" sz="3600" i="1" dirty="0" err="1"/>
              <a:t>giáo</a:t>
            </a:r>
            <a:r>
              <a:rPr lang="en-US" sz="3600" i="1" dirty="0"/>
              <a:t> </a:t>
            </a:r>
            <a:r>
              <a:rPr lang="en-US" sz="3600" i="1" dirty="0" err="1"/>
              <a:t>dục</a:t>
            </a:r>
            <a:r>
              <a:rPr lang="en-US" sz="3600" i="1" dirty="0"/>
              <a:t> </a:t>
            </a:r>
            <a:r>
              <a:rPr lang="en-US" sz="3600" i="1" dirty="0" err="1"/>
              <a:t>mầm</a:t>
            </a:r>
            <a:r>
              <a:rPr lang="en-US" sz="3600" i="1" dirty="0"/>
              <a:t> non</a:t>
            </a:r>
            <a:endParaRPr lang="vi-VN" sz="3600" dirty="0"/>
          </a:p>
        </p:txBody>
      </p:sp>
      <p:sp>
        <p:nvSpPr>
          <p:cNvPr id="14" name="Rectangle 3">
            <a:extLst>
              <a:ext uri="{FF2B5EF4-FFF2-40B4-BE49-F238E27FC236}">
                <a16:creationId xmlns:a16="http://schemas.microsoft.com/office/drawing/2014/main" id="{E206DB23-E95F-4D74-BC2E-4D1E1B6E1C00}"/>
              </a:ext>
            </a:extLst>
          </p:cNvPr>
          <p:cNvSpPr/>
          <p:nvPr/>
        </p:nvSpPr>
        <p:spPr>
          <a:xfrm>
            <a:off x="2702041" y="211173"/>
            <a:ext cx="3252814" cy="461665"/>
          </a:xfrm>
          <a:prstGeom prst="rect">
            <a:avLst/>
          </a:prstGeom>
        </p:spPr>
        <p:txBody>
          <a:bodyPr wrap="none">
            <a:spAutoFit/>
          </a:bodyPr>
          <a:lstStyle/>
          <a:p>
            <a:pPr lvl="0"/>
            <a:r>
              <a:rPr lang="en-US" sz="2400" b="1" i="1" dirty="0">
                <a:solidFill>
                  <a:srgbClr val="0033CC"/>
                </a:solidFill>
              </a:rPr>
              <a:t>TÀI LIỆU THỰC HIỆN</a:t>
            </a:r>
            <a:endParaRPr lang="en-US" sz="2400" dirty="0">
              <a:solidFill>
                <a:srgbClr val="0033CC"/>
              </a:solidFill>
            </a:endParaRPr>
          </a:p>
        </p:txBody>
      </p:sp>
      <p:grpSp>
        <p:nvGrpSpPr>
          <p:cNvPr id="3" name="Nhóm 2">
            <a:extLst>
              <a:ext uri="{FF2B5EF4-FFF2-40B4-BE49-F238E27FC236}">
                <a16:creationId xmlns:a16="http://schemas.microsoft.com/office/drawing/2014/main" id="{092E2FEF-C508-4F77-8F53-D7A5CB2B6782}"/>
              </a:ext>
            </a:extLst>
          </p:cNvPr>
          <p:cNvGrpSpPr/>
          <p:nvPr/>
        </p:nvGrpSpPr>
        <p:grpSpPr>
          <a:xfrm>
            <a:off x="405968" y="793112"/>
            <a:ext cx="8208912" cy="3650846"/>
            <a:chOff x="405968" y="793112"/>
            <a:chExt cx="8208912" cy="3650846"/>
          </a:xfrm>
        </p:grpSpPr>
        <p:grpSp>
          <p:nvGrpSpPr>
            <p:cNvPr id="1141" name="Google Shape;1141;p41"/>
            <p:cNvGrpSpPr/>
            <p:nvPr/>
          </p:nvGrpSpPr>
          <p:grpSpPr>
            <a:xfrm>
              <a:off x="405968" y="793112"/>
              <a:ext cx="8208912" cy="3650846"/>
              <a:chOff x="1908700" y="1591450"/>
              <a:chExt cx="5287849" cy="2526648"/>
            </a:xfrm>
          </p:grpSpPr>
          <p:sp>
            <p:nvSpPr>
              <p:cNvPr id="1142" name="Google Shape;1142;p41"/>
              <p:cNvSpPr/>
              <p:nvPr/>
            </p:nvSpPr>
            <p:spPr>
              <a:xfrm>
                <a:off x="1908700" y="2160455"/>
                <a:ext cx="436956" cy="1438956"/>
              </a:xfrm>
              <a:custGeom>
                <a:avLst/>
                <a:gdLst/>
                <a:ahLst/>
                <a:cxnLst/>
                <a:rect l="l" t="t" r="r" b="b"/>
                <a:pathLst>
                  <a:path w="8740" h="28782" extrusionOk="0">
                    <a:moveTo>
                      <a:pt x="8110" y="559"/>
                    </a:moveTo>
                    <a:cubicBezTo>
                      <a:pt x="8131" y="559"/>
                      <a:pt x="8152" y="560"/>
                      <a:pt x="8173" y="562"/>
                    </a:cubicBezTo>
                    <a:cubicBezTo>
                      <a:pt x="7272" y="1596"/>
                      <a:pt x="6438" y="2530"/>
                      <a:pt x="5538" y="3564"/>
                    </a:cubicBezTo>
                    <a:cubicBezTo>
                      <a:pt x="5832" y="2094"/>
                      <a:pt x="7117" y="559"/>
                      <a:pt x="8110" y="559"/>
                    </a:cubicBezTo>
                    <a:close/>
                    <a:moveTo>
                      <a:pt x="6638" y="6332"/>
                    </a:moveTo>
                    <a:cubicBezTo>
                      <a:pt x="6672" y="6399"/>
                      <a:pt x="6705" y="6466"/>
                      <a:pt x="6772" y="6499"/>
                    </a:cubicBezTo>
                    <a:cubicBezTo>
                      <a:pt x="6338" y="6833"/>
                      <a:pt x="5904" y="7133"/>
                      <a:pt x="5504" y="7433"/>
                    </a:cubicBezTo>
                    <a:cubicBezTo>
                      <a:pt x="5471" y="7366"/>
                      <a:pt x="5404" y="7333"/>
                      <a:pt x="5371" y="7300"/>
                    </a:cubicBezTo>
                    <a:cubicBezTo>
                      <a:pt x="5804" y="6966"/>
                      <a:pt x="6205" y="6666"/>
                      <a:pt x="6638" y="6332"/>
                    </a:cubicBezTo>
                    <a:close/>
                    <a:moveTo>
                      <a:pt x="2836" y="4765"/>
                    </a:moveTo>
                    <a:lnTo>
                      <a:pt x="2836" y="4765"/>
                    </a:lnTo>
                    <a:cubicBezTo>
                      <a:pt x="3436" y="5732"/>
                      <a:pt x="3870" y="7233"/>
                      <a:pt x="3770" y="7900"/>
                    </a:cubicBezTo>
                    <a:cubicBezTo>
                      <a:pt x="3036" y="6999"/>
                      <a:pt x="2736" y="5999"/>
                      <a:pt x="2836" y="4765"/>
                    </a:cubicBezTo>
                    <a:close/>
                    <a:moveTo>
                      <a:pt x="1134" y="9902"/>
                    </a:moveTo>
                    <a:lnTo>
                      <a:pt x="1134" y="9902"/>
                    </a:lnTo>
                    <a:cubicBezTo>
                      <a:pt x="1701" y="10002"/>
                      <a:pt x="2168" y="10602"/>
                      <a:pt x="2469" y="11603"/>
                    </a:cubicBezTo>
                    <a:cubicBezTo>
                      <a:pt x="1435" y="10702"/>
                      <a:pt x="1234" y="10435"/>
                      <a:pt x="1134" y="9902"/>
                    </a:cubicBezTo>
                    <a:close/>
                    <a:moveTo>
                      <a:pt x="7205" y="10235"/>
                    </a:moveTo>
                    <a:lnTo>
                      <a:pt x="4503" y="12070"/>
                    </a:lnTo>
                    <a:cubicBezTo>
                      <a:pt x="4970" y="11136"/>
                      <a:pt x="6238" y="10235"/>
                      <a:pt x="7205" y="10235"/>
                    </a:cubicBezTo>
                    <a:close/>
                    <a:moveTo>
                      <a:pt x="1101" y="15939"/>
                    </a:moveTo>
                    <a:cubicBezTo>
                      <a:pt x="1635" y="16506"/>
                      <a:pt x="2168" y="17073"/>
                      <a:pt x="2702" y="17674"/>
                    </a:cubicBezTo>
                    <a:cubicBezTo>
                      <a:pt x="2635" y="17707"/>
                      <a:pt x="2569" y="17774"/>
                      <a:pt x="2502" y="17807"/>
                    </a:cubicBezTo>
                    <a:cubicBezTo>
                      <a:pt x="2002" y="17207"/>
                      <a:pt x="1501" y="16606"/>
                      <a:pt x="1001" y="16039"/>
                    </a:cubicBezTo>
                    <a:cubicBezTo>
                      <a:pt x="1034" y="16006"/>
                      <a:pt x="1068" y="15973"/>
                      <a:pt x="1101" y="15939"/>
                    </a:cubicBezTo>
                    <a:close/>
                    <a:moveTo>
                      <a:pt x="6271" y="14705"/>
                    </a:moveTo>
                    <a:lnTo>
                      <a:pt x="6271" y="14705"/>
                    </a:lnTo>
                    <a:cubicBezTo>
                      <a:pt x="6138" y="15672"/>
                      <a:pt x="4937" y="17374"/>
                      <a:pt x="3936" y="18107"/>
                    </a:cubicBezTo>
                    <a:cubicBezTo>
                      <a:pt x="4237" y="16573"/>
                      <a:pt x="5404" y="15839"/>
                      <a:pt x="6271" y="14705"/>
                    </a:cubicBezTo>
                    <a:close/>
                    <a:moveTo>
                      <a:pt x="7072" y="20242"/>
                    </a:moveTo>
                    <a:lnTo>
                      <a:pt x="7072" y="20242"/>
                    </a:lnTo>
                    <a:cubicBezTo>
                      <a:pt x="7039" y="20943"/>
                      <a:pt x="5938" y="22110"/>
                      <a:pt x="5137" y="22477"/>
                    </a:cubicBezTo>
                    <a:cubicBezTo>
                      <a:pt x="5104" y="22444"/>
                      <a:pt x="5071" y="22377"/>
                      <a:pt x="5037" y="22344"/>
                    </a:cubicBezTo>
                    <a:cubicBezTo>
                      <a:pt x="5704" y="21643"/>
                      <a:pt x="6371" y="20943"/>
                      <a:pt x="7072" y="20242"/>
                    </a:cubicBezTo>
                    <a:close/>
                    <a:moveTo>
                      <a:pt x="1034" y="21443"/>
                    </a:moveTo>
                    <a:cubicBezTo>
                      <a:pt x="1668" y="21510"/>
                      <a:pt x="2802" y="22310"/>
                      <a:pt x="3436" y="23178"/>
                    </a:cubicBezTo>
                    <a:cubicBezTo>
                      <a:pt x="2402" y="23144"/>
                      <a:pt x="1401" y="22444"/>
                      <a:pt x="1034" y="21443"/>
                    </a:cubicBezTo>
                    <a:close/>
                    <a:moveTo>
                      <a:pt x="2269" y="26313"/>
                    </a:moveTo>
                    <a:lnTo>
                      <a:pt x="2269" y="26313"/>
                    </a:lnTo>
                    <a:cubicBezTo>
                      <a:pt x="3002" y="26647"/>
                      <a:pt x="3603" y="26914"/>
                      <a:pt x="4203" y="27181"/>
                    </a:cubicBezTo>
                    <a:cubicBezTo>
                      <a:pt x="4126" y="27206"/>
                      <a:pt x="4037" y="27218"/>
                      <a:pt x="3940" y="27218"/>
                    </a:cubicBezTo>
                    <a:cubicBezTo>
                      <a:pt x="3408" y="27218"/>
                      <a:pt x="2635" y="26849"/>
                      <a:pt x="2269" y="26313"/>
                    </a:cubicBezTo>
                    <a:close/>
                    <a:moveTo>
                      <a:pt x="8271" y="0"/>
                    </a:moveTo>
                    <a:cubicBezTo>
                      <a:pt x="8167" y="0"/>
                      <a:pt x="8034" y="32"/>
                      <a:pt x="7873" y="95"/>
                    </a:cubicBezTo>
                    <a:cubicBezTo>
                      <a:pt x="6638" y="495"/>
                      <a:pt x="5871" y="1395"/>
                      <a:pt x="5437" y="2563"/>
                    </a:cubicBezTo>
                    <a:cubicBezTo>
                      <a:pt x="5004" y="3764"/>
                      <a:pt x="4604" y="4998"/>
                      <a:pt x="4170" y="6232"/>
                    </a:cubicBezTo>
                    <a:cubicBezTo>
                      <a:pt x="4137" y="6199"/>
                      <a:pt x="4070" y="6166"/>
                      <a:pt x="4070" y="6132"/>
                    </a:cubicBezTo>
                    <a:cubicBezTo>
                      <a:pt x="3670" y="5332"/>
                      <a:pt x="3303" y="4531"/>
                      <a:pt x="2902" y="3730"/>
                    </a:cubicBezTo>
                    <a:cubicBezTo>
                      <a:pt x="2836" y="3630"/>
                      <a:pt x="2669" y="3530"/>
                      <a:pt x="2569" y="3464"/>
                    </a:cubicBezTo>
                    <a:cubicBezTo>
                      <a:pt x="2469" y="3530"/>
                      <a:pt x="2335" y="3630"/>
                      <a:pt x="2335" y="3730"/>
                    </a:cubicBezTo>
                    <a:cubicBezTo>
                      <a:pt x="2269" y="5232"/>
                      <a:pt x="2202" y="6699"/>
                      <a:pt x="3236" y="7967"/>
                    </a:cubicBezTo>
                    <a:cubicBezTo>
                      <a:pt x="3469" y="8267"/>
                      <a:pt x="3703" y="8634"/>
                      <a:pt x="3703" y="8968"/>
                    </a:cubicBezTo>
                    <a:cubicBezTo>
                      <a:pt x="3670" y="9902"/>
                      <a:pt x="3503" y="10836"/>
                      <a:pt x="3369" y="11770"/>
                    </a:cubicBezTo>
                    <a:cubicBezTo>
                      <a:pt x="3336" y="11770"/>
                      <a:pt x="3303" y="11803"/>
                      <a:pt x="3269" y="11803"/>
                    </a:cubicBezTo>
                    <a:cubicBezTo>
                      <a:pt x="3102" y="11436"/>
                      <a:pt x="2902" y="11069"/>
                      <a:pt x="2702" y="10702"/>
                    </a:cubicBezTo>
                    <a:cubicBezTo>
                      <a:pt x="2402" y="10035"/>
                      <a:pt x="1902" y="9535"/>
                      <a:pt x="1268" y="9234"/>
                    </a:cubicBezTo>
                    <a:cubicBezTo>
                      <a:pt x="1176" y="9179"/>
                      <a:pt x="1044" y="9155"/>
                      <a:pt x="916" y="9155"/>
                    </a:cubicBezTo>
                    <a:cubicBezTo>
                      <a:pt x="811" y="9155"/>
                      <a:pt x="709" y="9171"/>
                      <a:pt x="634" y="9201"/>
                    </a:cubicBezTo>
                    <a:cubicBezTo>
                      <a:pt x="501" y="9268"/>
                      <a:pt x="467" y="9601"/>
                      <a:pt x="501" y="9768"/>
                    </a:cubicBezTo>
                    <a:cubicBezTo>
                      <a:pt x="601" y="10135"/>
                      <a:pt x="701" y="10535"/>
                      <a:pt x="968" y="10802"/>
                    </a:cubicBezTo>
                    <a:cubicBezTo>
                      <a:pt x="1601" y="11569"/>
                      <a:pt x="2335" y="12270"/>
                      <a:pt x="3002" y="13004"/>
                    </a:cubicBezTo>
                    <a:cubicBezTo>
                      <a:pt x="3169" y="13137"/>
                      <a:pt x="3303" y="13404"/>
                      <a:pt x="3303" y="13604"/>
                    </a:cubicBezTo>
                    <a:cubicBezTo>
                      <a:pt x="3336" y="15072"/>
                      <a:pt x="3369" y="16540"/>
                      <a:pt x="3369" y="18007"/>
                    </a:cubicBezTo>
                    <a:cubicBezTo>
                      <a:pt x="3369" y="18041"/>
                      <a:pt x="3336" y="18074"/>
                      <a:pt x="3269" y="18141"/>
                    </a:cubicBezTo>
                    <a:cubicBezTo>
                      <a:pt x="3169" y="17974"/>
                      <a:pt x="3069" y="17874"/>
                      <a:pt x="3036" y="17740"/>
                    </a:cubicBezTo>
                    <a:cubicBezTo>
                      <a:pt x="2669" y="16740"/>
                      <a:pt x="1835" y="16139"/>
                      <a:pt x="1168" y="15439"/>
                    </a:cubicBezTo>
                    <a:cubicBezTo>
                      <a:pt x="1001" y="15272"/>
                      <a:pt x="801" y="15172"/>
                      <a:pt x="601" y="15139"/>
                    </a:cubicBezTo>
                    <a:cubicBezTo>
                      <a:pt x="553" y="15123"/>
                      <a:pt x="504" y="15116"/>
                      <a:pt x="456" y="15116"/>
                    </a:cubicBezTo>
                    <a:cubicBezTo>
                      <a:pt x="304" y="15116"/>
                      <a:pt x="152" y="15180"/>
                      <a:pt x="0" y="15205"/>
                    </a:cubicBezTo>
                    <a:cubicBezTo>
                      <a:pt x="67" y="15372"/>
                      <a:pt x="100" y="15572"/>
                      <a:pt x="200" y="15706"/>
                    </a:cubicBezTo>
                    <a:cubicBezTo>
                      <a:pt x="734" y="16373"/>
                      <a:pt x="1301" y="17007"/>
                      <a:pt x="1868" y="17674"/>
                    </a:cubicBezTo>
                    <a:cubicBezTo>
                      <a:pt x="2068" y="17907"/>
                      <a:pt x="2269" y="18174"/>
                      <a:pt x="2535" y="18308"/>
                    </a:cubicBezTo>
                    <a:cubicBezTo>
                      <a:pt x="3203" y="18641"/>
                      <a:pt x="3436" y="19175"/>
                      <a:pt x="3569" y="19842"/>
                    </a:cubicBezTo>
                    <a:cubicBezTo>
                      <a:pt x="3636" y="20209"/>
                      <a:pt x="3670" y="20576"/>
                      <a:pt x="3703" y="20909"/>
                    </a:cubicBezTo>
                    <a:cubicBezTo>
                      <a:pt x="3770" y="21543"/>
                      <a:pt x="3836" y="22177"/>
                      <a:pt x="3903" y="22811"/>
                    </a:cubicBezTo>
                    <a:cubicBezTo>
                      <a:pt x="3102" y="22210"/>
                      <a:pt x="2335" y="21643"/>
                      <a:pt x="1535" y="21110"/>
                    </a:cubicBezTo>
                    <a:cubicBezTo>
                      <a:pt x="1335" y="20943"/>
                      <a:pt x="968" y="20909"/>
                      <a:pt x="701" y="20909"/>
                    </a:cubicBezTo>
                    <a:cubicBezTo>
                      <a:pt x="367" y="20909"/>
                      <a:pt x="267" y="21110"/>
                      <a:pt x="434" y="21376"/>
                    </a:cubicBezTo>
                    <a:cubicBezTo>
                      <a:pt x="734" y="21843"/>
                      <a:pt x="1034" y="22310"/>
                      <a:pt x="1401" y="22744"/>
                    </a:cubicBezTo>
                    <a:cubicBezTo>
                      <a:pt x="1635" y="23011"/>
                      <a:pt x="1935" y="23178"/>
                      <a:pt x="2235" y="23378"/>
                    </a:cubicBezTo>
                    <a:cubicBezTo>
                      <a:pt x="2451" y="23501"/>
                      <a:pt x="2667" y="23682"/>
                      <a:pt x="2883" y="23682"/>
                    </a:cubicBezTo>
                    <a:cubicBezTo>
                      <a:pt x="2901" y="23682"/>
                      <a:pt x="2918" y="23681"/>
                      <a:pt x="2936" y="23678"/>
                    </a:cubicBezTo>
                    <a:cubicBezTo>
                      <a:pt x="3029" y="23668"/>
                      <a:pt x="3117" y="23663"/>
                      <a:pt x="3201" y="23663"/>
                    </a:cubicBezTo>
                    <a:cubicBezTo>
                      <a:pt x="3959" y="23663"/>
                      <a:pt x="4347" y="24071"/>
                      <a:pt x="4437" y="24912"/>
                    </a:cubicBezTo>
                    <a:cubicBezTo>
                      <a:pt x="4470" y="25046"/>
                      <a:pt x="4537" y="25179"/>
                      <a:pt x="4604" y="25313"/>
                    </a:cubicBezTo>
                    <a:cubicBezTo>
                      <a:pt x="4770" y="25846"/>
                      <a:pt x="4937" y="26347"/>
                      <a:pt x="5137" y="27014"/>
                    </a:cubicBezTo>
                    <a:cubicBezTo>
                      <a:pt x="4270" y="26613"/>
                      <a:pt x="3536" y="26280"/>
                      <a:pt x="2802" y="25980"/>
                    </a:cubicBezTo>
                    <a:cubicBezTo>
                      <a:pt x="2535" y="25880"/>
                      <a:pt x="2235" y="25780"/>
                      <a:pt x="1968" y="25780"/>
                    </a:cubicBezTo>
                    <a:cubicBezTo>
                      <a:pt x="1535" y="25780"/>
                      <a:pt x="1401" y="26113"/>
                      <a:pt x="1635" y="26480"/>
                    </a:cubicBezTo>
                    <a:cubicBezTo>
                      <a:pt x="1968" y="26980"/>
                      <a:pt x="2435" y="27314"/>
                      <a:pt x="3036" y="27547"/>
                    </a:cubicBezTo>
                    <a:cubicBezTo>
                      <a:pt x="3450" y="27727"/>
                      <a:pt x="3863" y="27820"/>
                      <a:pt x="4272" y="27820"/>
                    </a:cubicBezTo>
                    <a:cubicBezTo>
                      <a:pt x="4621" y="27820"/>
                      <a:pt x="4966" y="27752"/>
                      <a:pt x="5304" y="27614"/>
                    </a:cubicBezTo>
                    <a:cubicBezTo>
                      <a:pt x="5538" y="28048"/>
                      <a:pt x="5738" y="28415"/>
                      <a:pt x="5971" y="28782"/>
                    </a:cubicBezTo>
                    <a:cubicBezTo>
                      <a:pt x="6005" y="28748"/>
                      <a:pt x="6038" y="28715"/>
                      <a:pt x="6105" y="28682"/>
                    </a:cubicBezTo>
                    <a:cubicBezTo>
                      <a:pt x="5971" y="28381"/>
                      <a:pt x="5838" y="28081"/>
                      <a:pt x="5771" y="27781"/>
                    </a:cubicBezTo>
                    <a:cubicBezTo>
                      <a:pt x="5738" y="27648"/>
                      <a:pt x="5738" y="27447"/>
                      <a:pt x="5804" y="27314"/>
                    </a:cubicBezTo>
                    <a:cubicBezTo>
                      <a:pt x="6038" y="26947"/>
                      <a:pt x="6305" y="26613"/>
                      <a:pt x="6572" y="26280"/>
                    </a:cubicBezTo>
                    <a:cubicBezTo>
                      <a:pt x="7239" y="25479"/>
                      <a:pt x="7939" y="24679"/>
                      <a:pt x="8573" y="23845"/>
                    </a:cubicBezTo>
                    <a:cubicBezTo>
                      <a:pt x="8706" y="23711"/>
                      <a:pt x="8673" y="23445"/>
                      <a:pt x="8740" y="23244"/>
                    </a:cubicBezTo>
                    <a:cubicBezTo>
                      <a:pt x="8606" y="23244"/>
                      <a:pt x="8462" y="23223"/>
                      <a:pt x="8338" y="23223"/>
                    </a:cubicBezTo>
                    <a:cubicBezTo>
                      <a:pt x="8245" y="23223"/>
                      <a:pt x="8163" y="23235"/>
                      <a:pt x="8106" y="23278"/>
                    </a:cubicBezTo>
                    <a:cubicBezTo>
                      <a:pt x="6905" y="24078"/>
                      <a:pt x="5704" y="24846"/>
                      <a:pt x="5437" y="26413"/>
                    </a:cubicBezTo>
                    <a:cubicBezTo>
                      <a:pt x="5437" y="26413"/>
                      <a:pt x="5371" y="26447"/>
                      <a:pt x="5337" y="26447"/>
                    </a:cubicBezTo>
                    <a:cubicBezTo>
                      <a:pt x="5137" y="25846"/>
                      <a:pt x="4937" y="25212"/>
                      <a:pt x="4704" y="24612"/>
                    </a:cubicBezTo>
                    <a:cubicBezTo>
                      <a:pt x="4470" y="23878"/>
                      <a:pt x="4537" y="23478"/>
                      <a:pt x="5204" y="23078"/>
                    </a:cubicBezTo>
                    <a:cubicBezTo>
                      <a:pt x="6371" y="22444"/>
                      <a:pt x="7172" y="21443"/>
                      <a:pt x="7739" y="20276"/>
                    </a:cubicBezTo>
                    <a:cubicBezTo>
                      <a:pt x="7806" y="20142"/>
                      <a:pt x="7839" y="19975"/>
                      <a:pt x="7873" y="19842"/>
                    </a:cubicBezTo>
                    <a:cubicBezTo>
                      <a:pt x="7734" y="19819"/>
                      <a:pt x="7596" y="19780"/>
                      <a:pt x="7469" y="19780"/>
                    </a:cubicBezTo>
                    <a:cubicBezTo>
                      <a:pt x="7412" y="19780"/>
                      <a:pt x="7357" y="19788"/>
                      <a:pt x="7305" y="19809"/>
                    </a:cubicBezTo>
                    <a:cubicBezTo>
                      <a:pt x="6905" y="20042"/>
                      <a:pt x="6505" y="20342"/>
                      <a:pt x="6138" y="20643"/>
                    </a:cubicBezTo>
                    <a:cubicBezTo>
                      <a:pt x="5404" y="21343"/>
                      <a:pt x="4704" y="22077"/>
                      <a:pt x="4370" y="23078"/>
                    </a:cubicBezTo>
                    <a:cubicBezTo>
                      <a:pt x="4170" y="21743"/>
                      <a:pt x="4003" y="20409"/>
                      <a:pt x="3870" y="19108"/>
                    </a:cubicBezTo>
                    <a:cubicBezTo>
                      <a:pt x="3836" y="19008"/>
                      <a:pt x="3970" y="18841"/>
                      <a:pt x="4070" y="18741"/>
                    </a:cubicBezTo>
                    <a:cubicBezTo>
                      <a:pt x="4470" y="18308"/>
                      <a:pt x="5004" y="17941"/>
                      <a:pt x="5337" y="17440"/>
                    </a:cubicBezTo>
                    <a:cubicBezTo>
                      <a:pt x="6071" y="16373"/>
                      <a:pt x="6738" y="15205"/>
                      <a:pt x="7406" y="14105"/>
                    </a:cubicBezTo>
                    <a:cubicBezTo>
                      <a:pt x="7439" y="14071"/>
                      <a:pt x="7406" y="14004"/>
                      <a:pt x="7406" y="13804"/>
                    </a:cubicBezTo>
                    <a:cubicBezTo>
                      <a:pt x="7105" y="13904"/>
                      <a:pt x="6838" y="13971"/>
                      <a:pt x="6638" y="14105"/>
                    </a:cubicBezTo>
                    <a:cubicBezTo>
                      <a:pt x="5471" y="14905"/>
                      <a:pt x="4537" y="15939"/>
                      <a:pt x="3770" y="17140"/>
                    </a:cubicBezTo>
                    <a:cubicBezTo>
                      <a:pt x="3736" y="17073"/>
                      <a:pt x="3703" y="17040"/>
                      <a:pt x="3703" y="17040"/>
                    </a:cubicBezTo>
                    <a:cubicBezTo>
                      <a:pt x="3703" y="15839"/>
                      <a:pt x="3670" y="14638"/>
                      <a:pt x="3703" y="13437"/>
                    </a:cubicBezTo>
                    <a:cubicBezTo>
                      <a:pt x="3703" y="13304"/>
                      <a:pt x="3803" y="13171"/>
                      <a:pt x="3903" y="13104"/>
                    </a:cubicBezTo>
                    <a:cubicBezTo>
                      <a:pt x="5271" y="12103"/>
                      <a:pt x="6672" y="11102"/>
                      <a:pt x="8039" y="10135"/>
                    </a:cubicBezTo>
                    <a:cubicBezTo>
                      <a:pt x="8139" y="10035"/>
                      <a:pt x="8173" y="9902"/>
                      <a:pt x="8273" y="9801"/>
                    </a:cubicBezTo>
                    <a:cubicBezTo>
                      <a:pt x="8239" y="9735"/>
                      <a:pt x="8173" y="9701"/>
                      <a:pt x="8139" y="9668"/>
                    </a:cubicBezTo>
                    <a:cubicBezTo>
                      <a:pt x="6171" y="9768"/>
                      <a:pt x="4704" y="10735"/>
                      <a:pt x="3736" y="12537"/>
                    </a:cubicBezTo>
                    <a:cubicBezTo>
                      <a:pt x="3803" y="11303"/>
                      <a:pt x="3936" y="10135"/>
                      <a:pt x="4137" y="8934"/>
                    </a:cubicBezTo>
                    <a:cubicBezTo>
                      <a:pt x="4170" y="8734"/>
                      <a:pt x="4437" y="8467"/>
                      <a:pt x="4670" y="8367"/>
                    </a:cubicBezTo>
                    <a:cubicBezTo>
                      <a:pt x="5838" y="7933"/>
                      <a:pt x="6738" y="7133"/>
                      <a:pt x="7672" y="6399"/>
                    </a:cubicBezTo>
                    <a:cubicBezTo>
                      <a:pt x="7806" y="6266"/>
                      <a:pt x="7839" y="6032"/>
                      <a:pt x="7906" y="5832"/>
                    </a:cubicBezTo>
                    <a:cubicBezTo>
                      <a:pt x="7727" y="5772"/>
                      <a:pt x="7549" y="5660"/>
                      <a:pt x="7394" y="5660"/>
                    </a:cubicBezTo>
                    <a:cubicBezTo>
                      <a:pt x="7375" y="5660"/>
                      <a:pt x="7357" y="5662"/>
                      <a:pt x="7339" y="5665"/>
                    </a:cubicBezTo>
                    <a:cubicBezTo>
                      <a:pt x="6505" y="5865"/>
                      <a:pt x="5704" y="6132"/>
                      <a:pt x="5071" y="6799"/>
                    </a:cubicBezTo>
                    <a:cubicBezTo>
                      <a:pt x="4904" y="6999"/>
                      <a:pt x="4737" y="7233"/>
                      <a:pt x="4570" y="7433"/>
                    </a:cubicBezTo>
                    <a:cubicBezTo>
                      <a:pt x="4403" y="7266"/>
                      <a:pt x="4337" y="7166"/>
                      <a:pt x="4370" y="7066"/>
                    </a:cubicBezTo>
                    <a:cubicBezTo>
                      <a:pt x="4670" y="6166"/>
                      <a:pt x="4704" y="5198"/>
                      <a:pt x="5538" y="4431"/>
                    </a:cubicBezTo>
                    <a:cubicBezTo>
                      <a:pt x="6572" y="3464"/>
                      <a:pt x="7406" y="2263"/>
                      <a:pt x="8340" y="1162"/>
                    </a:cubicBezTo>
                    <a:cubicBezTo>
                      <a:pt x="8440" y="1029"/>
                      <a:pt x="8473" y="862"/>
                      <a:pt x="8506" y="695"/>
                    </a:cubicBezTo>
                    <a:cubicBezTo>
                      <a:pt x="8628" y="232"/>
                      <a:pt x="8554" y="0"/>
                      <a:pt x="8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1"/>
              <p:cNvSpPr/>
              <p:nvPr/>
            </p:nvSpPr>
            <p:spPr>
              <a:xfrm>
                <a:off x="2160523" y="1591450"/>
                <a:ext cx="5015092" cy="1000000"/>
              </a:xfrm>
              <a:custGeom>
                <a:avLst/>
                <a:gdLst/>
                <a:ahLst/>
                <a:cxnLst/>
                <a:rect l="l" t="t" r="r" b="b"/>
                <a:pathLst>
                  <a:path w="71919" h="20002" extrusionOk="0">
                    <a:moveTo>
                      <a:pt x="9240" y="1"/>
                    </a:moveTo>
                    <a:cubicBezTo>
                      <a:pt x="7639" y="34"/>
                      <a:pt x="6038" y="201"/>
                      <a:pt x="4437" y="267"/>
                    </a:cubicBezTo>
                    <a:cubicBezTo>
                      <a:pt x="3436" y="334"/>
                      <a:pt x="2435" y="234"/>
                      <a:pt x="1601" y="935"/>
                    </a:cubicBezTo>
                    <a:cubicBezTo>
                      <a:pt x="1568" y="968"/>
                      <a:pt x="1501" y="968"/>
                      <a:pt x="1435" y="1001"/>
                    </a:cubicBezTo>
                    <a:cubicBezTo>
                      <a:pt x="501" y="1201"/>
                      <a:pt x="501" y="1201"/>
                      <a:pt x="434" y="2102"/>
                    </a:cubicBezTo>
                    <a:cubicBezTo>
                      <a:pt x="300" y="4704"/>
                      <a:pt x="167" y="7339"/>
                      <a:pt x="34" y="9941"/>
                    </a:cubicBezTo>
                    <a:cubicBezTo>
                      <a:pt x="0" y="10308"/>
                      <a:pt x="0" y="10675"/>
                      <a:pt x="0" y="11042"/>
                    </a:cubicBezTo>
                    <a:cubicBezTo>
                      <a:pt x="67" y="11075"/>
                      <a:pt x="100" y="11075"/>
                      <a:pt x="167" y="11109"/>
                    </a:cubicBezTo>
                    <a:cubicBezTo>
                      <a:pt x="267" y="10942"/>
                      <a:pt x="434" y="10808"/>
                      <a:pt x="434" y="10642"/>
                    </a:cubicBezTo>
                    <a:cubicBezTo>
                      <a:pt x="534" y="9141"/>
                      <a:pt x="634" y="7639"/>
                      <a:pt x="667" y="6138"/>
                    </a:cubicBezTo>
                    <a:cubicBezTo>
                      <a:pt x="701" y="4837"/>
                      <a:pt x="667" y="3536"/>
                      <a:pt x="701" y="2236"/>
                    </a:cubicBezTo>
                    <a:cubicBezTo>
                      <a:pt x="701" y="2069"/>
                      <a:pt x="734" y="1802"/>
                      <a:pt x="834" y="1735"/>
                    </a:cubicBezTo>
                    <a:cubicBezTo>
                      <a:pt x="1601" y="1335"/>
                      <a:pt x="2302" y="701"/>
                      <a:pt x="3269" y="668"/>
                    </a:cubicBezTo>
                    <a:cubicBezTo>
                      <a:pt x="5171" y="568"/>
                      <a:pt x="7105" y="434"/>
                      <a:pt x="9040" y="401"/>
                    </a:cubicBezTo>
                    <a:cubicBezTo>
                      <a:pt x="9310" y="396"/>
                      <a:pt x="9580" y="394"/>
                      <a:pt x="9848" y="394"/>
                    </a:cubicBezTo>
                    <a:cubicBezTo>
                      <a:pt x="11506" y="394"/>
                      <a:pt x="13141" y="472"/>
                      <a:pt x="14777" y="501"/>
                    </a:cubicBezTo>
                    <a:cubicBezTo>
                      <a:pt x="17880" y="534"/>
                      <a:pt x="20948" y="601"/>
                      <a:pt x="24051" y="634"/>
                    </a:cubicBezTo>
                    <a:cubicBezTo>
                      <a:pt x="27887" y="668"/>
                      <a:pt x="31723" y="701"/>
                      <a:pt x="35559" y="701"/>
                    </a:cubicBezTo>
                    <a:cubicBezTo>
                      <a:pt x="39295" y="701"/>
                      <a:pt x="43031" y="658"/>
                      <a:pt x="46784" y="658"/>
                    </a:cubicBezTo>
                    <a:cubicBezTo>
                      <a:pt x="47722" y="658"/>
                      <a:pt x="48662" y="661"/>
                      <a:pt x="49602" y="668"/>
                    </a:cubicBezTo>
                    <a:cubicBezTo>
                      <a:pt x="53572" y="701"/>
                      <a:pt x="57541" y="801"/>
                      <a:pt x="61511" y="868"/>
                    </a:cubicBezTo>
                    <a:cubicBezTo>
                      <a:pt x="62978" y="901"/>
                      <a:pt x="64480" y="1035"/>
                      <a:pt x="65981" y="1068"/>
                    </a:cubicBezTo>
                    <a:cubicBezTo>
                      <a:pt x="66848" y="1101"/>
                      <a:pt x="67682" y="1101"/>
                      <a:pt x="68516" y="1101"/>
                    </a:cubicBezTo>
                    <a:cubicBezTo>
                      <a:pt x="69250" y="1101"/>
                      <a:pt x="69950" y="1101"/>
                      <a:pt x="70684" y="1068"/>
                    </a:cubicBezTo>
                    <a:cubicBezTo>
                      <a:pt x="71018" y="1068"/>
                      <a:pt x="71251" y="1201"/>
                      <a:pt x="71251" y="1602"/>
                    </a:cubicBezTo>
                    <a:cubicBezTo>
                      <a:pt x="71284" y="5138"/>
                      <a:pt x="71318" y="8707"/>
                      <a:pt x="71351" y="12243"/>
                    </a:cubicBezTo>
                    <a:cubicBezTo>
                      <a:pt x="71385" y="14644"/>
                      <a:pt x="71385" y="17046"/>
                      <a:pt x="71385" y="19448"/>
                    </a:cubicBezTo>
                    <a:cubicBezTo>
                      <a:pt x="71385" y="19737"/>
                      <a:pt x="71410" y="20001"/>
                      <a:pt x="71742" y="20001"/>
                    </a:cubicBezTo>
                    <a:cubicBezTo>
                      <a:pt x="71793" y="20001"/>
                      <a:pt x="71852" y="19995"/>
                      <a:pt x="71918" y="19982"/>
                    </a:cubicBezTo>
                    <a:cubicBezTo>
                      <a:pt x="71918" y="19781"/>
                      <a:pt x="71918" y="19615"/>
                      <a:pt x="71918" y="19448"/>
                    </a:cubicBezTo>
                    <a:cubicBezTo>
                      <a:pt x="71918" y="14745"/>
                      <a:pt x="71885" y="10075"/>
                      <a:pt x="71852" y="5371"/>
                    </a:cubicBezTo>
                    <a:cubicBezTo>
                      <a:pt x="71818" y="4037"/>
                      <a:pt x="71785" y="2669"/>
                      <a:pt x="71718" y="1335"/>
                    </a:cubicBezTo>
                    <a:cubicBezTo>
                      <a:pt x="71718" y="1135"/>
                      <a:pt x="71551" y="835"/>
                      <a:pt x="71385" y="801"/>
                    </a:cubicBezTo>
                    <a:cubicBezTo>
                      <a:pt x="71018" y="668"/>
                      <a:pt x="70617" y="668"/>
                      <a:pt x="70217" y="668"/>
                    </a:cubicBezTo>
                    <a:cubicBezTo>
                      <a:pt x="68983" y="668"/>
                      <a:pt x="67749" y="701"/>
                      <a:pt x="66514" y="701"/>
                    </a:cubicBezTo>
                    <a:cubicBezTo>
                      <a:pt x="66147" y="701"/>
                      <a:pt x="65747" y="634"/>
                      <a:pt x="65380" y="601"/>
                    </a:cubicBezTo>
                    <a:cubicBezTo>
                      <a:pt x="63746" y="568"/>
                      <a:pt x="62111" y="501"/>
                      <a:pt x="60477" y="468"/>
                    </a:cubicBezTo>
                    <a:cubicBezTo>
                      <a:pt x="55940" y="368"/>
                      <a:pt x="51370" y="234"/>
                      <a:pt x="46834" y="234"/>
                    </a:cubicBezTo>
                    <a:cubicBezTo>
                      <a:pt x="46009" y="229"/>
                      <a:pt x="45185" y="227"/>
                      <a:pt x="44361" y="227"/>
                    </a:cubicBezTo>
                    <a:cubicBezTo>
                      <a:pt x="39281" y="227"/>
                      <a:pt x="34201" y="306"/>
                      <a:pt x="29121" y="334"/>
                    </a:cubicBezTo>
                    <a:cubicBezTo>
                      <a:pt x="27220" y="334"/>
                      <a:pt x="25318" y="301"/>
                      <a:pt x="23417" y="267"/>
                    </a:cubicBezTo>
                    <a:cubicBezTo>
                      <a:pt x="20415" y="201"/>
                      <a:pt x="17379" y="134"/>
                      <a:pt x="14377" y="101"/>
                    </a:cubicBezTo>
                    <a:cubicBezTo>
                      <a:pt x="12643" y="67"/>
                      <a:pt x="10941" y="1"/>
                      <a:pt x="9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1"/>
              <p:cNvSpPr/>
              <p:nvPr/>
            </p:nvSpPr>
            <p:spPr>
              <a:xfrm>
                <a:off x="2162824" y="3644196"/>
                <a:ext cx="4977855" cy="473903"/>
              </a:xfrm>
              <a:custGeom>
                <a:avLst/>
                <a:gdLst/>
                <a:ahLst/>
                <a:cxnLst/>
                <a:rect l="l" t="t" r="r" b="b"/>
                <a:pathLst>
                  <a:path w="71385" h="9479" extrusionOk="0">
                    <a:moveTo>
                      <a:pt x="160" y="0"/>
                    </a:moveTo>
                    <a:cubicBezTo>
                      <a:pt x="132" y="0"/>
                      <a:pt x="101" y="2"/>
                      <a:pt x="67" y="5"/>
                    </a:cubicBezTo>
                    <a:cubicBezTo>
                      <a:pt x="67" y="72"/>
                      <a:pt x="34" y="172"/>
                      <a:pt x="34" y="239"/>
                    </a:cubicBezTo>
                    <a:cubicBezTo>
                      <a:pt x="34" y="1640"/>
                      <a:pt x="1" y="3041"/>
                      <a:pt x="34" y="4442"/>
                    </a:cubicBezTo>
                    <a:cubicBezTo>
                      <a:pt x="34" y="5810"/>
                      <a:pt x="101" y="7177"/>
                      <a:pt x="167" y="8545"/>
                    </a:cubicBezTo>
                    <a:cubicBezTo>
                      <a:pt x="192" y="8985"/>
                      <a:pt x="342" y="9192"/>
                      <a:pt x="644" y="9192"/>
                    </a:cubicBezTo>
                    <a:cubicBezTo>
                      <a:pt x="754" y="9192"/>
                      <a:pt x="884" y="9165"/>
                      <a:pt x="1035" y="9112"/>
                    </a:cubicBezTo>
                    <a:cubicBezTo>
                      <a:pt x="1085" y="9095"/>
                      <a:pt x="1135" y="9087"/>
                      <a:pt x="1189" y="9087"/>
                    </a:cubicBezTo>
                    <a:cubicBezTo>
                      <a:pt x="1243" y="9087"/>
                      <a:pt x="1301" y="9095"/>
                      <a:pt x="1368" y="9112"/>
                    </a:cubicBezTo>
                    <a:cubicBezTo>
                      <a:pt x="1635" y="9145"/>
                      <a:pt x="1902" y="9245"/>
                      <a:pt x="2169" y="9279"/>
                    </a:cubicBezTo>
                    <a:cubicBezTo>
                      <a:pt x="4103" y="9345"/>
                      <a:pt x="6005" y="9479"/>
                      <a:pt x="7940" y="9479"/>
                    </a:cubicBezTo>
                    <a:cubicBezTo>
                      <a:pt x="10208" y="9445"/>
                      <a:pt x="12509" y="9312"/>
                      <a:pt x="14811" y="9279"/>
                    </a:cubicBezTo>
                    <a:cubicBezTo>
                      <a:pt x="15269" y="9272"/>
                      <a:pt x="15727" y="9269"/>
                      <a:pt x="16186" y="9269"/>
                    </a:cubicBezTo>
                    <a:cubicBezTo>
                      <a:pt x="17438" y="9269"/>
                      <a:pt x="18689" y="9288"/>
                      <a:pt x="19941" y="9288"/>
                    </a:cubicBezTo>
                    <a:cubicBezTo>
                      <a:pt x="20399" y="9288"/>
                      <a:pt x="20858" y="9286"/>
                      <a:pt x="21316" y="9279"/>
                    </a:cubicBezTo>
                    <a:cubicBezTo>
                      <a:pt x="24518" y="9212"/>
                      <a:pt x="27720" y="9045"/>
                      <a:pt x="30923" y="9012"/>
                    </a:cubicBezTo>
                    <a:cubicBezTo>
                      <a:pt x="32224" y="8978"/>
                      <a:pt x="33533" y="8970"/>
                      <a:pt x="34842" y="8970"/>
                    </a:cubicBezTo>
                    <a:cubicBezTo>
                      <a:pt x="36151" y="8970"/>
                      <a:pt x="37461" y="8978"/>
                      <a:pt x="38762" y="8978"/>
                    </a:cubicBezTo>
                    <a:cubicBezTo>
                      <a:pt x="40996" y="8945"/>
                      <a:pt x="43231" y="8912"/>
                      <a:pt x="45466" y="8845"/>
                    </a:cubicBezTo>
                    <a:cubicBezTo>
                      <a:pt x="47568" y="8778"/>
                      <a:pt x="49669" y="8645"/>
                      <a:pt x="51737" y="8578"/>
                    </a:cubicBezTo>
                    <a:cubicBezTo>
                      <a:pt x="52621" y="8561"/>
                      <a:pt x="53505" y="8553"/>
                      <a:pt x="54389" y="8553"/>
                    </a:cubicBezTo>
                    <a:cubicBezTo>
                      <a:pt x="55273" y="8553"/>
                      <a:pt x="56157" y="8561"/>
                      <a:pt x="57041" y="8578"/>
                    </a:cubicBezTo>
                    <a:cubicBezTo>
                      <a:pt x="58642" y="8578"/>
                      <a:pt x="60244" y="8645"/>
                      <a:pt x="61845" y="8645"/>
                    </a:cubicBezTo>
                    <a:cubicBezTo>
                      <a:pt x="64413" y="8678"/>
                      <a:pt x="67015" y="8745"/>
                      <a:pt x="69584" y="8745"/>
                    </a:cubicBezTo>
                    <a:cubicBezTo>
                      <a:pt x="70217" y="8745"/>
                      <a:pt x="70818" y="8478"/>
                      <a:pt x="71285" y="8044"/>
                    </a:cubicBezTo>
                    <a:cubicBezTo>
                      <a:pt x="71385" y="7944"/>
                      <a:pt x="71385" y="7744"/>
                      <a:pt x="71385" y="7577"/>
                    </a:cubicBezTo>
                    <a:lnTo>
                      <a:pt x="71385" y="7577"/>
                    </a:lnTo>
                    <a:cubicBezTo>
                      <a:pt x="71285" y="7611"/>
                      <a:pt x="71151" y="7644"/>
                      <a:pt x="71018" y="7678"/>
                    </a:cubicBezTo>
                    <a:cubicBezTo>
                      <a:pt x="70651" y="7878"/>
                      <a:pt x="70251" y="8245"/>
                      <a:pt x="69850" y="8245"/>
                    </a:cubicBezTo>
                    <a:cubicBezTo>
                      <a:pt x="68399" y="8320"/>
                      <a:pt x="66948" y="8357"/>
                      <a:pt x="65497" y="8357"/>
                    </a:cubicBezTo>
                    <a:cubicBezTo>
                      <a:pt x="65014" y="8357"/>
                      <a:pt x="64530" y="8353"/>
                      <a:pt x="64046" y="8345"/>
                    </a:cubicBezTo>
                    <a:cubicBezTo>
                      <a:pt x="62445" y="8345"/>
                      <a:pt x="60844" y="8211"/>
                      <a:pt x="59243" y="8178"/>
                    </a:cubicBezTo>
                    <a:cubicBezTo>
                      <a:pt x="57842" y="8178"/>
                      <a:pt x="56456" y="8163"/>
                      <a:pt x="55074" y="8163"/>
                    </a:cubicBezTo>
                    <a:cubicBezTo>
                      <a:pt x="54384" y="8163"/>
                      <a:pt x="53694" y="8167"/>
                      <a:pt x="53005" y="8178"/>
                    </a:cubicBezTo>
                    <a:cubicBezTo>
                      <a:pt x="50637" y="8211"/>
                      <a:pt x="48268" y="8311"/>
                      <a:pt x="45900" y="8378"/>
                    </a:cubicBezTo>
                    <a:cubicBezTo>
                      <a:pt x="43365" y="8445"/>
                      <a:pt x="40796" y="8545"/>
                      <a:pt x="38261" y="8578"/>
                    </a:cubicBezTo>
                    <a:cubicBezTo>
                      <a:pt x="36793" y="8595"/>
                      <a:pt x="35326" y="8595"/>
                      <a:pt x="33858" y="8595"/>
                    </a:cubicBezTo>
                    <a:cubicBezTo>
                      <a:pt x="32390" y="8595"/>
                      <a:pt x="30923" y="8595"/>
                      <a:pt x="29455" y="8612"/>
                    </a:cubicBezTo>
                    <a:cubicBezTo>
                      <a:pt x="25619" y="8678"/>
                      <a:pt x="21783" y="8812"/>
                      <a:pt x="17913" y="8878"/>
                    </a:cubicBezTo>
                    <a:cubicBezTo>
                      <a:pt x="14978" y="8945"/>
                      <a:pt x="12042" y="9012"/>
                      <a:pt x="9107" y="9012"/>
                    </a:cubicBezTo>
                    <a:cubicBezTo>
                      <a:pt x="8666" y="9018"/>
                      <a:pt x="8224" y="9021"/>
                      <a:pt x="7782" y="9021"/>
                    </a:cubicBezTo>
                    <a:cubicBezTo>
                      <a:pt x="5812" y="9021"/>
                      <a:pt x="3823" y="8966"/>
                      <a:pt x="1835" y="8912"/>
                    </a:cubicBezTo>
                    <a:cubicBezTo>
                      <a:pt x="1435" y="8912"/>
                      <a:pt x="935" y="8912"/>
                      <a:pt x="734" y="8712"/>
                    </a:cubicBezTo>
                    <a:cubicBezTo>
                      <a:pt x="501" y="8445"/>
                      <a:pt x="568" y="7944"/>
                      <a:pt x="568" y="7544"/>
                    </a:cubicBezTo>
                    <a:cubicBezTo>
                      <a:pt x="534" y="5176"/>
                      <a:pt x="501" y="2774"/>
                      <a:pt x="501" y="406"/>
                    </a:cubicBezTo>
                    <a:cubicBezTo>
                      <a:pt x="501" y="135"/>
                      <a:pt x="420"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1"/>
              <p:cNvSpPr/>
              <p:nvPr/>
            </p:nvSpPr>
            <p:spPr>
              <a:xfrm>
                <a:off x="7082570" y="3082188"/>
                <a:ext cx="76845" cy="935856"/>
              </a:xfrm>
              <a:custGeom>
                <a:avLst/>
                <a:gdLst/>
                <a:ahLst/>
                <a:cxnLst/>
                <a:rect l="l" t="t" r="r" b="b"/>
                <a:pathLst>
                  <a:path w="1102" h="18719" extrusionOk="0">
                    <a:moveTo>
                      <a:pt x="629" y="0"/>
                    </a:moveTo>
                    <a:cubicBezTo>
                      <a:pt x="590" y="0"/>
                      <a:pt x="547" y="2"/>
                      <a:pt x="501" y="5"/>
                    </a:cubicBezTo>
                    <a:cubicBezTo>
                      <a:pt x="701" y="6243"/>
                      <a:pt x="1" y="12481"/>
                      <a:pt x="268" y="18718"/>
                    </a:cubicBezTo>
                    <a:cubicBezTo>
                      <a:pt x="435" y="18518"/>
                      <a:pt x="535" y="18285"/>
                      <a:pt x="535" y="18051"/>
                    </a:cubicBezTo>
                    <a:cubicBezTo>
                      <a:pt x="701" y="14682"/>
                      <a:pt x="835" y="11313"/>
                      <a:pt x="935" y="7977"/>
                    </a:cubicBezTo>
                    <a:cubicBezTo>
                      <a:pt x="1035" y="5476"/>
                      <a:pt x="1035" y="2974"/>
                      <a:pt x="1102" y="472"/>
                    </a:cubicBezTo>
                    <a:cubicBezTo>
                      <a:pt x="1102" y="141"/>
                      <a:pt x="99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1"/>
              <p:cNvSpPr/>
              <p:nvPr/>
            </p:nvSpPr>
            <p:spPr>
              <a:xfrm>
                <a:off x="7111457" y="2832252"/>
                <a:ext cx="65043" cy="68493"/>
              </a:xfrm>
              <a:custGeom>
                <a:avLst/>
                <a:gdLst/>
                <a:ahLst/>
                <a:cxnLst/>
                <a:rect l="l" t="t" r="r" b="b"/>
                <a:pathLst>
                  <a:path w="1301" h="1370" extrusionOk="0">
                    <a:moveTo>
                      <a:pt x="701" y="0"/>
                    </a:moveTo>
                    <a:cubicBezTo>
                      <a:pt x="301" y="0"/>
                      <a:pt x="1" y="367"/>
                      <a:pt x="1" y="801"/>
                    </a:cubicBezTo>
                    <a:cubicBezTo>
                      <a:pt x="34" y="1168"/>
                      <a:pt x="234" y="1368"/>
                      <a:pt x="568" y="1368"/>
                    </a:cubicBezTo>
                    <a:cubicBezTo>
                      <a:pt x="581" y="1369"/>
                      <a:pt x="594" y="1370"/>
                      <a:pt x="607" y="1370"/>
                    </a:cubicBezTo>
                    <a:cubicBezTo>
                      <a:pt x="932" y="1370"/>
                      <a:pt x="1300" y="985"/>
                      <a:pt x="1268" y="601"/>
                    </a:cubicBezTo>
                    <a:cubicBezTo>
                      <a:pt x="1235" y="301"/>
                      <a:pt x="1101"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1"/>
              <p:cNvSpPr/>
              <p:nvPr/>
            </p:nvSpPr>
            <p:spPr>
              <a:xfrm>
                <a:off x="7131455" y="2696513"/>
                <a:ext cx="65093" cy="54195"/>
              </a:xfrm>
              <a:custGeom>
                <a:avLst/>
                <a:gdLst/>
                <a:ahLst/>
                <a:cxnLst/>
                <a:rect l="l" t="t" r="r" b="b"/>
                <a:pathLst>
                  <a:path w="1302" h="1084" extrusionOk="0">
                    <a:moveTo>
                      <a:pt x="444" y="1"/>
                    </a:moveTo>
                    <a:cubicBezTo>
                      <a:pt x="178" y="1"/>
                      <a:pt x="1" y="190"/>
                      <a:pt x="1" y="480"/>
                    </a:cubicBezTo>
                    <a:cubicBezTo>
                      <a:pt x="1" y="797"/>
                      <a:pt x="151" y="1083"/>
                      <a:pt x="480" y="1083"/>
                    </a:cubicBezTo>
                    <a:cubicBezTo>
                      <a:pt x="498" y="1083"/>
                      <a:pt x="516" y="1083"/>
                      <a:pt x="535" y="1081"/>
                    </a:cubicBezTo>
                    <a:cubicBezTo>
                      <a:pt x="735" y="1048"/>
                      <a:pt x="935" y="814"/>
                      <a:pt x="1302" y="547"/>
                    </a:cubicBezTo>
                    <a:cubicBezTo>
                      <a:pt x="968" y="314"/>
                      <a:pt x="768" y="47"/>
                      <a:pt x="568" y="13"/>
                    </a:cubicBezTo>
                    <a:cubicBezTo>
                      <a:pt x="525" y="5"/>
                      <a:pt x="48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1"/>
              <p:cNvSpPr/>
              <p:nvPr/>
            </p:nvSpPr>
            <p:spPr>
              <a:xfrm>
                <a:off x="7139804" y="2945343"/>
                <a:ext cx="54495" cy="46095"/>
              </a:xfrm>
              <a:custGeom>
                <a:avLst/>
                <a:gdLst/>
                <a:ahLst/>
                <a:cxnLst/>
                <a:rect l="l" t="t" r="r" b="b"/>
                <a:pathLst>
                  <a:path w="1090" h="922" extrusionOk="0">
                    <a:moveTo>
                      <a:pt x="619" y="1"/>
                    </a:moveTo>
                    <a:cubicBezTo>
                      <a:pt x="590" y="1"/>
                      <a:pt x="562" y="3"/>
                      <a:pt x="534" y="7"/>
                    </a:cubicBezTo>
                    <a:cubicBezTo>
                      <a:pt x="334" y="40"/>
                      <a:pt x="134" y="274"/>
                      <a:pt x="34" y="507"/>
                    </a:cubicBezTo>
                    <a:cubicBezTo>
                      <a:pt x="1" y="574"/>
                      <a:pt x="268" y="874"/>
                      <a:pt x="434" y="907"/>
                    </a:cubicBezTo>
                    <a:cubicBezTo>
                      <a:pt x="478" y="917"/>
                      <a:pt x="520" y="922"/>
                      <a:pt x="561" y="922"/>
                    </a:cubicBezTo>
                    <a:cubicBezTo>
                      <a:pt x="798" y="922"/>
                      <a:pt x="973" y="759"/>
                      <a:pt x="1001" y="474"/>
                    </a:cubicBezTo>
                    <a:cubicBezTo>
                      <a:pt x="1090" y="120"/>
                      <a:pt x="840"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Hình chữ nhật 14">
              <a:extLst>
                <a:ext uri="{FF2B5EF4-FFF2-40B4-BE49-F238E27FC236}">
                  <a16:creationId xmlns:a16="http://schemas.microsoft.com/office/drawing/2014/main" id="{7A0447E0-7A31-4F8D-AEE6-9E3EB4E0D3BE}"/>
                </a:ext>
              </a:extLst>
            </p:cNvPr>
            <p:cNvSpPr/>
            <p:nvPr/>
          </p:nvSpPr>
          <p:spPr>
            <a:xfrm>
              <a:off x="1055565" y="1479004"/>
              <a:ext cx="7262796" cy="2308324"/>
            </a:xfrm>
            <a:prstGeom prst="rect">
              <a:avLst/>
            </a:prstGeom>
          </p:spPr>
          <p:txBody>
            <a:bodyPr wrap="square">
              <a:spAutoFit/>
            </a:bodyPr>
            <a:lstStyle/>
            <a:p>
              <a:pPr algn="just"/>
              <a:r>
                <a:rPr lang="en-US" sz="3600" i="1" dirty="0" err="1"/>
                <a:t>Thông</a:t>
              </a:r>
              <a:r>
                <a:rPr lang="en-US" sz="3600" i="1" dirty="0"/>
                <a:t> </a:t>
              </a:r>
              <a:r>
                <a:rPr lang="en-US" sz="3600" i="1" dirty="0" err="1"/>
                <a:t>tư</a:t>
              </a:r>
              <a:r>
                <a:rPr lang="en-US" sz="3600" i="1" dirty="0"/>
                <a:t> 01/</a:t>
              </a:r>
              <a:r>
                <a:rPr lang="en-US" sz="3600" i="1" dirty="0" err="1"/>
                <a:t>VBHN-BGDĐT</a:t>
              </a:r>
              <a:r>
                <a:rPr lang="en-US" sz="3600" i="1" dirty="0"/>
                <a:t> </a:t>
              </a:r>
              <a:r>
                <a:rPr lang="en-US" sz="3600" i="1" dirty="0" err="1"/>
                <a:t>ngày</a:t>
              </a:r>
              <a:r>
                <a:rPr lang="en-US" sz="3600" i="1" dirty="0"/>
                <a:t> 13 </a:t>
              </a:r>
              <a:r>
                <a:rPr lang="en-US" sz="3600" i="1" dirty="0" err="1"/>
                <a:t>tháng</a:t>
              </a:r>
              <a:r>
                <a:rPr lang="en-US" sz="3600" i="1" dirty="0"/>
                <a:t> 4 </a:t>
              </a:r>
              <a:r>
                <a:rPr lang="en-US" sz="3600" i="1" dirty="0" err="1"/>
                <a:t>năm</a:t>
              </a:r>
              <a:r>
                <a:rPr lang="en-US" sz="3600" i="1" dirty="0"/>
                <a:t> 2021 </a:t>
              </a:r>
              <a:r>
                <a:rPr lang="en-US" sz="3600" i="1" dirty="0" err="1"/>
                <a:t>của</a:t>
              </a:r>
              <a:r>
                <a:rPr lang="en-US" sz="3600" i="1" dirty="0"/>
                <a:t> </a:t>
              </a:r>
              <a:r>
                <a:rPr lang="en-US" sz="3600" i="1" dirty="0" err="1"/>
                <a:t>Bộ</a:t>
              </a:r>
              <a:r>
                <a:rPr lang="en-US" sz="3600" i="1" dirty="0"/>
                <a:t> </a:t>
              </a:r>
              <a:r>
                <a:rPr lang="en-US" sz="3600" i="1" dirty="0" err="1"/>
                <a:t>Giáo</a:t>
              </a:r>
              <a:r>
                <a:rPr lang="en-US" sz="3600" i="1" dirty="0"/>
                <a:t> </a:t>
              </a:r>
              <a:r>
                <a:rPr lang="en-US" sz="3600" i="1" dirty="0" err="1"/>
                <a:t>dục</a:t>
              </a:r>
              <a:r>
                <a:rPr lang="en-US" sz="3600" i="1" dirty="0"/>
                <a:t> </a:t>
              </a:r>
              <a:r>
                <a:rPr lang="en-US" sz="3600" i="1" dirty="0" err="1"/>
                <a:t>và</a:t>
              </a:r>
              <a:r>
                <a:rPr lang="en-US" sz="3600" i="1" dirty="0"/>
                <a:t> </a:t>
              </a:r>
              <a:r>
                <a:rPr lang="en-US" sz="3600" i="1" dirty="0" err="1"/>
                <a:t>Đào</a:t>
              </a:r>
              <a:r>
                <a:rPr lang="en-US" sz="3600" i="1" dirty="0"/>
                <a:t> </a:t>
              </a:r>
              <a:r>
                <a:rPr lang="en-US" sz="3600" i="1" dirty="0" err="1"/>
                <a:t>tạo</a:t>
              </a:r>
              <a:r>
                <a:rPr lang="en-US" sz="3600" i="1" dirty="0"/>
                <a:t> </a:t>
              </a:r>
              <a:r>
                <a:rPr lang="en-US" sz="3600" i="1" dirty="0" err="1"/>
                <a:t>về</a:t>
              </a:r>
              <a:r>
                <a:rPr lang="en-US" sz="3600" i="1" dirty="0"/>
                <a:t> ban </a:t>
              </a:r>
              <a:r>
                <a:rPr lang="en-US" sz="3600" i="1" err="1"/>
                <a:t>hành</a:t>
              </a:r>
              <a:r>
                <a:rPr lang="en-US" sz="3600" i="1"/>
                <a:t> chương </a:t>
              </a:r>
              <a:r>
                <a:rPr lang="en-US" sz="3600" i="1" dirty="0" err="1"/>
                <a:t>trình</a:t>
              </a:r>
              <a:r>
                <a:rPr lang="en-US" sz="3600" i="1" dirty="0"/>
                <a:t> </a:t>
              </a:r>
              <a:r>
                <a:rPr lang="en-US" sz="3600" i="1" dirty="0" err="1"/>
                <a:t>giáo</a:t>
              </a:r>
              <a:r>
                <a:rPr lang="en-US" sz="3600" i="1" dirty="0"/>
                <a:t> </a:t>
              </a:r>
              <a:r>
                <a:rPr lang="en-US" sz="3600" i="1" dirty="0" err="1"/>
                <a:t>dục</a:t>
              </a:r>
              <a:r>
                <a:rPr lang="en-US" sz="3600" i="1" dirty="0"/>
                <a:t> </a:t>
              </a:r>
              <a:r>
                <a:rPr lang="en-US" sz="3600" i="1" dirty="0" err="1"/>
                <a:t>mầm</a:t>
              </a:r>
              <a:r>
                <a:rPr lang="en-US" sz="3600" i="1" dirty="0"/>
                <a:t> non</a:t>
              </a:r>
              <a:endParaRPr lang="vi-VN" sz="3600" dirty="0"/>
            </a:p>
          </p:txBody>
        </p:sp>
      </p:grpSp>
    </p:spTree>
    <p:extLst>
      <p:ext uri="{BB962C8B-B14F-4D97-AF65-F5344CB8AC3E}">
        <p14:creationId xmlns:p14="http://schemas.microsoft.com/office/powerpoint/2010/main" val="931979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99596" y="693093"/>
            <a:ext cx="7608597" cy="3672676"/>
            <a:chOff x="-160355" y="0"/>
            <a:chExt cx="6057595" cy="2345806"/>
          </a:xfrm>
        </p:grpSpPr>
        <p:sp>
          <p:nvSpPr>
            <p:cNvPr id="6" name="Oval 5"/>
            <p:cNvSpPr/>
            <p:nvPr/>
          </p:nvSpPr>
          <p:spPr>
            <a:xfrm>
              <a:off x="1614114" y="0"/>
              <a:ext cx="1884045" cy="516255"/>
            </a:xfrm>
            <a:prstGeom prst="ellipse">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2000" dirty="0">
                <a:effectLst/>
                <a:latin typeface="+mn-lt"/>
                <a:ea typeface="Calibri"/>
                <a:cs typeface="Times New Roman"/>
              </a:endParaRPr>
            </a:p>
            <a:p>
              <a:pPr algn="ctr">
                <a:lnSpc>
                  <a:spcPct val="115000"/>
                </a:lnSpc>
                <a:spcAft>
                  <a:spcPts val="1000"/>
                </a:spcAft>
              </a:pPr>
              <a:r>
                <a:rPr lang="en-US" sz="2000" dirty="0">
                  <a:effectLst/>
                  <a:latin typeface="+mn-lt"/>
                  <a:ea typeface="Calibri"/>
                  <a:cs typeface="Times New Roman"/>
                </a:rPr>
                <a:t>CHỦ ĐỀ</a:t>
              </a:r>
            </a:p>
            <a:p>
              <a:pPr algn="ctr">
                <a:lnSpc>
                  <a:spcPct val="115000"/>
                </a:lnSpc>
                <a:spcAft>
                  <a:spcPts val="1000"/>
                </a:spcAft>
              </a:pPr>
              <a:endParaRPr lang="en-US" sz="2000" dirty="0">
                <a:effectLst/>
                <a:latin typeface="+mn-lt"/>
                <a:ea typeface="Calibri"/>
                <a:cs typeface="Times New Roman"/>
              </a:endParaRPr>
            </a:p>
          </p:txBody>
        </p:sp>
        <p:sp>
          <p:nvSpPr>
            <p:cNvPr id="8" name="Oval 7"/>
            <p:cNvSpPr/>
            <p:nvPr/>
          </p:nvSpPr>
          <p:spPr>
            <a:xfrm>
              <a:off x="-160355" y="580147"/>
              <a:ext cx="2629724" cy="617105"/>
            </a:xfrm>
            <a:prstGeom prst="ellipse">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err="1">
                  <a:effectLst/>
                  <a:latin typeface="+mn-lt"/>
                  <a:ea typeface="Calibri"/>
                  <a:cs typeface="Times New Roman"/>
                </a:rPr>
                <a:t>Nội</a:t>
              </a:r>
              <a:r>
                <a:rPr lang="en-US" sz="2000" dirty="0">
                  <a:effectLst/>
                  <a:latin typeface="+mn-lt"/>
                  <a:ea typeface="Calibri"/>
                  <a:cs typeface="Times New Roman"/>
                </a:rPr>
                <a:t> dung</a:t>
              </a:r>
              <a:endParaRPr lang="en-US" sz="2000" dirty="0">
                <a:latin typeface="+mn-lt"/>
                <a:ea typeface="Calibri"/>
                <a:cs typeface="Times New Roman"/>
              </a:endParaRPr>
            </a:p>
            <a:p>
              <a:pPr algn="ctr">
                <a:lnSpc>
                  <a:spcPct val="115000"/>
                </a:lnSpc>
                <a:spcAft>
                  <a:spcPts val="1000"/>
                </a:spcAft>
              </a:pPr>
              <a:r>
                <a:rPr lang="en-US" sz="2000">
                  <a:latin typeface="+mn-lt"/>
                  <a:ea typeface="Calibri"/>
                  <a:cs typeface="Times New Roman"/>
                </a:rPr>
                <a:t>(Muốn </a:t>
              </a:r>
              <a:r>
                <a:rPr lang="en-US" sz="2000" dirty="0" err="1">
                  <a:latin typeface="+mn-lt"/>
                  <a:ea typeface="Calibri"/>
                  <a:cs typeface="Times New Roman"/>
                </a:rPr>
                <a:t>trẻ</a:t>
              </a:r>
              <a:r>
                <a:rPr lang="en-US" sz="2000" dirty="0">
                  <a:latin typeface="+mn-lt"/>
                  <a:ea typeface="Calibri"/>
                  <a:cs typeface="Times New Roman"/>
                </a:rPr>
                <a:t> </a:t>
              </a:r>
              <a:r>
                <a:rPr lang="en-US" sz="2000" dirty="0" err="1">
                  <a:latin typeface="+mn-lt"/>
                  <a:ea typeface="Calibri"/>
                  <a:cs typeface="Times New Roman"/>
                </a:rPr>
                <a:t>biết</a:t>
              </a:r>
              <a:r>
                <a:rPr lang="en-US" sz="2000" dirty="0">
                  <a:latin typeface="+mn-lt"/>
                  <a:ea typeface="Calibri"/>
                  <a:cs typeface="Times New Roman"/>
                </a:rPr>
                <a:t> </a:t>
              </a:r>
              <a:r>
                <a:rPr lang="en-US" sz="2000" dirty="0" err="1">
                  <a:latin typeface="+mn-lt"/>
                  <a:ea typeface="Calibri"/>
                  <a:cs typeface="Times New Roman"/>
                </a:rPr>
                <a:t>gì</a:t>
              </a:r>
              <a:r>
                <a:rPr lang="en-US" sz="2000" dirty="0">
                  <a:latin typeface="+mn-lt"/>
                  <a:ea typeface="Calibri"/>
                  <a:cs typeface="Times New Roman"/>
                </a:rPr>
                <a:t>?)</a:t>
              </a:r>
            </a:p>
          </p:txBody>
        </p:sp>
        <p:sp>
          <p:nvSpPr>
            <p:cNvPr id="9" name="Rectangle 8"/>
            <p:cNvSpPr/>
            <p:nvPr/>
          </p:nvSpPr>
          <p:spPr>
            <a:xfrm>
              <a:off x="159026" y="1479666"/>
              <a:ext cx="1228411" cy="86614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err="1">
                  <a:effectLst/>
                  <a:ea typeface="Calibri"/>
                  <a:cs typeface="Times New Roman"/>
                </a:rPr>
                <a:t>Hoạt</a:t>
              </a:r>
              <a:r>
                <a:rPr lang="en-US" sz="2000" dirty="0">
                  <a:effectLst/>
                  <a:ea typeface="Calibri"/>
                  <a:cs typeface="Times New Roman"/>
                </a:rPr>
                <a:t> </a:t>
              </a:r>
              <a:r>
                <a:rPr lang="en-US" sz="2000" dirty="0" err="1">
                  <a:effectLst/>
                  <a:ea typeface="Calibri"/>
                  <a:cs typeface="Times New Roman"/>
                </a:rPr>
                <a:t>động</a:t>
              </a:r>
              <a:endParaRPr lang="en-US" sz="2000" dirty="0">
                <a:effectLst/>
                <a:ea typeface="Calibri"/>
                <a:cs typeface="Times New Roman"/>
              </a:endParaRPr>
            </a:p>
            <a:p>
              <a:pPr algn="ctr"/>
              <a:r>
                <a:rPr lang="en-US" sz="2000">
                  <a:ea typeface="Calibri"/>
                  <a:cs typeface="Times New Roman"/>
                </a:rPr>
                <a:t>(Muốn </a:t>
              </a:r>
              <a:r>
                <a:rPr lang="en-US" sz="2000" dirty="0" err="1">
                  <a:ea typeface="Calibri"/>
                  <a:cs typeface="Times New Roman"/>
                </a:rPr>
                <a:t>trẻ</a:t>
              </a:r>
              <a:br>
                <a:rPr lang="en-US" sz="2000" dirty="0">
                  <a:ea typeface="Calibri"/>
                  <a:cs typeface="Times New Roman"/>
                </a:rPr>
              </a:br>
              <a:r>
                <a:rPr lang="en-US" sz="2000" dirty="0" err="1">
                  <a:ea typeface="Calibri"/>
                  <a:cs typeface="Times New Roman"/>
                </a:rPr>
                <a:t>làm</a:t>
              </a:r>
              <a:r>
                <a:rPr lang="en-US" sz="2000" dirty="0">
                  <a:ea typeface="Calibri"/>
                  <a:cs typeface="Times New Roman"/>
                </a:rPr>
                <a:t> </a:t>
              </a:r>
              <a:r>
                <a:rPr lang="en-US" sz="2000" dirty="0" err="1">
                  <a:ea typeface="Calibri"/>
                  <a:cs typeface="Times New Roman"/>
                </a:rPr>
                <a:t>gì</a:t>
              </a:r>
              <a:r>
                <a:rPr lang="en-US" sz="2000" dirty="0">
                  <a:ea typeface="Calibri"/>
                  <a:cs typeface="Times New Roman"/>
                </a:rPr>
                <a:t>)</a:t>
              </a:r>
              <a:endParaRPr lang="en-US" sz="2000" dirty="0">
                <a:effectLst/>
                <a:ea typeface="Calibri"/>
                <a:cs typeface="Times New Roman"/>
              </a:endParaRPr>
            </a:p>
            <a:p>
              <a:pPr algn="ctr"/>
              <a:r>
                <a:rPr lang="en-US" sz="2000" dirty="0">
                  <a:effectLst/>
                  <a:ea typeface="Calibri"/>
                  <a:cs typeface="Times New Roman"/>
                </a:rPr>
                <a:t>-………</a:t>
              </a:r>
            </a:p>
          </p:txBody>
        </p:sp>
        <p:sp>
          <p:nvSpPr>
            <p:cNvPr id="10" name="Rectangle 9"/>
            <p:cNvSpPr/>
            <p:nvPr/>
          </p:nvSpPr>
          <p:spPr>
            <a:xfrm>
              <a:off x="3888188" y="1478942"/>
              <a:ext cx="1144905" cy="86614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err="1">
                  <a:ea typeface="Calibri"/>
                  <a:cs typeface="Times New Roman"/>
                </a:rPr>
                <a:t>Hoạt</a:t>
              </a:r>
              <a:r>
                <a:rPr lang="en-US" sz="2000" dirty="0">
                  <a:ea typeface="Calibri"/>
                  <a:cs typeface="Times New Roman"/>
                </a:rPr>
                <a:t> </a:t>
              </a:r>
              <a:r>
                <a:rPr lang="en-US" sz="2000" dirty="0" err="1">
                  <a:ea typeface="Calibri"/>
                  <a:cs typeface="Times New Roman"/>
                </a:rPr>
                <a:t>động</a:t>
              </a:r>
              <a:endParaRPr lang="en-US" sz="2000" dirty="0">
                <a:ea typeface="Calibri"/>
                <a:cs typeface="Times New Roman"/>
              </a:endParaRPr>
            </a:p>
            <a:p>
              <a:pPr algn="ctr"/>
              <a:r>
                <a:rPr lang="en-US" sz="2000">
                  <a:ea typeface="Calibri"/>
                  <a:cs typeface="Times New Roman"/>
                </a:rPr>
                <a:t>(Muốn </a:t>
              </a:r>
              <a:r>
                <a:rPr lang="en-US" sz="2000" dirty="0" err="1">
                  <a:ea typeface="Calibri"/>
                  <a:cs typeface="Times New Roman"/>
                </a:rPr>
                <a:t>trẻ</a:t>
              </a:r>
              <a:br>
                <a:rPr lang="en-US" sz="2000" dirty="0">
                  <a:ea typeface="Calibri"/>
                  <a:cs typeface="Times New Roman"/>
                </a:rPr>
              </a:br>
              <a:r>
                <a:rPr lang="en-US" sz="2000" dirty="0" err="1">
                  <a:ea typeface="Calibri"/>
                  <a:cs typeface="Times New Roman"/>
                </a:rPr>
                <a:t>làm</a:t>
              </a:r>
              <a:r>
                <a:rPr lang="en-US" sz="2000" dirty="0">
                  <a:ea typeface="Calibri"/>
                  <a:cs typeface="Times New Roman"/>
                </a:rPr>
                <a:t> </a:t>
              </a:r>
              <a:r>
                <a:rPr lang="en-US" sz="2000" dirty="0" err="1">
                  <a:ea typeface="Calibri"/>
                  <a:cs typeface="Times New Roman"/>
                </a:rPr>
                <a:t>gì</a:t>
              </a:r>
              <a:r>
                <a:rPr lang="en-US" sz="2000" dirty="0">
                  <a:ea typeface="Calibri"/>
                  <a:cs typeface="Times New Roman"/>
                </a:rPr>
                <a:t>)</a:t>
              </a:r>
            </a:p>
            <a:p>
              <a:pPr algn="ctr"/>
              <a:r>
                <a:rPr lang="en-US" sz="2000" dirty="0">
                  <a:ea typeface="Calibri"/>
                  <a:cs typeface="Times New Roman"/>
                </a:rPr>
                <a:t>-………</a:t>
              </a:r>
            </a:p>
          </p:txBody>
        </p:sp>
        <p:cxnSp>
          <p:nvCxnSpPr>
            <p:cNvPr id="11" name="Straight Arrow Connector 10"/>
            <p:cNvCxnSpPr/>
            <p:nvPr/>
          </p:nvCxnSpPr>
          <p:spPr>
            <a:xfrm flipH="1">
              <a:off x="1160890" y="516835"/>
              <a:ext cx="1001394" cy="647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763321" y="1197165"/>
              <a:ext cx="0" cy="281644"/>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4" name="Straight Arrow Connector 13"/>
            <p:cNvCxnSpPr>
              <a:cxnSpLocks/>
            </p:cNvCxnSpPr>
            <p:nvPr/>
          </p:nvCxnSpPr>
          <p:spPr>
            <a:xfrm>
              <a:off x="4553568" y="1040449"/>
              <a:ext cx="3103" cy="470937"/>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5" name="Straight Arrow Connector 14"/>
            <p:cNvCxnSpPr/>
            <p:nvPr/>
          </p:nvCxnSpPr>
          <p:spPr>
            <a:xfrm>
              <a:off x="2719346" y="508883"/>
              <a:ext cx="1168897" cy="72087"/>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49" name="Oval 7">
              <a:extLst>
                <a:ext uri="{FF2B5EF4-FFF2-40B4-BE49-F238E27FC236}">
                  <a16:creationId xmlns:a16="http://schemas.microsoft.com/office/drawing/2014/main" id="{F9A5DE60-819E-4FEB-B8F3-C0BDB656CB05}"/>
                </a:ext>
              </a:extLst>
            </p:cNvPr>
            <p:cNvSpPr/>
            <p:nvPr/>
          </p:nvSpPr>
          <p:spPr>
            <a:xfrm>
              <a:off x="3267516" y="580147"/>
              <a:ext cx="2629724" cy="617105"/>
            </a:xfrm>
            <a:prstGeom prst="ellipse">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err="1">
                  <a:effectLst/>
                  <a:latin typeface="+mn-lt"/>
                  <a:ea typeface="Calibri"/>
                  <a:cs typeface="Times New Roman"/>
                </a:rPr>
                <a:t>Nội</a:t>
              </a:r>
              <a:r>
                <a:rPr lang="en-US" sz="2000" dirty="0">
                  <a:effectLst/>
                  <a:latin typeface="+mn-lt"/>
                  <a:ea typeface="Calibri"/>
                  <a:cs typeface="Times New Roman"/>
                </a:rPr>
                <a:t> dung</a:t>
              </a:r>
              <a:endParaRPr lang="en-US" sz="2000" dirty="0">
                <a:latin typeface="+mn-lt"/>
                <a:ea typeface="Calibri"/>
                <a:cs typeface="Times New Roman"/>
              </a:endParaRPr>
            </a:p>
            <a:p>
              <a:pPr algn="ctr">
                <a:lnSpc>
                  <a:spcPct val="115000"/>
                </a:lnSpc>
                <a:spcAft>
                  <a:spcPts val="1000"/>
                </a:spcAft>
              </a:pPr>
              <a:r>
                <a:rPr lang="en-US" sz="2000">
                  <a:latin typeface="+mn-lt"/>
                  <a:ea typeface="Calibri"/>
                  <a:cs typeface="Times New Roman"/>
                </a:rPr>
                <a:t>(Muốn </a:t>
              </a:r>
              <a:r>
                <a:rPr lang="en-US" sz="2000" dirty="0" err="1">
                  <a:latin typeface="+mn-lt"/>
                  <a:ea typeface="Calibri"/>
                  <a:cs typeface="Times New Roman"/>
                </a:rPr>
                <a:t>trẻ</a:t>
              </a:r>
              <a:r>
                <a:rPr lang="en-US" sz="2000" dirty="0">
                  <a:latin typeface="+mn-lt"/>
                  <a:ea typeface="Calibri"/>
                  <a:cs typeface="Times New Roman"/>
                </a:rPr>
                <a:t> </a:t>
              </a:r>
              <a:r>
                <a:rPr lang="en-US" sz="2000" dirty="0" err="1">
                  <a:latin typeface="+mn-lt"/>
                  <a:ea typeface="Calibri"/>
                  <a:cs typeface="Times New Roman"/>
                </a:rPr>
                <a:t>biết</a:t>
              </a:r>
              <a:r>
                <a:rPr lang="en-US" sz="2000" dirty="0">
                  <a:latin typeface="+mn-lt"/>
                  <a:ea typeface="Calibri"/>
                  <a:cs typeface="Times New Roman"/>
                </a:rPr>
                <a:t> </a:t>
              </a:r>
              <a:r>
                <a:rPr lang="en-US" sz="2000" dirty="0" err="1">
                  <a:latin typeface="+mn-lt"/>
                  <a:ea typeface="Calibri"/>
                  <a:cs typeface="Times New Roman"/>
                </a:rPr>
                <a:t>gì</a:t>
              </a:r>
              <a:r>
                <a:rPr lang="en-US" sz="2000" dirty="0">
                  <a:latin typeface="+mn-lt"/>
                  <a:ea typeface="Calibri"/>
                  <a:cs typeface="Times New Roman"/>
                </a:rPr>
                <a:t>?)</a:t>
              </a:r>
            </a:p>
          </p:txBody>
        </p:sp>
      </p:grpSp>
      <p:sp>
        <p:nvSpPr>
          <p:cNvPr id="16" name="Rectangle 15"/>
          <p:cNvSpPr/>
          <p:nvPr/>
        </p:nvSpPr>
        <p:spPr>
          <a:xfrm>
            <a:off x="1074715" y="231427"/>
            <a:ext cx="3259226" cy="461665"/>
          </a:xfrm>
          <a:prstGeom prst="rect">
            <a:avLst/>
          </a:prstGeom>
        </p:spPr>
        <p:txBody>
          <a:bodyPr wrap="none">
            <a:spAutoFit/>
          </a:bodyPr>
          <a:lstStyle/>
          <a:p>
            <a:pPr marL="342900" indent="-342900" algn="just">
              <a:buFont typeface="Wingdings" pitchFamily="2" charset="2"/>
              <a:buChar char="q"/>
            </a:pPr>
            <a:r>
              <a:rPr lang="pt-BR" sz="2400" b="1" dirty="0"/>
              <a:t>. Mạng chủ đề........</a:t>
            </a:r>
            <a:endParaRPr lang="en-US" sz="2400" dirty="0"/>
          </a:p>
        </p:txBody>
      </p:sp>
      <p:grpSp>
        <p:nvGrpSpPr>
          <p:cNvPr id="17" name="Google Shape;4546;p48"/>
          <p:cNvGrpSpPr/>
          <p:nvPr/>
        </p:nvGrpSpPr>
        <p:grpSpPr>
          <a:xfrm>
            <a:off x="745893" y="844803"/>
            <a:ext cx="1099498" cy="557632"/>
            <a:chOff x="1100281" y="1325671"/>
            <a:chExt cx="1099498" cy="557632"/>
          </a:xfrm>
        </p:grpSpPr>
        <p:sp>
          <p:nvSpPr>
            <p:cNvPr id="18"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580;p48"/>
          <p:cNvGrpSpPr/>
          <p:nvPr/>
        </p:nvGrpSpPr>
        <p:grpSpPr>
          <a:xfrm flipH="1">
            <a:off x="7568032" y="962335"/>
            <a:ext cx="727327" cy="590593"/>
            <a:chOff x="1286080" y="2919949"/>
            <a:chExt cx="727327" cy="590593"/>
          </a:xfrm>
        </p:grpSpPr>
        <p:sp>
          <p:nvSpPr>
            <p:cNvPr id="33"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Google Shape;1540;p63"/>
          <p:cNvPicPr preferRelativeResize="0"/>
          <p:nvPr/>
        </p:nvPicPr>
        <p:blipFill rotWithShape="1">
          <a:blip r:embed="rId2">
            <a:alphaModFix/>
          </a:blip>
          <a:srcRect t="9703" r="2400" b="9501"/>
          <a:stretch/>
        </p:blipFill>
        <p:spPr>
          <a:xfrm>
            <a:off x="3523260" y="3864297"/>
            <a:ext cx="1392925" cy="1000675"/>
          </a:xfrm>
          <a:prstGeom prst="rect">
            <a:avLst/>
          </a:prstGeom>
          <a:noFill/>
          <a:ln>
            <a:noFill/>
          </a:ln>
        </p:spPr>
      </p:pic>
      <p:pic>
        <p:nvPicPr>
          <p:cNvPr id="48" name="Google Shape;1540;p63"/>
          <p:cNvPicPr preferRelativeResize="0"/>
          <p:nvPr/>
        </p:nvPicPr>
        <p:blipFill rotWithShape="1">
          <a:blip r:embed="rId2">
            <a:alphaModFix/>
          </a:blip>
          <a:srcRect t="9703" r="2400" b="9501"/>
          <a:stretch/>
        </p:blipFill>
        <p:spPr>
          <a:xfrm rot="1010125">
            <a:off x="4317701" y="3936166"/>
            <a:ext cx="1392925" cy="1000675"/>
          </a:xfrm>
          <a:prstGeom prst="rect">
            <a:avLst/>
          </a:prstGeom>
          <a:noFill/>
          <a:ln>
            <a:noFill/>
          </a:ln>
        </p:spPr>
      </p:pic>
    </p:spTree>
    <p:extLst>
      <p:ext uri="{BB962C8B-B14F-4D97-AF65-F5344CB8AC3E}">
        <p14:creationId xmlns:p14="http://schemas.microsoft.com/office/powerpoint/2010/main" val="193982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4546;p48"/>
          <p:cNvGrpSpPr/>
          <p:nvPr/>
        </p:nvGrpSpPr>
        <p:grpSpPr>
          <a:xfrm>
            <a:off x="745893" y="844803"/>
            <a:ext cx="1099498" cy="557632"/>
            <a:chOff x="1100281" y="1325671"/>
            <a:chExt cx="1099498" cy="557632"/>
          </a:xfrm>
        </p:grpSpPr>
        <p:sp>
          <p:nvSpPr>
            <p:cNvPr id="18"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580;p48"/>
          <p:cNvGrpSpPr/>
          <p:nvPr/>
        </p:nvGrpSpPr>
        <p:grpSpPr>
          <a:xfrm flipH="1">
            <a:off x="7568032" y="962335"/>
            <a:ext cx="727327" cy="590593"/>
            <a:chOff x="1286080" y="2919949"/>
            <a:chExt cx="727327" cy="590593"/>
          </a:xfrm>
        </p:grpSpPr>
        <p:sp>
          <p:nvSpPr>
            <p:cNvPr id="33"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Google Shape;1540;p63"/>
          <p:cNvPicPr preferRelativeResize="0"/>
          <p:nvPr/>
        </p:nvPicPr>
        <p:blipFill rotWithShape="1">
          <a:blip r:embed="rId2">
            <a:alphaModFix/>
          </a:blip>
          <a:srcRect t="9703" r="2400" b="9501"/>
          <a:stretch/>
        </p:blipFill>
        <p:spPr>
          <a:xfrm>
            <a:off x="3523260" y="3864297"/>
            <a:ext cx="1392925" cy="1000675"/>
          </a:xfrm>
          <a:prstGeom prst="rect">
            <a:avLst/>
          </a:prstGeom>
          <a:noFill/>
          <a:ln>
            <a:noFill/>
          </a:ln>
        </p:spPr>
      </p:pic>
      <p:pic>
        <p:nvPicPr>
          <p:cNvPr id="48" name="Google Shape;1540;p63"/>
          <p:cNvPicPr preferRelativeResize="0"/>
          <p:nvPr/>
        </p:nvPicPr>
        <p:blipFill rotWithShape="1">
          <a:blip r:embed="rId2">
            <a:alphaModFix/>
          </a:blip>
          <a:srcRect t="9703" r="2400" b="9501"/>
          <a:stretch/>
        </p:blipFill>
        <p:spPr>
          <a:xfrm rot="1010125">
            <a:off x="4317701" y="3936166"/>
            <a:ext cx="1392925" cy="1000675"/>
          </a:xfrm>
          <a:prstGeom prst="rect">
            <a:avLst/>
          </a:prstGeom>
          <a:noFill/>
          <a:ln>
            <a:noFill/>
          </a:ln>
        </p:spPr>
      </p:pic>
      <p:sp>
        <p:nvSpPr>
          <p:cNvPr id="2" name="Hình chữ nhật 1">
            <a:extLst>
              <a:ext uri="{FF2B5EF4-FFF2-40B4-BE49-F238E27FC236}">
                <a16:creationId xmlns:a16="http://schemas.microsoft.com/office/drawing/2014/main" id="{AD7EE53E-2E66-445D-B352-D68852A2A1A0}"/>
              </a:ext>
            </a:extLst>
          </p:cNvPr>
          <p:cNvSpPr/>
          <p:nvPr/>
        </p:nvSpPr>
        <p:spPr>
          <a:xfrm>
            <a:off x="1203991" y="1668627"/>
            <a:ext cx="6654055" cy="830997"/>
          </a:xfrm>
          <a:prstGeom prst="rect">
            <a:avLst/>
          </a:prstGeom>
        </p:spPr>
        <p:txBody>
          <a:bodyPr wrap="square">
            <a:spAutoFit/>
          </a:bodyPr>
          <a:lstStyle/>
          <a:p>
            <a:r>
              <a:rPr lang="vi-VN" sz="2400" b="1" dirty="0" err="1">
                <a:solidFill>
                  <a:srgbClr val="FF0000"/>
                </a:solidFill>
              </a:rPr>
              <a:t>Bài</a:t>
            </a:r>
            <a:r>
              <a:rPr lang="vi-VN" sz="2400" b="1" dirty="0">
                <a:solidFill>
                  <a:srgbClr val="FF0000"/>
                </a:solidFill>
              </a:rPr>
              <a:t> </a:t>
            </a:r>
            <a:r>
              <a:rPr lang="vi-VN" sz="2400" b="1" dirty="0" err="1">
                <a:solidFill>
                  <a:srgbClr val="FF0000"/>
                </a:solidFill>
              </a:rPr>
              <a:t>tập</a:t>
            </a:r>
            <a:r>
              <a:rPr lang="vi-VN" sz="2400" b="1" dirty="0">
                <a:solidFill>
                  <a:srgbClr val="FF0000"/>
                </a:solidFill>
              </a:rPr>
              <a:t>:</a:t>
            </a:r>
          </a:p>
          <a:p>
            <a:r>
              <a:rPr lang="vi-VN" sz="2400" b="1" dirty="0" err="1">
                <a:solidFill>
                  <a:srgbClr val="FF0000"/>
                </a:solidFill>
              </a:rPr>
              <a:t>Mỗi</a:t>
            </a:r>
            <a:r>
              <a:rPr lang="vi-VN" sz="2400" b="1" dirty="0">
                <a:solidFill>
                  <a:srgbClr val="FF0000"/>
                </a:solidFill>
              </a:rPr>
              <a:t> </a:t>
            </a:r>
            <a:r>
              <a:rPr lang="vi-VN" sz="2400" b="1" dirty="0" err="1">
                <a:solidFill>
                  <a:srgbClr val="FF0000"/>
                </a:solidFill>
              </a:rPr>
              <a:t>nhóm</a:t>
            </a:r>
            <a:r>
              <a:rPr lang="vi-VN" sz="2400" b="1" dirty="0">
                <a:solidFill>
                  <a:srgbClr val="FF0000"/>
                </a:solidFill>
              </a:rPr>
              <a:t> </a:t>
            </a:r>
            <a:r>
              <a:rPr lang="vi-VN" sz="2400" b="1" dirty="0" err="1">
                <a:solidFill>
                  <a:srgbClr val="FF0000"/>
                </a:solidFill>
              </a:rPr>
              <a:t>thiết</a:t>
            </a:r>
            <a:r>
              <a:rPr lang="vi-VN" sz="2400" b="1" dirty="0">
                <a:solidFill>
                  <a:srgbClr val="FF0000"/>
                </a:solidFill>
              </a:rPr>
              <a:t> </a:t>
            </a:r>
            <a:r>
              <a:rPr lang="vi-VN" sz="2400" b="1" dirty="0" err="1">
                <a:solidFill>
                  <a:srgbClr val="FF0000"/>
                </a:solidFill>
              </a:rPr>
              <a:t>kế</a:t>
            </a:r>
            <a:r>
              <a:rPr lang="vi-VN" sz="2400" b="1" dirty="0">
                <a:solidFill>
                  <a:srgbClr val="FF0000"/>
                </a:solidFill>
              </a:rPr>
              <a:t> 1 </a:t>
            </a:r>
            <a:r>
              <a:rPr lang="vi-VN" sz="2400" b="1" dirty="0" err="1">
                <a:solidFill>
                  <a:srgbClr val="FF0000"/>
                </a:solidFill>
              </a:rPr>
              <a:t>Mạng</a:t>
            </a:r>
            <a:r>
              <a:rPr lang="vi-VN" sz="2400" b="1" dirty="0">
                <a:solidFill>
                  <a:srgbClr val="FF0000"/>
                </a:solidFill>
              </a:rPr>
              <a:t> </a:t>
            </a:r>
            <a:r>
              <a:rPr lang="vi-VN" sz="2400" b="1" dirty="0" err="1">
                <a:solidFill>
                  <a:srgbClr val="FF0000"/>
                </a:solidFill>
              </a:rPr>
              <a:t>chủ</a:t>
            </a:r>
            <a:r>
              <a:rPr lang="vi-VN" sz="2400" b="1" dirty="0">
                <a:solidFill>
                  <a:srgbClr val="FF0000"/>
                </a:solidFill>
              </a:rPr>
              <a:t> </a:t>
            </a:r>
            <a:r>
              <a:rPr lang="vi-VN" sz="2400" b="1" dirty="0" err="1">
                <a:solidFill>
                  <a:srgbClr val="FF0000"/>
                </a:solidFill>
              </a:rPr>
              <a:t>đề</a:t>
            </a:r>
            <a:endParaRPr lang="vi-VN" sz="2400" b="1" dirty="0">
              <a:solidFill>
                <a:srgbClr val="FF0000"/>
              </a:solidFill>
            </a:endParaRPr>
          </a:p>
        </p:txBody>
      </p:sp>
    </p:spTree>
    <p:extLst>
      <p:ext uri="{BB962C8B-B14F-4D97-AF65-F5344CB8AC3E}">
        <p14:creationId xmlns:p14="http://schemas.microsoft.com/office/powerpoint/2010/main" val="3414265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5556" y="843558"/>
            <a:ext cx="7704856" cy="830997"/>
          </a:xfrm>
          <a:prstGeom prst="rect">
            <a:avLst/>
          </a:prstGeom>
        </p:spPr>
        <p:txBody>
          <a:bodyPr wrap="square">
            <a:spAutoFit/>
          </a:bodyPr>
          <a:lstStyle/>
          <a:p>
            <a:pPr algn="just"/>
            <a:r>
              <a:rPr lang="en-US" sz="2400" b="1" dirty="0">
                <a:solidFill>
                  <a:srgbClr val="9900CC"/>
                </a:solidFill>
              </a:rPr>
              <a:t>2.1.1. </a:t>
            </a:r>
            <a:r>
              <a:rPr lang="en-US" sz="2400" b="1" dirty="0" err="1">
                <a:solidFill>
                  <a:srgbClr val="9900CC"/>
                </a:solidFill>
              </a:rPr>
              <a:t>Cách</a:t>
            </a:r>
            <a:r>
              <a:rPr lang="vi-VN" sz="2400" b="1" dirty="0">
                <a:solidFill>
                  <a:srgbClr val="9900CC"/>
                </a:solidFill>
              </a:rPr>
              <a:t> phân b</a:t>
            </a:r>
            <a:r>
              <a:rPr lang="en-US" sz="2400" b="1" dirty="0">
                <a:solidFill>
                  <a:srgbClr val="9900CC"/>
                </a:solidFill>
              </a:rPr>
              <a:t>ổ</a:t>
            </a:r>
            <a:r>
              <a:rPr lang="vi-VN" sz="2400" b="1" dirty="0">
                <a:solidFill>
                  <a:srgbClr val="9900CC"/>
                </a:solidFill>
              </a:rPr>
              <a:t> m</a:t>
            </a:r>
            <a:r>
              <a:rPr lang="en-US" sz="2400" b="1" dirty="0">
                <a:solidFill>
                  <a:srgbClr val="9900CC"/>
                </a:solidFill>
              </a:rPr>
              <a:t>ụ</a:t>
            </a:r>
            <a:r>
              <a:rPr lang="vi-VN" sz="2400" b="1" dirty="0">
                <a:solidFill>
                  <a:srgbClr val="9900CC"/>
                </a:solidFill>
              </a:rPr>
              <a:t>c tiêu</a:t>
            </a:r>
            <a:r>
              <a:rPr lang="en-US" sz="2400" b="1" dirty="0">
                <a:solidFill>
                  <a:srgbClr val="9900CC"/>
                </a:solidFill>
              </a:rPr>
              <a:t>, </a:t>
            </a:r>
            <a:r>
              <a:rPr lang="en-US" sz="2400" b="1" dirty="0" err="1">
                <a:solidFill>
                  <a:srgbClr val="9900CC"/>
                </a:solidFill>
              </a:rPr>
              <a:t>nội</a:t>
            </a:r>
            <a:r>
              <a:rPr lang="en-US" sz="2400" b="1" dirty="0">
                <a:solidFill>
                  <a:srgbClr val="9900CC"/>
                </a:solidFill>
              </a:rPr>
              <a:t> dung</a:t>
            </a:r>
            <a:r>
              <a:rPr lang="vi-VN" sz="2400" b="1" dirty="0">
                <a:solidFill>
                  <a:srgbClr val="9900CC"/>
                </a:solidFill>
              </a:rPr>
              <a:t> giáo d</a:t>
            </a:r>
            <a:r>
              <a:rPr lang="en-US" sz="2400" b="1" dirty="0">
                <a:solidFill>
                  <a:srgbClr val="9900CC"/>
                </a:solidFill>
              </a:rPr>
              <a:t>ụ</a:t>
            </a:r>
            <a:r>
              <a:rPr lang="vi-VN" sz="2400" b="1">
                <a:solidFill>
                  <a:srgbClr val="9900CC"/>
                </a:solidFill>
              </a:rPr>
              <a:t>c </a:t>
            </a:r>
            <a:br>
              <a:rPr lang="vi-VN" sz="2400" b="1">
                <a:solidFill>
                  <a:srgbClr val="9900CC"/>
                </a:solidFill>
              </a:rPr>
            </a:br>
            <a:r>
              <a:rPr lang="vi-VN" sz="2400" b="1">
                <a:solidFill>
                  <a:srgbClr val="9900CC"/>
                </a:solidFill>
              </a:rPr>
              <a:t>năm </a:t>
            </a:r>
            <a:r>
              <a:rPr lang="vi-VN" sz="2400" b="1" dirty="0">
                <a:solidFill>
                  <a:srgbClr val="9900CC"/>
                </a:solidFill>
              </a:rPr>
              <a:t>h</a:t>
            </a:r>
            <a:r>
              <a:rPr lang="en-US" sz="2400" b="1" dirty="0">
                <a:solidFill>
                  <a:srgbClr val="9900CC"/>
                </a:solidFill>
              </a:rPr>
              <a:t>ọ</a:t>
            </a:r>
            <a:r>
              <a:rPr lang="vi-VN" sz="2400" b="1" dirty="0">
                <a:solidFill>
                  <a:srgbClr val="9900CC"/>
                </a:solidFill>
              </a:rPr>
              <a:t>c vào </a:t>
            </a:r>
            <a:r>
              <a:rPr lang="en-US" sz="2400" b="1" dirty="0" err="1">
                <a:solidFill>
                  <a:srgbClr val="9900CC"/>
                </a:solidFill>
              </a:rPr>
              <a:t>tháng</a:t>
            </a:r>
            <a:r>
              <a:rPr lang="en-US" sz="2400" b="1" dirty="0">
                <a:solidFill>
                  <a:srgbClr val="9900CC"/>
                </a:solidFill>
              </a:rPr>
              <a:t>/ </a:t>
            </a:r>
            <a:r>
              <a:rPr lang="vi-VN" sz="2400" b="1" dirty="0">
                <a:solidFill>
                  <a:srgbClr val="9900CC"/>
                </a:solidFill>
              </a:rPr>
              <a:t>ch</a:t>
            </a:r>
            <a:r>
              <a:rPr lang="en-US" sz="2400" b="1" dirty="0">
                <a:solidFill>
                  <a:srgbClr val="9900CC"/>
                </a:solidFill>
              </a:rPr>
              <a:t>ủ</a:t>
            </a:r>
            <a:r>
              <a:rPr lang="vi-VN" sz="2400" b="1" dirty="0">
                <a:solidFill>
                  <a:srgbClr val="9900CC"/>
                </a:solidFill>
              </a:rPr>
              <a:t> đ</a:t>
            </a:r>
            <a:r>
              <a:rPr lang="en-US" sz="2400" b="1" dirty="0">
                <a:solidFill>
                  <a:srgbClr val="9900CC"/>
                </a:solidFill>
              </a:rPr>
              <a:t>ề</a:t>
            </a:r>
            <a:endParaRPr lang="en-US" sz="2400" dirty="0">
              <a:solidFill>
                <a:srgbClr val="9900CC"/>
              </a:solidFill>
            </a:endParaRPr>
          </a:p>
        </p:txBody>
      </p:sp>
      <p:sp>
        <p:nvSpPr>
          <p:cNvPr id="5" name="Rectangle 4"/>
          <p:cNvSpPr/>
          <p:nvPr/>
        </p:nvSpPr>
        <p:spPr>
          <a:xfrm>
            <a:off x="664915" y="1807726"/>
            <a:ext cx="7704856" cy="2769989"/>
          </a:xfrm>
          <a:prstGeom prst="rect">
            <a:avLst/>
          </a:prstGeom>
        </p:spPr>
        <p:txBody>
          <a:bodyPr wrap="square">
            <a:spAutoFit/>
          </a:bodyPr>
          <a:lstStyle/>
          <a:p>
            <a:pPr lvl="0" algn="just" fontAlgn="base">
              <a:spcBef>
                <a:spcPts val="1800"/>
              </a:spcBef>
            </a:pPr>
            <a:r>
              <a:rPr lang="en-US" sz="2400" dirty="0"/>
              <a:t>- </a:t>
            </a:r>
            <a:r>
              <a:rPr lang="vi-VN" sz="2400" dirty="0"/>
              <a:t>Phân bổ mục tiêu</a:t>
            </a:r>
            <a:r>
              <a:rPr lang="en-US" sz="2400" dirty="0"/>
              <a:t>, </a:t>
            </a:r>
            <a:r>
              <a:rPr lang="en-US" sz="2400" dirty="0" err="1"/>
              <a:t>nội</a:t>
            </a:r>
            <a:r>
              <a:rPr lang="en-US" sz="2400" dirty="0"/>
              <a:t> dung</a:t>
            </a:r>
            <a:r>
              <a:rPr lang="vi-VN" sz="2400" dirty="0"/>
              <a:t> năm học vào </a:t>
            </a:r>
            <a:r>
              <a:rPr lang="en-US" sz="2400" err="1"/>
              <a:t>tháng</a:t>
            </a:r>
            <a:r>
              <a:rPr lang="en-US" sz="2400"/>
              <a:t>/</a:t>
            </a:r>
            <a:r>
              <a:rPr lang="vi-VN" sz="2400"/>
              <a:t> chủ </a:t>
            </a:r>
            <a:r>
              <a:rPr lang="vi-VN" sz="2400" dirty="0"/>
              <a:t>đề phải đảm bảo tính phát triển từ dễ đến khó, từ đơn giản đến phức tạp, phù hợp với sự phát triển của trẻ. </a:t>
            </a:r>
            <a:endParaRPr lang="en-US" sz="2400" dirty="0"/>
          </a:p>
          <a:p>
            <a:pPr lvl="0" algn="just" fontAlgn="base">
              <a:spcBef>
                <a:spcPts val="1800"/>
              </a:spcBef>
            </a:pPr>
            <a:r>
              <a:rPr lang="en-US" sz="2400" dirty="0"/>
              <a:t>- C</a:t>
            </a:r>
            <a:r>
              <a:rPr lang="vi-VN" sz="2400" dirty="0"/>
              <a:t>ần có sự tiếp nối các mục tiêu</a:t>
            </a:r>
            <a:r>
              <a:rPr lang="en-US" sz="2400" dirty="0"/>
              <a:t>, </a:t>
            </a:r>
            <a:r>
              <a:rPr lang="en-US" sz="2400" dirty="0" err="1"/>
              <a:t>nội</a:t>
            </a:r>
            <a:r>
              <a:rPr lang="en-US" sz="2400" dirty="0"/>
              <a:t> dung </a:t>
            </a:r>
            <a:r>
              <a:rPr lang="vi-VN" sz="2400" dirty="0"/>
              <a:t>ở giai đoạn trước nếu trẻ chưa thực hiện được.</a:t>
            </a:r>
            <a:endParaRPr lang="en-US" sz="2400" dirty="0"/>
          </a:p>
          <a:p>
            <a:pPr lvl="0" algn="just" fontAlgn="base">
              <a:spcBef>
                <a:spcPts val="1800"/>
              </a:spcBef>
            </a:pPr>
            <a:r>
              <a:rPr lang="en-US" sz="2400" dirty="0"/>
              <a:t>- </a:t>
            </a:r>
            <a:r>
              <a:rPr lang="vi-VN" sz="2400" dirty="0"/>
              <a:t>Mục</a:t>
            </a:r>
            <a:r>
              <a:rPr lang="en-US" sz="2400" dirty="0"/>
              <a:t> </a:t>
            </a:r>
            <a:r>
              <a:rPr lang="en-US" sz="2400" dirty="0" err="1"/>
              <a:t>tiêu</a:t>
            </a:r>
            <a:r>
              <a:rPr lang="en-US" sz="2400" dirty="0"/>
              <a:t> </a:t>
            </a:r>
            <a:r>
              <a:rPr lang="en-US" sz="2400" dirty="0" err="1"/>
              <a:t>khi</a:t>
            </a:r>
            <a:r>
              <a:rPr lang="en-US" sz="2400" dirty="0"/>
              <a:t> </a:t>
            </a:r>
            <a:r>
              <a:rPr lang="en-US" sz="2400" dirty="0" err="1"/>
              <a:t>đưa</a:t>
            </a:r>
            <a:r>
              <a:rPr lang="en-US" sz="2400" dirty="0"/>
              <a:t> </a:t>
            </a:r>
            <a:r>
              <a:rPr lang="en-US" sz="2400" dirty="0" err="1"/>
              <a:t>vào</a:t>
            </a:r>
            <a:r>
              <a:rPr lang="en-US" sz="2400" dirty="0"/>
              <a:t> </a:t>
            </a:r>
            <a:r>
              <a:rPr lang="en-US" sz="2400" dirty="0" err="1"/>
              <a:t>tháng</a:t>
            </a:r>
            <a:r>
              <a:rPr lang="en-US" sz="2400" dirty="0"/>
              <a:t> </a:t>
            </a:r>
            <a:r>
              <a:rPr lang="en-US" sz="2400" dirty="0" err="1"/>
              <a:t>cần</a:t>
            </a:r>
            <a:r>
              <a:rPr lang="en-US" sz="2400" dirty="0"/>
              <a:t> </a:t>
            </a:r>
            <a:r>
              <a:rPr lang="en-US" sz="2400" b="1" dirty="0"/>
              <a:t>chi </a:t>
            </a:r>
            <a:r>
              <a:rPr lang="en-US" sz="2400" b="1" dirty="0" err="1"/>
              <a:t>tiết</a:t>
            </a:r>
            <a:r>
              <a:rPr lang="en-US" sz="2400" dirty="0"/>
              <a:t> </a:t>
            </a:r>
            <a:r>
              <a:rPr lang="en-US" sz="2400" dirty="0" err="1"/>
              <a:t>cụ</a:t>
            </a:r>
            <a:r>
              <a:rPr lang="en-US" sz="2400" dirty="0"/>
              <a:t> </a:t>
            </a:r>
            <a:r>
              <a:rPr lang="en-US" sz="2400" dirty="0" err="1"/>
              <a:t>thể</a:t>
            </a:r>
            <a:r>
              <a:rPr lang="en-US" sz="2400" dirty="0"/>
              <a:t>.</a:t>
            </a:r>
          </a:p>
        </p:txBody>
      </p:sp>
      <p:sp>
        <p:nvSpPr>
          <p:cNvPr id="2" name="Rectangle 1"/>
          <p:cNvSpPr/>
          <p:nvPr/>
        </p:nvSpPr>
        <p:spPr>
          <a:xfrm>
            <a:off x="897261" y="267494"/>
            <a:ext cx="7168950" cy="461665"/>
          </a:xfrm>
          <a:prstGeom prst="rect">
            <a:avLst/>
          </a:prstGeom>
        </p:spPr>
        <p:txBody>
          <a:bodyPr wrap="none">
            <a:spAutoFit/>
          </a:bodyPr>
          <a:lstStyle/>
          <a:p>
            <a:pPr lvl="1"/>
            <a:r>
              <a:rPr lang="en-US" sz="2400" b="1" dirty="0">
                <a:solidFill>
                  <a:srgbClr val="0033CC"/>
                </a:solidFill>
              </a:rPr>
              <a:t>2. </a:t>
            </a:r>
            <a:r>
              <a:rPr lang="en-US" sz="2400" b="1" dirty="0" err="1">
                <a:solidFill>
                  <a:srgbClr val="0033CC"/>
                </a:solidFill>
              </a:rPr>
              <a:t>Hướng</a:t>
            </a:r>
            <a:r>
              <a:rPr lang="en-US" sz="2400" b="1" dirty="0">
                <a:solidFill>
                  <a:srgbClr val="0033CC"/>
                </a:solidFill>
              </a:rPr>
              <a:t> </a:t>
            </a:r>
            <a:r>
              <a:rPr lang="en-US" sz="2400" b="1" dirty="0" err="1">
                <a:solidFill>
                  <a:srgbClr val="0033CC"/>
                </a:solidFill>
              </a:rPr>
              <a:t>dẫn</a:t>
            </a:r>
            <a:r>
              <a:rPr lang="en-US" sz="2400" b="1" dirty="0">
                <a:solidFill>
                  <a:srgbClr val="0033CC"/>
                </a:solidFill>
              </a:rPr>
              <a:t> </a:t>
            </a:r>
            <a:r>
              <a:rPr lang="en-US" sz="2400" b="1" dirty="0" err="1">
                <a:solidFill>
                  <a:srgbClr val="0033CC"/>
                </a:solidFill>
              </a:rPr>
              <a:t>xây</a:t>
            </a:r>
            <a:r>
              <a:rPr lang="en-US" sz="2400" b="1" dirty="0">
                <a:solidFill>
                  <a:srgbClr val="0033CC"/>
                </a:solidFill>
              </a:rPr>
              <a:t> </a:t>
            </a:r>
            <a:r>
              <a:rPr lang="en-US" sz="2400" b="1" dirty="0" err="1">
                <a:solidFill>
                  <a:srgbClr val="0033CC"/>
                </a:solidFill>
              </a:rPr>
              <a:t>dựng</a:t>
            </a:r>
            <a:r>
              <a:rPr lang="en-US" sz="2400" b="1" dirty="0">
                <a:solidFill>
                  <a:srgbClr val="0033CC"/>
                </a:solidFill>
              </a:rPr>
              <a:t> </a:t>
            </a:r>
            <a:r>
              <a:rPr lang="en-US" sz="2400" b="1" dirty="0" err="1">
                <a:solidFill>
                  <a:srgbClr val="0033CC"/>
                </a:solidFill>
              </a:rPr>
              <a:t>kế</a:t>
            </a:r>
            <a:r>
              <a:rPr lang="en-US" sz="2400" b="1" dirty="0">
                <a:solidFill>
                  <a:srgbClr val="0033CC"/>
                </a:solidFill>
              </a:rPr>
              <a:t> </a:t>
            </a:r>
            <a:r>
              <a:rPr lang="en-US" sz="2400" b="1" dirty="0" err="1">
                <a:solidFill>
                  <a:srgbClr val="0033CC"/>
                </a:solidFill>
              </a:rPr>
              <a:t>hoạch</a:t>
            </a:r>
            <a:r>
              <a:rPr lang="en-US" sz="2400" b="1" dirty="0">
                <a:solidFill>
                  <a:srgbClr val="0033CC"/>
                </a:solidFill>
              </a:rPr>
              <a:t> </a:t>
            </a:r>
            <a:r>
              <a:rPr lang="en-US" sz="2400" b="1" dirty="0" err="1">
                <a:solidFill>
                  <a:srgbClr val="0033CC"/>
                </a:solidFill>
              </a:rPr>
              <a:t>tháng</a:t>
            </a:r>
            <a:r>
              <a:rPr lang="en-US" sz="2400" b="1" dirty="0">
                <a:solidFill>
                  <a:srgbClr val="0033CC"/>
                </a:solidFill>
              </a:rPr>
              <a:t>/</a:t>
            </a:r>
            <a:r>
              <a:rPr lang="en-US" sz="2400" b="1" dirty="0" err="1">
                <a:solidFill>
                  <a:srgbClr val="0033CC"/>
                </a:solidFill>
              </a:rPr>
              <a:t>chủ</a:t>
            </a:r>
            <a:r>
              <a:rPr lang="en-US" sz="2400" b="1" dirty="0">
                <a:solidFill>
                  <a:srgbClr val="0033CC"/>
                </a:solidFill>
              </a:rPr>
              <a:t> </a:t>
            </a:r>
            <a:r>
              <a:rPr lang="en-US" sz="2400" b="1" dirty="0" err="1">
                <a:solidFill>
                  <a:srgbClr val="0033CC"/>
                </a:solidFill>
              </a:rPr>
              <a:t>đề</a:t>
            </a:r>
            <a:r>
              <a:rPr lang="en-US" sz="2400" b="1" dirty="0">
                <a:solidFill>
                  <a:srgbClr val="0033CC"/>
                </a:solidFill>
              </a:rPr>
              <a:t> </a:t>
            </a:r>
            <a:endParaRPr lang="en-US" sz="2400" dirty="0">
              <a:solidFill>
                <a:srgbClr val="0033CC"/>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0000" r="1250"/>
          <a:stretch/>
        </p:blipFill>
        <p:spPr>
          <a:xfrm>
            <a:off x="6372200" y="4371950"/>
            <a:ext cx="2475594" cy="705074"/>
          </a:xfrm>
          <a:prstGeom prst="rect">
            <a:avLst/>
          </a:prstGeom>
          <a:ln>
            <a:noFill/>
          </a:ln>
          <a:effectLst>
            <a:softEdge rad="112500"/>
          </a:effectLst>
        </p:spPr>
      </p:pic>
      <p:grpSp>
        <p:nvGrpSpPr>
          <p:cNvPr id="6" name="Google Shape;4561;p48"/>
          <p:cNvGrpSpPr/>
          <p:nvPr/>
        </p:nvGrpSpPr>
        <p:grpSpPr>
          <a:xfrm>
            <a:off x="1144953" y="4576839"/>
            <a:ext cx="530861" cy="429897"/>
            <a:chOff x="1320836" y="2091709"/>
            <a:chExt cx="658388" cy="564499"/>
          </a:xfrm>
        </p:grpSpPr>
        <p:sp>
          <p:nvSpPr>
            <p:cNvPr id="7"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4580;p48"/>
          <p:cNvGrpSpPr/>
          <p:nvPr/>
        </p:nvGrpSpPr>
        <p:grpSpPr>
          <a:xfrm rot="20423694" flipH="1">
            <a:off x="8182371" y="163683"/>
            <a:ext cx="586447" cy="449769"/>
            <a:chOff x="1286080" y="2919949"/>
            <a:chExt cx="727327" cy="590593"/>
          </a:xfrm>
        </p:grpSpPr>
        <p:sp>
          <p:nvSpPr>
            <p:cNvPr id="26"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4701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6816" y="785668"/>
            <a:ext cx="7421260" cy="3451651"/>
          </a:xfrm>
          <a:prstGeom prst="rect">
            <a:avLst/>
          </a:prstGeom>
        </p:spPr>
        <p:txBody>
          <a:bodyPr wrap="square">
            <a:spAutoFit/>
          </a:bodyPr>
          <a:lstStyle/>
          <a:p>
            <a:pPr lvl="0" algn="just" fontAlgn="base">
              <a:lnSpc>
                <a:spcPct val="150000"/>
              </a:lnSpc>
            </a:pPr>
            <a:r>
              <a:rPr lang="en-US" sz="2400" dirty="0"/>
              <a:t>- </a:t>
            </a:r>
            <a:r>
              <a:rPr lang="vi-VN" sz="2400" dirty="0"/>
              <a:t>Có những mục tiêu có thể được thực hiện trong 1 hoặc 1 số chủ đề. </a:t>
            </a:r>
            <a:endParaRPr lang="en-US" sz="2400" dirty="0"/>
          </a:p>
          <a:p>
            <a:pPr algn="just" fontAlgn="base">
              <a:lnSpc>
                <a:spcPct val="150000"/>
              </a:lnSpc>
            </a:pPr>
            <a:r>
              <a:rPr lang="vi-VN" sz="2000" i="1" dirty="0">
                <a:solidFill>
                  <a:srgbClr val="002060"/>
                </a:solidFill>
              </a:rPr>
              <a:t>Ví dụ: mục tiêu năm học là: “</a:t>
            </a:r>
            <a:r>
              <a:rPr lang="en-US" sz="2000" i="1" dirty="0">
                <a:solidFill>
                  <a:srgbClr val="002060"/>
                </a:solidFill>
              </a:rPr>
              <a:t>T</a:t>
            </a:r>
            <a:r>
              <a:rPr lang="vi-VN" sz="2000" i="1" dirty="0">
                <a:solidFill>
                  <a:srgbClr val="002060"/>
                </a:solidFill>
              </a:rPr>
              <a:t>rẻ hiểu được một số từ khái quát”, </a:t>
            </a:r>
            <a:r>
              <a:rPr lang="vi-VN" sz="2000" i="1" dirty="0" err="1">
                <a:solidFill>
                  <a:srgbClr val="002060"/>
                </a:solidFill>
              </a:rPr>
              <a:t>Chủ</a:t>
            </a:r>
            <a:r>
              <a:rPr lang="vi-VN" sz="2000" i="1" dirty="0">
                <a:solidFill>
                  <a:srgbClr val="002060"/>
                </a:solidFill>
              </a:rPr>
              <a:t> đề Gia đình: mục tiêu là trẻ hiểu được một số từ khái quát về </a:t>
            </a:r>
            <a:r>
              <a:rPr lang="vi-VN" sz="2000" i="1" dirty="0" err="1">
                <a:solidFill>
                  <a:srgbClr val="002060"/>
                </a:solidFill>
              </a:rPr>
              <a:t>đồ</a:t>
            </a:r>
            <a:r>
              <a:rPr lang="vi-VN" sz="2000" i="1" dirty="0">
                <a:solidFill>
                  <a:srgbClr val="002060"/>
                </a:solidFill>
              </a:rPr>
              <a:t> </a:t>
            </a:r>
            <a:r>
              <a:rPr lang="vi-VN" sz="2000" i="1" err="1">
                <a:solidFill>
                  <a:srgbClr val="002060"/>
                </a:solidFill>
              </a:rPr>
              <a:t>dùng</a:t>
            </a:r>
            <a:r>
              <a:rPr lang="vi-VN" sz="2000" i="1">
                <a:solidFill>
                  <a:srgbClr val="002060"/>
                </a:solidFill>
              </a:rPr>
              <a:t> (đồ </a:t>
            </a:r>
            <a:r>
              <a:rPr lang="vi-VN" sz="2000" i="1" dirty="0" err="1">
                <a:solidFill>
                  <a:srgbClr val="002060"/>
                </a:solidFill>
              </a:rPr>
              <a:t>dùng</a:t>
            </a:r>
            <a:r>
              <a:rPr lang="vi-VN" sz="2000" i="1" dirty="0">
                <a:solidFill>
                  <a:srgbClr val="002060"/>
                </a:solidFill>
              </a:rPr>
              <a:t> ăn </a:t>
            </a:r>
            <a:r>
              <a:rPr lang="vi-VN" sz="2000" i="1" dirty="0" err="1">
                <a:solidFill>
                  <a:srgbClr val="002060"/>
                </a:solidFill>
              </a:rPr>
              <a:t>uống</a:t>
            </a:r>
            <a:r>
              <a:rPr lang="vi-VN" sz="2000" i="1" dirty="0">
                <a:solidFill>
                  <a:srgbClr val="002060"/>
                </a:solidFill>
              </a:rPr>
              <a:t>, </a:t>
            </a:r>
            <a:r>
              <a:rPr lang="vi-VN" sz="2000" i="1" dirty="0" err="1">
                <a:solidFill>
                  <a:srgbClr val="002060"/>
                </a:solidFill>
              </a:rPr>
              <a:t>đồ</a:t>
            </a:r>
            <a:r>
              <a:rPr lang="vi-VN" sz="2000" i="1" dirty="0">
                <a:solidFill>
                  <a:srgbClr val="002060"/>
                </a:solidFill>
              </a:rPr>
              <a:t> </a:t>
            </a:r>
            <a:r>
              <a:rPr lang="vi-VN" sz="2000" i="1" dirty="0" err="1">
                <a:solidFill>
                  <a:srgbClr val="002060"/>
                </a:solidFill>
              </a:rPr>
              <a:t>dùng</a:t>
            </a:r>
            <a:r>
              <a:rPr lang="vi-VN" sz="2000" i="1" dirty="0">
                <a:solidFill>
                  <a:srgbClr val="002060"/>
                </a:solidFill>
              </a:rPr>
              <a:t> </a:t>
            </a:r>
            <a:r>
              <a:rPr lang="vi-VN" sz="2000" i="1" dirty="0" err="1">
                <a:solidFill>
                  <a:srgbClr val="002060"/>
                </a:solidFill>
              </a:rPr>
              <a:t>học</a:t>
            </a:r>
            <a:r>
              <a:rPr lang="vi-VN" sz="2000" i="1" dirty="0">
                <a:solidFill>
                  <a:srgbClr val="002060"/>
                </a:solidFill>
              </a:rPr>
              <a:t> </a:t>
            </a:r>
            <a:r>
              <a:rPr lang="vi-VN" sz="2000" i="1" err="1">
                <a:solidFill>
                  <a:srgbClr val="002060"/>
                </a:solidFill>
              </a:rPr>
              <a:t>tập</a:t>
            </a:r>
            <a:r>
              <a:rPr lang="vi-VN" sz="2000" i="1">
                <a:solidFill>
                  <a:srgbClr val="002060"/>
                </a:solidFill>
              </a:rPr>
              <a:t>…)</a:t>
            </a:r>
            <a:endParaRPr lang="vi-VN" sz="2000" i="1" dirty="0">
              <a:solidFill>
                <a:srgbClr val="002060"/>
              </a:solidFill>
            </a:endParaRPr>
          </a:p>
          <a:p>
            <a:pPr algn="just" fontAlgn="base">
              <a:lnSpc>
                <a:spcPct val="150000"/>
              </a:lnSpc>
            </a:pPr>
            <a:endParaRPr lang="vi-VN" sz="2000" i="1" dirty="0">
              <a:solidFill>
                <a:srgbClr val="002060"/>
              </a:solidFill>
            </a:endParaRPr>
          </a:p>
          <a:p>
            <a:pPr algn="just" fontAlgn="base">
              <a:lnSpc>
                <a:spcPct val="150000"/>
              </a:lnSpc>
            </a:pPr>
            <a:endParaRPr lang="en-US" sz="2000" dirty="0">
              <a:solidFill>
                <a:srgbClr val="CC00FF"/>
              </a:solidFill>
            </a:endParaRPr>
          </a:p>
        </p:txBody>
      </p:sp>
      <p:grpSp>
        <p:nvGrpSpPr>
          <p:cNvPr id="3" name="Google Shape;4528;p48"/>
          <p:cNvGrpSpPr/>
          <p:nvPr/>
        </p:nvGrpSpPr>
        <p:grpSpPr>
          <a:xfrm flipH="1">
            <a:off x="6919354" y="4018162"/>
            <a:ext cx="722905" cy="540722"/>
            <a:chOff x="1288291" y="3777091"/>
            <a:chExt cx="722905" cy="540722"/>
          </a:xfrm>
        </p:grpSpPr>
        <p:sp>
          <p:nvSpPr>
            <p:cNvPr id="5"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4546;p48"/>
          <p:cNvGrpSpPr/>
          <p:nvPr/>
        </p:nvGrpSpPr>
        <p:grpSpPr>
          <a:xfrm rot="979233">
            <a:off x="797392" y="232646"/>
            <a:ext cx="1099498" cy="557632"/>
            <a:chOff x="1100281" y="1325671"/>
            <a:chExt cx="1099498" cy="557632"/>
          </a:xfrm>
        </p:grpSpPr>
        <p:sp>
          <p:nvSpPr>
            <p:cNvPr id="23"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4561;p48"/>
          <p:cNvGrpSpPr/>
          <p:nvPr/>
        </p:nvGrpSpPr>
        <p:grpSpPr>
          <a:xfrm>
            <a:off x="1491934" y="4195895"/>
            <a:ext cx="658388" cy="564499"/>
            <a:chOff x="1320836" y="2091709"/>
            <a:chExt cx="658388" cy="564499"/>
          </a:xfrm>
        </p:grpSpPr>
        <p:sp>
          <p:nvSpPr>
            <p:cNvPr id="38"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580;p48"/>
          <p:cNvGrpSpPr/>
          <p:nvPr/>
        </p:nvGrpSpPr>
        <p:grpSpPr>
          <a:xfrm flipH="1">
            <a:off x="7959821" y="527932"/>
            <a:ext cx="727327" cy="590593"/>
            <a:chOff x="1286080" y="2919949"/>
            <a:chExt cx="727327" cy="590593"/>
          </a:xfrm>
        </p:grpSpPr>
        <p:sp>
          <p:nvSpPr>
            <p:cNvPr id="57"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4561;p48"/>
          <p:cNvGrpSpPr/>
          <p:nvPr/>
        </p:nvGrpSpPr>
        <p:grpSpPr>
          <a:xfrm>
            <a:off x="2373673" y="4142801"/>
            <a:ext cx="607215" cy="454792"/>
            <a:chOff x="1320836" y="2091709"/>
            <a:chExt cx="658388" cy="564499"/>
          </a:xfrm>
        </p:grpSpPr>
        <p:sp>
          <p:nvSpPr>
            <p:cNvPr id="72"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9018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7428" y="271860"/>
            <a:ext cx="7943994" cy="4278094"/>
          </a:xfrm>
          <a:prstGeom prst="rect">
            <a:avLst/>
          </a:prstGeom>
        </p:spPr>
        <p:txBody>
          <a:bodyPr wrap="square">
            <a:spAutoFit/>
          </a:bodyPr>
          <a:lstStyle/>
          <a:p>
            <a:pPr lvl="0" algn="just" fontAlgn="base">
              <a:spcBef>
                <a:spcPts val="1800"/>
              </a:spcBef>
            </a:pPr>
            <a:r>
              <a:rPr lang="en-US" sz="2400" dirty="0"/>
              <a:t>- </a:t>
            </a:r>
            <a:r>
              <a:rPr lang="en-US" sz="2400" dirty="0" err="1"/>
              <a:t>Có</a:t>
            </a:r>
            <a:r>
              <a:rPr lang="en-US" sz="2400" dirty="0"/>
              <a:t> </a:t>
            </a:r>
            <a:r>
              <a:rPr lang="en-US" sz="2400" dirty="0" err="1"/>
              <a:t>những</a:t>
            </a:r>
            <a:r>
              <a:rPr lang="en-US" sz="2400" dirty="0"/>
              <a:t> </a:t>
            </a:r>
            <a:r>
              <a:rPr lang="en-US" sz="2400" dirty="0" err="1"/>
              <a:t>nội</a:t>
            </a:r>
            <a:r>
              <a:rPr lang="en-US" sz="2400" dirty="0"/>
              <a:t> dung </a:t>
            </a:r>
            <a:r>
              <a:rPr lang="en-US" sz="2400" dirty="0" err="1"/>
              <a:t>có</a:t>
            </a:r>
            <a:r>
              <a:rPr lang="en-US" sz="2400" dirty="0"/>
              <a:t> </a:t>
            </a:r>
            <a:r>
              <a:rPr lang="en-US" sz="2400" dirty="0" err="1"/>
              <a:t>thể</a:t>
            </a:r>
            <a:r>
              <a:rPr lang="en-US" sz="2400" dirty="0"/>
              <a:t> </a:t>
            </a:r>
            <a:r>
              <a:rPr lang="en-US" sz="2400" dirty="0" err="1"/>
              <a:t>thực</a:t>
            </a:r>
            <a:r>
              <a:rPr lang="en-US" sz="2400" dirty="0"/>
              <a:t> </a:t>
            </a:r>
            <a:r>
              <a:rPr lang="en-US" sz="2400" dirty="0" err="1"/>
              <a:t>hiện</a:t>
            </a:r>
            <a:r>
              <a:rPr lang="en-US" sz="2400" dirty="0"/>
              <a:t> </a:t>
            </a:r>
            <a:r>
              <a:rPr lang="en-US" sz="2400" dirty="0" err="1"/>
              <a:t>trong</a:t>
            </a:r>
            <a:r>
              <a:rPr lang="en-US" sz="2400" dirty="0"/>
              <a:t> </a:t>
            </a:r>
            <a:r>
              <a:rPr lang="en-US" sz="2400" dirty="0" err="1"/>
              <a:t>các</a:t>
            </a:r>
            <a:r>
              <a:rPr lang="en-US" sz="2400" dirty="0"/>
              <a:t> </a:t>
            </a:r>
            <a:r>
              <a:rPr lang="en-US" sz="2400" dirty="0" err="1"/>
              <a:t>hình</a:t>
            </a:r>
            <a:r>
              <a:rPr lang="en-US" sz="2400" dirty="0"/>
              <a:t> </a:t>
            </a:r>
            <a:r>
              <a:rPr lang="en-US" sz="2400" dirty="0" err="1"/>
              <a:t>thức</a:t>
            </a:r>
            <a:r>
              <a:rPr lang="en-US" sz="2400" dirty="0"/>
              <a:t> </a:t>
            </a:r>
            <a:r>
              <a:rPr lang="en-US" sz="2400" dirty="0" err="1"/>
              <a:t>chứ</a:t>
            </a:r>
            <a:r>
              <a:rPr lang="en-US" sz="2400" dirty="0"/>
              <a:t> </a:t>
            </a:r>
            <a:r>
              <a:rPr lang="en-US" sz="2400" dirty="0" err="1"/>
              <a:t>không</a:t>
            </a:r>
            <a:r>
              <a:rPr lang="en-US" sz="2400" dirty="0"/>
              <a:t> </a:t>
            </a:r>
            <a:r>
              <a:rPr lang="en-US" sz="2400" dirty="0" err="1"/>
              <a:t>nhất</a:t>
            </a:r>
            <a:r>
              <a:rPr lang="en-US" sz="2400" dirty="0"/>
              <a:t> </a:t>
            </a:r>
            <a:r>
              <a:rPr lang="en-US" sz="2400" dirty="0" err="1"/>
              <a:t>thiết</a:t>
            </a:r>
            <a:r>
              <a:rPr lang="en-US" sz="2400" dirty="0"/>
              <a:t> </a:t>
            </a:r>
            <a:r>
              <a:rPr lang="en-US" sz="2400" dirty="0" err="1"/>
              <a:t>một</a:t>
            </a:r>
            <a:r>
              <a:rPr lang="en-US" sz="2400" dirty="0"/>
              <a:t> </a:t>
            </a:r>
            <a:r>
              <a:rPr lang="en-US" sz="2400" dirty="0" err="1"/>
              <a:t>nội</a:t>
            </a:r>
            <a:r>
              <a:rPr lang="en-US" sz="2400" dirty="0"/>
              <a:t> dung </a:t>
            </a:r>
            <a:r>
              <a:rPr lang="en-US" sz="2400" dirty="0" err="1"/>
              <a:t>là</a:t>
            </a:r>
            <a:r>
              <a:rPr lang="en-US" sz="2400" dirty="0"/>
              <a:t> </a:t>
            </a:r>
            <a:r>
              <a:rPr lang="en-US" sz="2400" dirty="0" err="1"/>
              <a:t>một</a:t>
            </a:r>
            <a:r>
              <a:rPr lang="en-US" sz="2400" dirty="0"/>
              <a:t> </a:t>
            </a:r>
            <a:r>
              <a:rPr lang="en-US" sz="2400" dirty="0" err="1"/>
              <a:t>hình</a:t>
            </a:r>
            <a:r>
              <a:rPr lang="en-US" sz="2400" dirty="0"/>
              <a:t> </a:t>
            </a:r>
            <a:r>
              <a:rPr lang="en-US" sz="2400" dirty="0" err="1"/>
              <a:t>thức</a:t>
            </a:r>
            <a:r>
              <a:rPr lang="en-US" sz="2400" dirty="0"/>
              <a:t> </a:t>
            </a:r>
            <a:r>
              <a:rPr lang="en-US" sz="2400" dirty="0" err="1"/>
              <a:t>giáo</a:t>
            </a:r>
            <a:r>
              <a:rPr lang="en-US" sz="2400" dirty="0"/>
              <a:t> </a:t>
            </a:r>
            <a:r>
              <a:rPr lang="en-US" sz="2400" dirty="0" err="1"/>
              <a:t>dục</a:t>
            </a:r>
            <a:r>
              <a:rPr lang="en-US" sz="2400" dirty="0"/>
              <a:t>.</a:t>
            </a:r>
          </a:p>
          <a:p>
            <a:pPr algn="just">
              <a:spcBef>
                <a:spcPts val="1200"/>
              </a:spcBef>
            </a:pPr>
            <a:r>
              <a:rPr lang="pt-BR" sz="2000" i="1" dirty="0">
                <a:solidFill>
                  <a:srgbClr val="002060"/>
                </a:solidFill>
              </a:rPr>
              <a:t>Ví dụ: </a:t>
            </a:r>
            <a:r>
              <a:rPr lang="vi-VN" sz="2000" i="1" dirty="0" err="1">
                <a:solidFill>
                  <a:srgbClr val="002060"/>
                </a:solidFill>
              </a:rPr>
              <a:t>Phát</a:t>
            </a:r>
            <a:r>
              <a:rPr lang="vi-VN" sz="2000" i="1" dirty="0">
                <a:solidFill>
                  <a:srgbClr val="002060"/>
                </a:solidFill>
              </a:rPr>
              <a:t> </a:t>
            </a:r>
            <a:r>
              <a:rPr lang="vi-VN" sz="2000" i="1" dirty="0" err="1">
                <a:solidFill>
                  <a:srgbClr val="002060"/>
                </a:solidFill>
              </a:rPr>
              <a:t>triển</a:t>
            </a:r>
            <a:r>
              <a:rPr lang="vi-VN" sz="2000" i="1" dirty="0">
                <a:solidFill>
                  <a:srgbClr val="002060"/>
                </a:solidFill>
              </a:rPr>
              <a:t> </a:t>
            </a:r>
            <a:r>
              <a:rPr lang="vi-VN" sz="2000" i="1" dirty="0" err="1">
                <a:solidFill>
                  <a:srgbClr val="002060"/>
                </a:solidFill>
              </a:rPr>
              <a:t>nhận</a:t>
            </a:r>
            <a:r>
              <a:rPr lang="vi-VN" sz="2000" i="1" dirty="0">
                <a:solidFill>
                  <a:srgbClr val="002060"/>
                </a:solidFill>
              </a:rPr>
              <a:t> </a:t>
            </a:r>
            <a:r>
              <a:rPr lang="vi-VN" sz="2000" i="1" dirty="0" err="1">
                <a:solidFill>
                  <a:srgbClr val="002060"/>
                </a:solidFill>
              </a:rPr>
              <a:t>thức</a:t>
            </a:r>
            <a:endParaRPr lang="en-US" sz="2000" dirty="0">
              <a:solidFill>
                <a:srgbClr val="002060"/>
              </a:solidFill>
            </a:endParaRPr>
          </a:p>
          <a:p>
            <a:pPr algn="just">
              <a:spcBef>
                <a:spcPts val="1200"/>
              </a:spcBef>
            </a:pPr>
            <a:r>
              <a:rPr lang="pt-BR" sz="2000" i="1" dirty="0">
                <a:solidFill>
                  <a:srgbClr val="002060"/>
                </a:solidFill>
              </a:rPr>
              <a:t>Nội dung</a:t>
            </a:r>
            <a:r>
              <a:rPr lang="vi-VN" sz="2000" i="1" dirty="0">
                <a:solidFill>
                  <a:srgbClr val="002060"/>
                </a:solidFill>
              </a:rPr>
              <a:t> chương </a:t>
            </a:r>
            <a:r>
              <a:rPr lang="vi-VN" sz="2000" i="1" dirty="0" err="1">
                <a:solidFill>
                  <a:srgbClr val="002060"/>
                </a:solidFill>
              </a:rPr>
              <a:t>trình</a:t>
            </a:r>
            <a:r>
              <a:rPr lang="pt-BR" sz="2000" i="1" dirty="0">
                <a:solidFill>
                  <a:srgbClr val="002060"/>
                </a:solidFill>
              </a:rPr>
              <a:t>: Họ tên và đặc điểm của các bạn, các hoạt động của trẻ ở trường</a:t>
            </a:r>
            <a:endParaRPr lang="en-US" sz="2000" dirty="0">
              <a:solidFill>
                <a:srgbClr val="002060"/>
              </a:solidFill>
            </a:endParaRPr>
          </a:p>
          <a:p>
            <a:pPr algn="just">
              <a:spcBef>
                <a:spcPts val="1200"/>
              </a:spcBef>
            </a:pPr>
            <a:r>
              <a:rPr lang="pt-BR" sz="2000" i="1" dirty="0">
                <a:solidFill>
                  <a:srgbClr val="002060"/>
                </a:solidFill>
              </a:rPr>
              <a:t>Hình thức: có thể trong giờ trò chuyện, giờ sinh hoạt, giờ học theo chủ đề “Bạn bè”.</a:t>
            </a:r>
            <a:endParaRPr lang="en-US" sz="2000" dirty="0">
              <a:solidFill>
                <a:srgbClr val="002060"/>
              </a:solidFill>
            </a:endParaRPr>
          </a:p>
          <a:p>
            <a:pPr algn="just" fontAlgn="base">
              <a:spcBef>
                <a:spcPts val="1200"/>
              </a:spcBef>
            </a:pPr>
            <a:r>
              <a:rPr lang="pt-BR" sz="2000" b="1" i="1" dirty="0">
                <a:solidFill>
                  <a:srgbClr val="002060"/>
                </a:solidFill>
              </a:rPr>
              <a:t>=&gt; Do đó cần phân phối nội dung giáo dục vào từng hình thức GD phù hợp. Cần nghiên cứu chọn lựa nội dung phù hợp theo độ tuổi, tình hình thực tế nhóm lớp và tình hình </a:t>
            </a:r>
            <a:r>
              <a:rPr lang="pt-BR" sz="2000" b="1" i="1">
                <a:solidFill>
                  <a:srgbClr val="002060"/>
                </a:solidFill>
              </a:rPr>
              <a:t>địa phương.</a:t>
            </a:r>
            <a:endParaRPr lang="en-US" sz="2000" dirty="0">
              <a:solidFill>
                <a:srgbClr val="002060"/>
              </a:solidFill>
            </a:endParaRPr>
          </a:p>
        </p:txBody>
      </p:sp>
      <p:grpSp>
        <p:nvGrpSpPr>
          <p:cNvPr id="3" name="Google Shape;4772;p52"/>
          <p:cNvGrpSpPr/>
          <p:nvPr/>
        </p:nvGrpSpPr>
        <p:grpSpPr>
          <a:xfrm>
            <a:off x="8399852" y="4002220"/>
            <a:ext cx="727672" cy="1019351"/>
            <a:chOff x="5797400" y="1777550"/>
            <a:chExt cx="1612981" cy="2358931"/>
          </a:xfrm>
        </p:grpSpPr>
        <p:sp>
          <p:nvSpPr>
            <p:cNvPr id="5"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772;p52"/>
          <p:cNvGrpSpPr/>
          <p:nvPr/>
        </p:nvGrpSpPr>
        <p:grpSpPr>
          <a:xfrm>
            <a:off x="8146776" y="4458183"/>
            <a:ext cx="587185" cy="722270"/>
            <a:chOff x="5797400" y="1777550"/>
            <a:chExt cx="1612981" cy="2358931"/>
          </a:xfrm>
        </p:grpSpPr>
        <p:sp>
          <p:nvSpPr>
            <p:cNvPr id="43"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2146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95486"/>
            <a:ext cx="7560840" cy="4662815"/>
          </a:xfrm>
          <a:prstGeom prst="rect">
            <a:avLst/>
          </a:prstGeom>
        </p:spPr>
        <p:txBody>
          <a:bodyPr wrap="square">
            <a:spAutoFit/>
          </a:bodyPr>
          <a:lstStyle/>
          <a:p>
            <a:pPr algn="just" fontAlgn="base">
              <a:lnSpc>
                <a:spcPct val="150000"/>
              </a:lnSpc>
            </a:pPr>
            <a:r>
              <a:rPr lang="pt-BR" sz="2200" i="1" dirty="0">
                <a:solidFill>
                  <a:srgbClr val="002060"/>
                </a:solidFill>
              </a:rPr>
              <a:t>Ví dụ 2: Lĩnh vực PT TC&amp;KNXH</a:t>
            </a:r>
            <a:endParaRPr lang="en-US" sz="2200" i="1" dirty="0">
              <a:solidFill>
                <a:srgbClr val="002060"/>
              </a:solidFill>
            </a:endParaRPr>
          </a:p>
          <a:p>
            <a:pPr algn="just" fontAlgn="base">
              <a:lnSpc>
                <a:spcPct val="150000"/>
              </a:lnSpc>
            </a:pPr>
            <a:r>
              <a:rPr lang="pt-BR" sz="2200" i="1" dirty="0">
                <a:solidFill>
                  <a:srgbClr val="002060"/>
                </a:solidFill>
              </a:rPr>
              <a:t>Mục tiêu: Trẻ biết các danh lam thắng cảnh, các ngày hội lễ, sự kiện văn hóa.</a:t>
            </a:r>
            <a:endParaRPr lang="en-US" sz="2200" i="1" dirty="0">
              <a:solidFill>
                <a:srgbClr val="002060"/>
              </a:solidFill>
            </a:endParaRPr>
          </a:p>
          <a:p>
            <a:pPr algn="just" fontAlgn="base">
              <a:lnSpc>
                <a:spcPct val="150000"/>
              </a:lnSpc>
            </a:pPr>
            <a:r>
              <a:rPr lang="pt-BR" sz="2200" i="1" dirty="0">
                <a:solidFill>
                  <a:srgbClr val="002060"/>
                </a:solidFill>
              </a:rPr>
              <a:t>Nội dung: Đặc điểm nổi bật của một số di tích danh lam, thắng cảnh, ngày hội, lễ, sự kiện văn hóa của quê hương đất nước.</a:t>
            </a:r>
            <a:endParaRPr lang="en-US" sz="2200" i="1" dirty="0">
              <a:solidFill>
                <a:srgbClr val="002060"/>
              </a:solidFill>
            </a:endParaRPr>
          </a:p>
          <a:p>
            <a:pPr algn="just" fontAlgn="base">
              <a:lnSpc>
                <a:spcPct val="150000"/>
              </a:lnSpc>
            </a:pPr>
            <a:r>
              <a:rPr lang="pt-BR" sz="2200" i="1" dirty="0">
                <a:solidFill>
                  <a:srgbClr val="002060"/>
                </a:solidFill>
              </a:rPr>
              <a:t>Nội dung rộng, cần chọn lựa nội dung chỉ lấy những gì nổi bật ở nơi trẻ sinh sống có liên quan đến mục tiêu. Đặc điểm nổi bật ở địa phương</a:t>
            </a:r>
            <a:r>
              <a:rPr lang="vi-VN" sz="2200" i="1" dirty="0">
                <a:solidFill>
                  <a:srgbClr val="002060"/>
                </a:solidFill>
              </a:rPr>
              <a:t>…</a:t>
            </a:r>
            <a:endParaRPr lang="en-US" sz="2200" i="1" dirty="0">
              <a:solidFill>
                <a:srgbClr val="00206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6356" y="4045446"/>
            <a:ext cx="1080120" cy="1080120"/>
          </a:xfrm>
          <a:prstGeom prst="ellipse">
            <a:avLst/>
          </a:prstGeom>
          <a:ln>
            <a:noFill/>
          </a:ln>
          <a:effectLst>
            <a:softEdge rad="112500"/>
          </a:effectLst>
        </p:spPr>
      </p:pic>
      <p:grpSp>
        <p:nvGrpSpPr>
          <p:cNvPr id="5" name="Google Shape;4998;p55"/>
          <p:cNvGrpSpPr/>
          <p:nvPr/>
        </p:nvGrpSpPr>
        <p:grpSpPr>
          <a:xfrm rot="20342563">
            <a:off x="5364088" y="1275606"/>
            <a:ext cx="317901" cy="453129"/>
            <a:chOff x="4200107" y="3309325"/>
            <a:chExt cx="251404" cy="358346"/>
          </a:xfrm>
        </p:grpSpPr>
        <p:sp>
          <p:nvSpPr>
            <p:cNvPr id="6"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5127;p55"/>
          <p:cNvGrpSpPr/>
          <p:nvPr/>
        </p:nvGrpSpPr>
        <p:grpSpPr>
          <a:xfrm rot="2201716">
            <a:off x="3707904" y="2715766"/>
            <a:ext cx="318767" cy="653144"/>
            <a:chOff x="1701548" y="3416733"/>
            <a:chExt cx="252089" cy="516523"/>
          </a:xfrm>
        </p:grpSpPr>
        <p:sp>
          <p:nvSpPr>
            <p:cNvPr id="15"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5257;p55"/>
          <p:cNvGrpSpPr/>
          <p:nvPr/>
        </p:nvGrpSpPr>
        <p:grpSpPr>
          <a:xfrm>
            <a:off x="8491548" y="3494173"/>
            <a:ext cx="653309" cy="1041097"/>
            <a:chOff x="2203410" y="2891304"/>
            <a:chExt cx="516654" cy="1027265"/>
          </a:xfrm>
        </p:grpSpPr>
        <p:sp>
          <p:nvSpPr>
            <p:cNvPr id="30"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998;p55"/>
          <p:cNvGrpSpPr/>
          <p:nvPr/>
        </p:nvGrpSpPr>
        <p:grpSpPr>
          <a:xfrm rot="1214434">
            <a:off x="5847761" y="4358941"/>
            <a:ext cx="317901" cy="453129"/>
            <a:chOff x="4200107" y="3309325"/>
            <a:chExt cx="251404" cy="358346"/>
          </a:xfrm>
        </p:grpSpPr>
        <p:sp>
          <p:nvSpPr>
            <p:cNvPr id="45"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6076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1396" y="752506"/>
            <a:ext cx="7590837" cy="3416320"/>
          </a:xfrm>
          <a:prstGeom prst="rect">
            <a:avLst/>
          </a:prstGeom>
        </p:spPr>
        <p:txBody>
          <a:bodyPr wrap="square">
            <a:spAutoFit/>
          </a:bodyPr>
          <a:lstStyle/>
          <a:p>
            <a:pPr lvl="0" algn="just" fontAlgn="base">
              <a:lnSpc>
                <a:spcPct val="150000"/>
              </a:lnSpc>
            </a:pPr>
            <a:r>
              <a:rPr lang="en-US" sz="2400" dirty="0">
                <a:solidFill>
                  <a:schemeClr val="tx1"/>
                </a:solidFill>
              </a:rPr>
              <a:t>- </a:t>
            </a:r>
            <a:r>
              <a:rPr lang="en-US" sz="2400" dirty="0" err="1">
                <a:solidFill>
                  <a:schemeClr val="tx1"/>
                </a:solidFill>
              </a:rPr>
              <a:t>Mục</a:t>
            </a:r>
            <a:r>
              <a:rPr lang="pt-BR" sz="2400" dirty="0">
                <a:solidFill>
                  <a:schemeClr val="tx1"/>
                </a:solidFill>
              </a:rPr>
              <a:t> tiêu và nội dung trong tháng cần cụ thể, phù hợp và liên quan nhau.</a:t>
            </a:r>
            <a:endParaRPr lang="en-US" sz="2400" dirty="0">
              <a:solidFill>
                <a:schemeClr val="tx1"/>
              </a:solidFill>
            </a:endParaRPr>
          </a:p>
          <a:p>
            <a:pPr lvl="0" algn="just" fontAlgn="base">
              <a:lnSpc>
                <a:spcPct val="150000"/>
              </a:lnSpc>
            </a:pPr>
            <a:r>
              <a:rPr lang="en-US" sz="2400" dirty="0">
                <a:solidFill>
                  <a:schemeClr val="tx1"/>
                </a:solidFill>
              </a:rPr>
              <a:t>- </a:t>
            </a:r>
            <a:r>
              <a:rPr lang="en-US" sz="2400" dirty="0" err="1">
                <a:solidFill>
                  <a:schemeClr val="tx1"/>
                </a:solidFill>
              </a:rPr>
              <a:t>Chọn</a:t>
            </a:r>
            <a:r>
              <a:rPr lang="pt-BR" sz="2400" dirty="0">
                <a:solidFill>
                  <a:schemeClr val="tx1"/>
                </a:solidFill>
              </a:rPr>
              <a:t> lựa và phân bổ mục tiêu, nội dung các lĩnh vực phát triển vào trong tháng cho phù hợp: (độ tuổi, thời điểm và cân đối hợp lý. Không có lĩnh vực phát triển nào quá nhiều mục tiêu, nội dung hoặc ngược lại.</a:t>
            </a:r>
            <a:endParaRPr lang="en-US" sz="2400" dirty="0">
              <a:solidFill>
                <a:schemeClr val="tx1"/>
              </a:solidFill>
            </a:endParaRPr>
          </a:p>
        </p:txBody>
      </p:sp>
      <p:sp>
        <p:nvSpPr>
          <p:cNvPr id="5" name="Google Shape;4970;p55"/>
          <p:cNvSpPr/>
          <p:nvPr/>
        </p:nvSpPr>
        <p:spPr>
          <a:xfrm>
            <a:off x="5220072" y="4243191"/>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4998;p55"/>
          <p:cNvGrpSpPr/>
          <p:nvPr/>
        </p:nvGrpSpPr>
        <p:grpSpPr>
          <a:xfrm>
            <a:off x="5580112" y="1325209"/>
            <a:ext cx="317901" cy="453129"/>
            <a:chOff x="4200107" y="3309325"/>
            <a:chExt cx="251404" cy="358346"/>
          </a:xfrm>
        </p:grpSpPr>
        <p:sp>
          <p:nvSpPr>
            <p:cNvPr id="7"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5127;p55"/>
          <p:cNvGrpSpPr/>
          <p:nvPr/>
        </p:nvGrpSpPr>
        <p:grpSpPr>
          <a:xfrm rot="1799613">
            <a:off x="2335293" y="356377"/>
            <a:ext cx="318767" cy="653144"/>
            <a:chOff x="1701548" y="3416733"/>
            <a:chExt cx="252089" cy="516523"/>
          </a:xfrm>
        </p:grpSpPr>
        <p:sp>
          <p:nvSpPr>
            <p:cNvPr id="16"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5172;p55"/>
          <p:cNvGrpSpPr/>
          <p:nvPr/>
        </p:nvGrpSpPr>
        <p:grpSpPr>
          <a:xfrm>
            <a:off x="7474524" y="4464920"/>
            <a:ext cx="579530" cy="431139"/>
            <a:chOff x="5717526" y="2920839"/>
            <a:chExt cx="458308" cy="340956"/>
          </a:xfrm>
        </p:grpSpPr>
        <p:sp>
          <p:nvSpPr>
            <p:cNvPr id="31"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5206;p55"/>
          <p:cNvGrpSpPr/>
          <p:nvPr/>
        </p:nvGrpSpPr>
        <p:grpSpPr>
          <a:xfrm>
            <a:off x="1901671" y="4132574"/>
            <a:ext cx="270452" cy="246308"/>
            <a:chOff x="3557127" y="2044850"/>
            <a:chExt cx="213880" cy="194787"/>
          </a:xfrm>
        </p:grpSpPr>
        <p:sp>
          <p:nvSpPr>
            <p:cNvPr id="38"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5257;p55"/>
          <p:cNvGrpSpPr/>
          <p:nvPr/>
        </p:nvGrpSpPr>
        <p:grpSpPr>
          <a:xfrm>
            <a:off x="216240" y="3391003"/>
            <a:ext cx="653309" cy="1298977"/>
            <a:chOff x="2203410" y="2891304"/>
            <a:chExt cx="516654" cy="1027265"/>
          </a:xfrm>
        </p:grpSpPr>
        <p:sp>
          <p:nvSpPr>
            <p:cNvPr id="42"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998;p55"/>
          <p:cNvGrpSpPr/>
          <p:nvPr/>
        </p:nvGrpSpPr>
        <p:grpSpPr>
          <a:xfrm>
            <a:off x="7342635" y="3037683"/>
            <a:ext cx="317901" cy="453129"/>
            <a:chOff x="4200107" y="3309325"/>
            <a:chExt cx="251404" cy="358346"/>
          </a:xfrm>
        </p:grpSpPr>
        <p:sp>
          <p:nvSpPr>
            <p:cNvPr id="57"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5206;p55"/>
          <p:cNvGrpSpPr/>
          <p:nvPr/>
        </p:nvGrpSpPr>
        <p:grpSpPr>
          <a:xfrm>
            <a:off x="2164041" y="4280487"/>
            <a:ext cx="270452" cy="246308"/>
            <a:chOff x="3557127" y="2044850"/>
            <a:chExt cx="213880" cy="194787"/>
          </a:xfrm>
        </p:grpSpPr>
        <p:sp>
          <p:nvSpPr>
            <p:cNvPr id="66"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5206;p55"/>
          <p:cNvGrpSpPr/>
          <p:nvPr/>
        </p:nvGrpSpPr>
        <p:grpSpPr>
          <a:xfrm>
            <a:off x="2442888" y="4413551"/>
            <a:ext cx="270452" cy="246308"/>
            <a:chOff x="3557127" y="2044850"/>
            <a:chExt cx="213880" cy="194787"/>
          </a:xfrm>
        </p:grpSpPr>
        <p:sp>
          <p:nvSpPr>
            <p:cNvPr id="70"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7066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5615" y="1066744"/>
            <a:ext cx="7176785" cy="2793842"/>
          </a:xfrm>
          <a:prstGeom prst="rect">
            <a:avLst/>
          </a:prstGeom>
        </p:spPr>
        <p:txBody>
          <a:bodyPr wrap="square">
            <a:spAutoFit/>
          </a:bodyPr>
          <a:lstStyle/>
          <a:p>
            <a:pPr lvl="0" algn="just" fontAlgn="base">
              <a:lnSpc>
                <a:spcPct val="150000"/>
              </a:lnSpc>
            </a:pPr>
            <a:r>
              <a:rPr lang="en-US" sz="2400" dirty="0"/>
              <a:t>- </a:t>
            </a:r>
            <a:r>
              <a:rPr lang="vi-VN" sz="2400" dirty="0"/>
              <a:t>Trong từng </a:t>
            </a:r>
            <a:r>
              <a:rPr lang="en-US" sz="2400" dirty="0" err="1"/>
              <a:t>tháng</a:t>
            </a:r>
            <a:r>
              <a:rPr lang="vi-VN" sz="2400" dirty="0"/>
              <a:t> có đầy đủ mục tiêu của 5 lĩnh vực giáo dục (thể chất, nhận thức, ngôn ngữ, thẩm mỹ, tình cảm và kỹ năng xã hội). Tùy theo nội dung và thời lượng mà xác định mục tiêu</a:t>
            </a:r>
            <a:r>
              <a:rPr lang="en-US" sz="2400" dirty="0"/>
              <a:t>, </a:t>
            </a:r>
            <a:r>
              <a:rPr lang="en-US" sz="2400" dirty="0" err="1"/>
              <a:t>nội</a:t>
            </a:r>
            <a:r>
              <a:rPr lang="en-US" sz="2400" dirty="0"/>
              <a:t> dung</a:t>
            </a:r>
            <a:r>
              <a:rPr lang="vi-VN" sz="2400" dirty="0"/>
              <a:t> cho phù hợp. </a:t>
            </a:r>
            <a:endParaRPr lang="en-US" sz="2400" dirty="0"/>
          </a:p>
        </p:txBody>
      </p:sp>
      <p:grpSp>
        <p:nvGrpSpPr>
          <p:cNvPr id="3" name="Google Shape;4528;p48"/>
          <p:cNvGrpSpPr/>
          <p:nvPr/>
        </p:nvGrpSpPr>
        <p:grpSpPr>
          <a:xfrm rot="20163932" flipH="1">
            <a:off x="4387959" y="3673966"/>
            <a:ext cx="609558" cy="430218"/>
            <a:chOff x="1288291" y="3777091"/>
            <a:chExt cx="722905" cy="540722"/>
          </a:xfrm>
        </p:grpSpPr>
        <p:sp>
          <p:nvSpPr>
            <p:cNvPr id="5"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4546;p48"/>
          <p:cNvGrpSpPr/>
          <p:nvPr/>
        </p:nvGrpSpPr>
        <p:grpSpPr>
          <a:xfrm>
            <a:off x="2223589" y="339502"/>
            <a:ext cx="807817" cy="307992"/>
            <a:chOff x="1100281" y="1325671"/>
            <a:chExt cx="1099498" cy="557632"/>
          </a:xfrm>
        </p:grpSpPr>
        <p:sp>
          <p:nvSpPr>
            <p:cNvPr id="23"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4561;p48"/>
          <p:cNvGrpSpPr/>
          <p:nvPr/>
        </p:nvGrpSpPr>
        <p:grpSpPr>
          <a:xfrm>
            <a:off x="251520" y="549079"/>
            <a:ext cx="638605" cy="429897"/>
            <a:chOff x="1320836" y="2091709"/>
            <a:chExt cx="658388" cy="564499"/>
          </a:xfrm>
        </p:grpSpPr>
        <p:sp>
          <p:nvSpPr>
            <p:cNvPr id="38"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580;p48"/>
          <p:cNvGrpSpPr/>
          <p:nvPr/>
        </p:nvGrpSpPr>
        <p:grpSpPr>
          <a:xfrm flipH="1">
            <a:off x="8172400" y="307594"/>
            <a:ext cx="583609" cy="482969"/>
            <a:chOff x="1286080" y="2919949"/>
            <a:chExt cx="727327" cy="590593"/>
          </a:xfrm>
        </p:grpSpPr>
        <p:sp>
          <p:nvSpPr>
            <p:cNvPr id="57"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4772;p52"/>
          <p:cNvGrpSpPr/>
          <p:nvPr/>
        </p:nvGrpSpPr>
        <p:grpSpPr>
          <a:xfrm>
            <a:off x="7943368" y="3861473"/>
            <a:ext cx="1183451" cy="1107177"/>
            <a:chOff x="5797400" y="1777550"/>
            <a:chExt cx="1612981" cy="2358931"/>
          </a:xfrm>
        </p:grpSpPr>
        <p:sp>
          <p:nvSpPr>
            <p:cNvPr id="72"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4970;p55"/>
          <p:cNvSpPr/>
          <p:nvPr/>
        </p:nvSpPr>
        <p:spPr>
          <a:xfrm>
            <a:off x="4692738" y="765405"/>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4998;p55"/>
          <p:cNvGrpSpPr/>
          <p:nvPr/>
        </p:nvGrpSpPr>
        <p:grpSpPr>
          <a:xfrm>
            <a:off x="4132720" y="4195908"/>
            <a:ext cx="317901" cy="453129"/>
            <a:chOff x="4200107" y="3309325"/>
            <a:chExt cx="251404" cy="358346"/>
          </a:xfrm>
        </p:grpSpPr>
        <p:sp>
          <p:nvSpPr>
            <p:cNvPr id="111"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5127;p55"/>
          <p:cNvGrpSpPr/>
          <p:nvPr/>
        </p:nvGrpSpPr>
        <p:grpSpPr>
          <a:xfrm rot="2205898">
            <a:off x="2589943" y="4372094"/>
            <a:ext cx="318767" cy="653144"/>
            <a:chOff x="1701548" y="3416733"/>
            <a:chExt cx="252089" cy="516523"/>
          </a:xfrm>
        </p:grpSpPr>
        <p:sp>
          <p:nvSpPr>
            <p:cNvPr id="120"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5172;p55"/>
          <p:cNvGrpSpPr/>
          <p:nvPr/>
        </p:nvGrpSpPr>
        <p:grpSpPr>
          <a:xfrm>
            <a:off x="6676017" y="4510618"/>
            <a:ext cx="579530" cy="431139"/>
            <a:chOff x="5717526" y="2920839"/>
            <a:chExt cx="458308" cy="340956"/>
          </a:xfrm>
        </p:grpSpPr>
        <p:sp>
          <p:nvSpPr>
            <p:cNvPr id="135"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5206;p55"/>
          <p:cNvGrpSpPr/>
          <p:nvPr/>
        </p:nvGrpSpPr>
        <p:grpSpPr>
          <a:xfrm>
            <a:off x="5220072" y="3775295"/>
            <a:ext cx="270452" cy="246308"/>
            <a:chOff x="3557127" y="2044850"/>
            <a:chExt cx="213880" cy="194787"/>
          </a:xfrm>
        </p:grpSpPr>
        <p:sp>
          <p:nvSpPr>
            <p:cNvPr id="142"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5257;p55"/>
          <p:cNvGrpSpPr/>
          <p:nvPr/>
        </p:nvGrpSpPr>
        <p:grpSpPr>
          <a:xfrm>
            <a:off x="7482253" y="4049409"/>
            <a:ext cx="653309" cy="974944"/>
            <a:chOff x="2203410" y="2891304"/>
            <a:chExt cx="516654" cy="1027265"/>
          </a:xfrm>
        </p:grpSpPr>
        <p:sp>
          <p:nvSpPr>
            <p:cNvPr id="146"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116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7474" y="1385094"/>
            <a:ext cx="7376957" cy="1685846"/>
          </a:xfrm>
          <a:prstGeom prst="rect">
            <a:avLst/>
          </a:prstGeom>
        </p:spPr>
        <p:txBody>
          <a:bodyPr wrap="square">
            <a:spAutoFit/>
          </a:bodyPr>
          <a:lstStyle/>
          <a:p>
            <a:pPr lvl="0" algn="just" fontAlgn="base">
              <a:lnSpc>
                <a:spcPct val="150000"/>
              </a:lnSpc>
            </a:pPr>
            <a:r>
              <a:rPr lang="en-US" sz="2400" dirty="0"/>
              <a:t>- </a:t>
            </a:r>
            <a:r>
              <a:rPr lang="vi-VN" sz="2400" dirty="0" err="1">
                <a:solidFill>
                  <a:srgbClr val="FF0000"/>
                </a:solidFill>
              </a:rPr>
              <a:t>Kế</a:t>
            </a:r>
            <a:r>
              <a:rPr lang="pt-BR" sz="2400" dirty="0">
                <a:solidFill>
                  <a:srgbClr val="FF0000"/>
                </a:solidFill>
              </a:rPr>
              <a:t> hoạch tháng </a:t>
            </a:r>
            <a:r>
              <a:rPr lang="pt-BR" sz="2400" dirty="0"/>
              <a:t>phần chủ đề GV đưa </a:t>
            </a:r>
            <a:r>
              <a:rPr lang="pt-BR" sz="2400" dirty="0">
                <a:solidFill>
                  <a:srgbClr val="FF0000"/>
                </a:solidFill>
              </a:rPr>
              <a:t>mạng chủ đề  </a:t>
            </a:r>
            <a:r>
              <a:rPr lang="pt-BR" sz="2400" dirty="0"/>
              <a:t>dự kiến để BGH dễ kiểm tra, điều chỉnh nội dung phù hợp trước khi GV thực hiện.</a:t>
            </a:r>
            <a:endParaRPr lang="en-US" sz="2400" dirty="0"/>
          </a:p>
        </p:txBody>
      </p:sp>
      <p:grpSp>
        <p:nvGrpSpPr>
          <p:cNvPr id="3" name="Google Shape;4528;p48"/>
          <p:cNvGrpSpPr/>
          <p:nvPr/>
        </p:nvGrpSpPr>
        <p:grpSpPr>
          <a:xfrm flipH="1">
            <a:off x="6242047" y="3256066"/>
            <a:ext cx="609558" cy="430218"/>
            <a:chOff x="1288291" y="3777091"/>
            <a:chExt cx="722905" cy="540722"/>
          </a:xfrm>
        </p:grpSpPr>
        <p:sp>
          <p:nvSpPr>
            <p:cNvPr id="5"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4546;p48"/>
          <p:cNvGrpSpPr/>
          <p:nvPr/>
        </p:nvGrpSpPr>
        <p:grpSpPr>
          <a:xfrm rot="20085060">
            <a:off x="1626853" y="755772"/>
            <a:ext cx="692227" cy="339900"/>
            <a:chOff x="1100281" y="1325671"/>
            <a:chExt cx="1099498" cy="557632"/>
          </a:xfrm>
        </p:grpSpPr>
        <p:sp>
          <p:nvSpPr>
            <p:cNvPr id="23"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4561;p48"/>
          <p:cNvGrpSpPr/>
          <p:nvPr/>
        </p:nvGrpSpPr>
        <p:grpSpPr>
          <a:xfrm>
            <a:off x="4716016" y="492150"/>
            <a:ext cx="638605" cy="429897"/>
            <a:chOff x="1320836" y="2091709"/>
            <a:chExt cx="658388" cy="564499"/>
          </a:xfrm>
        </p:grpSpPr>
        <p:sp>
          <p:nvSpPr>
            <p:cNvPr id="38"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580;p48"/>
          <p:cNvGrpSpPr/>
          <p:nvPr/>
        </p:nvGrpSpPr>
        <p:grpSpPr>
          <a:xfrm flipH="1">
            <a:off x="8172400" y="307594"/>
            <a:ext cx="583609" cy="482969"/>
            <a:chOff x="1286080" y="2919949"/>
            <a:chExt cx="727327" cy="590593"/>
          </a:xfrm>
        </p:grpSpPr>
        <p:sp>
          <p:nvSpPr>
            <p:cNvPr id="57"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4772;p52"/>
          <p:cNvGrpSpPr/>
          <p:nvPr/>
        </p:nvGrpSpPr>
        <p:grpSpPr>
          <a:xfrm>
            <a:off x="7943368" y="3861473"/>
            <a:ext cx="1183451" cy="1107177"/>
            <a:chOff x="5797400" y="1777550"/>
            <a:chExt cx="1612981" cy="2358931"/>
          </a:xfrm>
        </p:grpSpPr>
        <p:sp>
          <p:nvSpPr>
            <p:cNvPr id="72"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4970;p55"/>
          <p:cNvSpPr/>
          <p:nvPr/>
        </p:nvSpPr>
        <p:spPr>
          <a:xfrm>
            <a:off x="5940152" y="945911"/>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4998;p55"/>
          <p:cNvGrpSpPr/>
          <p:nvPr/>
        </p:nvGrpSpPr>
        <p:grpSpPr>
          <a:xfrm>
            <a:off x="4132720" y="4195908"/>
            <a:ext cx="317901" cy="453129"/>
            <a:chOff x="4200107" y="3309325"/>
            <a:chExt cx="251404" cy="358346"/>
          </a:xfrm>
        </p:grpSpPr>
        <p:sp>
          <p:nvSpPr>
            <p:cNvPr id="111"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5127;p55"/>
          <p:cNvGrpSpPr/>
          <p:nvPr/>
        </p:nvGrpSpPr>
        <p:grpSpPr>
          <a:xfrm rot="2205898">
            <a:off x="2589943" y="4372094"/>
            <a:ext cx="318767" cy="653144"/>
            <a:chOff x="1701548" y="3416733"/>
            <a:chExt cx="252089" cy="516523"/>
          </a:xfrm>
        </p:grpSpPr>
        <p:sp>
          <p:nvSpPr>
            <p:cNvPr id="120"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5172;p55"/>
          <p:cNvGrpSpPr/>
          <p:nvPr/>
        </p:nvGrpSpPr>
        <p:grpSpPr>
          <a:xfrm>
            <a:off x="6676017" y="4510618"/>
            <a:ext cx="579530" cy="431139"/>
            <a:chOff x="5717526" y="2920839"/>
            <a:chExt cx="458308" cy="340956"/>
          </a:xfrm>
        </p:grpSpPr>
        <p:sp>
          <p:nvSpPr>
            <p:cNvPr id="135"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5206;p55"/>
          <p:cNvGrpSpPr/>
          <p:nvPr/>
        </p:nvGrpSpPr>
        <p:grpSpPr>
          <a:xfrm>
            <a:off x="630769" y="2575470"/>
            <a:ext cx="270452" cy="246308"/>
            <a:chOff x="3557127" y="2044850"/>
            <a:chExt cx="213880" cy="194787"/>
          </a:xfrm>
        </p:grpSpPr>
        <p:sp>
          <p:nvSpPr>
            <p:cNvPr id="142"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5257;p55"/>
          <p:cNvGrpSpPr/>
          <p:nvPr/>
        </p:nvGrpSpPr>
        <p:grpSpPr>
          <a:xfrm>
            <a:off x="7482253" y="4049409"/>
            <a:ext cx="653309" cy="974944"/>
            <a:chOff x="2203410" y="2891304"/>
            <a:chExt cx="516654" cy="1027265"/>
          </a:xfrm>
        </p:grpSpPr>
        <p:sp>
          <p:nvSpPr>
            <p:cNvPr id="146"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455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600821"/>
            <a:ext cx="7272808" cy="3416320"/>
          </a:xfrm>
          <a:prstGeom prst="rect">
            <a:avLst/>
          </a:prstGeom>
        </p:spPr>
        <p:txBody>
          <a:bodyPr wrap="square">
            <a:spAutoFit/>
          </a:bodyPr>
          <a:lstStyle/>
          <a:p>
            <a:pPr algn="just" fontAlgn="base">
              <a:lnSpc>
                <a:spcPct val="150000"/>
              </a:lnSpc>
            </a:pPr>
            <a:r>
              <a:rPr lang="en-US" sz="2400" dirty="0">
                <a:solidFill>
                  <a:schemeClr val="tx1"/>
                </a:solidFill>
              </a:rPr>
              <a:t>- </a:t>
            </a:r>
            <a:r>
              <a:rPr lang="vi-VN" sz="2400" dirty="0">
                <a:solidFill>
                  <a:schemeClr val="tx1"/>
                </a:solidFill>
              </a:rPr>
              <a:t>Khi</a:t>
            </a:r>
            <a:r>
              <a:rPr lang="pt-BR" sz="2400" dirty="0">
                <a:solidFill>
                  <a:schemeClr val="tx1"/>
                </a:solidFill>
              </a:rPr>
              <a:t> phân bổ nội dung vào trong các hình thức (Giờ học, Sinh hoạt, Chủ đề) của năm. Chú ý giờ sinh hoạt bao gồm rất nhiều hình thức: (trò chuyện sáng, vui chơi trong lớp, HĐNT, ăn ngủ, vệ sinh, sinh hoạt chiều...). Do đó cần chọn lựa nội dung đưa vào giờ sinh hoạt cho phù hợp.</a:t>
            </a:r>
            <a:endParaRPr lang="en-US" sz="2400" dirty="0">
              <a:solidFill>
                <a:schemeClr val="tx1"/>
              </a:solidFill>
            </a:endParaRPr>
          </a:p>
        </p:txBody>
      </p:sp>
      <p:grpSp>
        <p:nvGrpSpPr>
          <p:cNvPr id="43" name="Google Shape;4998;p55"/>
          <p:cNvGrpSpPr/>
          <p:nvPr/>
        </p:nvGrpSpPr>
        <p:grpSpPr>
          <a:xfrm>
            <a:off x="4817841" y="3908370"/>
            <a:ext cx="317901" cy="453129"/>
            <a:chOff x="4200107" y="3309325"/>
            <a:chExt cx="251404" cy="358346"/>
          </a:xfrm>
        </p:grpSpPr>
        <p:sp>
          <p:nvSpPr>
            <p:cNvPr id="44"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127;p55"/>
          <p:cNvGrpSpPr/>
          <p:nvPr/>
        </p:nvGrpSpPr>
        <p:grpSpPr>
          <a:xfrm>
            <a:off x="7385663" y="4141508"/>
            <a:ext cx="318767" cy="653144"/>
            <a:chOff x="1701548" y="3416733"/>
            <a:chExt cx="252089" cy="516523"/>
          </a:xfrm>
        </p:grpSpPr>
        <p:sp>
          <p:nvSpPr>
            <p:cNvPr id="53"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5172;p55"/>
          <p:cNvGrpSpPr/>
          <p:nvPr/>
        </p:nvGrpSpPr>
        <p:grpSpPr>
          <a:xfrm>
            <a:off x="6806135" y="4493431"/>
            <a:ext cx="579530" cy="431139"/>
            <a:chOff x="5717526" y="2920839"/>
            <a:chExt cx="458308" cy="340956"/>
          </a:xfrm>
        </p:grpSpPr>
        <p:sp>
          <p:nvSpPr>
            <p:cNvPr id="68"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5206;p55"/>
          <p:cNvGrpSpPr/>
          <p:nvPr/>
        </p:nvGrpSpPr>
        <p:grpSpPr>
          <a:xfrm>
            <a:off x="3918452" y="2175231"/>
            <a:ext cx="270452" cy="246308"/>
            <a:chOff x="3557127" y="2044850"/>
            <a:chExt cx="213880" cy="194787"/>
          </a:xfrm>
        </p:grpSpPr>
        <p:sp>
          <p:nvSpPr>
            <p:cNvPr id="75"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6852"/>
          <a:stretch/>
        </p:blipFill>
        <p:spPr>
          <a:xfrm>
            <a:off x="2000250" y="3843363"/>
            <a:ext cx="1563638" cy="1300136"/>
          </a:xfrm>
          <a:prstGeom prst="ellipse">
            <a:avLst/>
          </a:prstGeom>
          <a:ln>
            <a:noFill/>
          </a:ln>
          <a:effectLst>
            <a:softEdge rad="112500"/>
          </a:effectLst>
        </p:spPr>
      </p:pic>
    </p:spTree>
    <p:extLst>
      <p:ext uri="{BB962C8B-B14F-4D97-AF65-F5344CB8AC3E}">
        <p14:creationId xmlns:p14="http://schemas.microsoft.com/office/powerpoint/2010/main" val="270547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grpSp>
        <p:nvGrpSpPr>
          <p:cNvPr id="2" name="Nhóm 1">
            <a:extLst>
              <a:ext uri="{FF2B5EF4-FFF2-40B4-BE49-F238E27FC236}">
                <a16:creationId xmlns:a16="http://schemas.microsoft.com/office/drawing/2014/main" id="{8129F47D-7EFA-4F80-B90B-4C5512F2539E}"/>
              </a:ext>
            </a:extLst>
          </p:cNvPr>
          <p:cNvGrpSpPr/>
          <p:nvPr/>
        </p:nvGrpSpPr>
        <p:grpSpPr>
          <a:xfrm>
            <a:off x="603450" y="820917"/>
            <a:ext cx="7533436" cy="3130736"/>
            <a:chOff x="603450" y="820917"/>
            <a:chExt cx="7533436" cy="3130736"/>
          </a:xfrm>
        </p:grpSpPr>
        <p:grpSp>
          <p:nvGrpSpPr>
            <p:cNvPr id="1141" name="Google Shape;1141;p41"/>
            <p:cNvGrpSpPr/>
            <p:nvPr/>
          </p:nvGrpSpPr>
          <p:grpSpPr>
            <a:xfrm>
              <a:off x="603450" y="820917"/>
              <a:ext cx="7533436" cy="3130736"/>
              <a:chOff x="1908700" y="1591450"/>
              <a:chExt cx="5287849" cy="2526648"/>
            </a:xfrm>
          </p:grpSpPr>
          <p:sp>
            <p:nvSpPr>
              <p:cNvPr id="1142" name="Google Shape;1142;p41"/>
              <p:cNvSpPr/>
              <p:nvPr/>
            </p:nvSpPr>
            <p:spPr>
              <a:xfrm>
                <a:off x="1908700" y="2160455"/>
                <a:ext cx="436956" cy="1438956"/>
              </a:xfrm>
              <a:custGeom>
                <a:avLst/>
                <a:gdLst/>
                <a:ahLst/>
                <a:cxnLst/>
                <a:rect l="l" t="t" r="r" b="b"/>
                <a:pathLst>
                  <a:path w="8740" h="28782" extrusionOk="0">
                    <a:moveTo>
                      <a:pt x="8110" y="559"/>
                    </a:moveTo>
                    <a:cubicBezTo>
                      <a:pt x="8131" y="559"/>
                      <a:pt x="8152" y="560"/>
                      <a:pt x="8173" y="562"/>
                    </a:cubicBezTo>
                    <a:cubicBezTo>
                      <a:pt x="7272" y="1596"/>
                      <a:pt x="6438" y="2530"/>
                      <a:pt x="5538" y="3564"/>
                    </a:cubicBezTo>
                    <a:cubicBezTo>
                      <a:pt x="5832" y="2094"/>
                      <a:pt x="7117" y="559"/>
                      <a:pt x="8110" y="559"/>
                    </a:cubicBezTo>
                    <a:close/>
                    <a:moveTo>
                      <a:pt x="6638" y="6332"/>
                    </a:moveTo>
                    <a:cubicBezTo>
                      <a:pt x="6672" y="6399"/>
                      <a:pt x="6705" y="6466"/>
                      <a:pt x="6772" y="6499"/>
                    </a:cubicBezTo>
                    <a:cubicBezTo>
                      <a:pt x="6338" y="6833"/>
                      <a:pt x="5904" y="7133"/>
                      <a:pt x="5504" y="7433"/>
                    </a:cubicBezTo>
                    <a:cubicBezTo>
                      <a:pt x="5471" y="7366"/>
                      <a:pt x="5404" y="7333"/>
                      <a:pt x="5371" y="7300"/>
                    </a:cubicBezTo>
                    <a:cubicBezTo>
                      <a:pt x="5804" y="6966"/>
                      <a:pt x="6205" y="6666"/>
                      <a:pt x="6638" y="6332"/>
                    </a:cubicBezTo>
                    <a:close/>
                    <a:moveTo>
                      <a:pt x="2836" y="4765"/>
                    </a:moveTo>
                    <a:lnTo>
                      <a:pt x="2836" y="4765"/>
                    </a:lnTo>
                    <a:cubicBezTo>
                      <a:pt x="3436" y="5732"/>
                      <a:pt x="3870" y="7233"/>
                      <a:pt x="3770" y="7900"/>
                    </a:cubicBezTo>
                    <a:cubicBezTo>
                      <a:pt x="3036" y="6999"/>
                      <a:pt x="2736" y="5999"/>
                      <a:pt x="2836" y="4765"/>
                    </a:cubicBezTo>
                    <a:close/>
                    <a:moveTo>
                      <a:pt x="1134" y="9902"/>
                    </a:moveTo>
                    <a:lnTo>
                      <a:pt x="1134" y="9902"/>
                    </a:lnTo>
                    <a:cubicBezTo>
                      <a:pt x="1701" y="10002"/>
                      <a:pt x="2168" y="10602"/>
                      <a:pt x="2469" y="11603"/>
                    </a:cubicBezTo>
                    <a:cubicBezTo>
                      <a:pt x="1435" y="10702"/>
                      <a:pt x="1234" y="10435"/>
                      <a:pt x="1134" y="9902"/>
                    </a:cubicBezTo>
                    <a:close/>
                    <a:moveTo>
                      <a:pt x="7205" y="10235"/>
                    </a:moveTo>
                    <a:lnTo>
                      <a:pt x="4503" y="12070"/>
                    </a:lnTo>
                    <a:cubicBezTo>
                      <a:pt x="4970" y="11136"/>
                      <a:pt x="6238" y="10235"/>
                      <a:pt x="7205" y="10235"/>
                    </a:cubicBezTo>
                    <a:close/>
                    <a:moveTo>
                      <a:pt x="1101" y="15939"/>
                    </a:moveTo>
                    <a:cubicBezTo>
                      <a:pt x="1635" y="16506"/>
                      <a:pt x="2168" y="17073"/>
                      <a:pt x="2702" y="17674"/>
                    </a:cubicBezTo>
                    <a:cubicBezTo>
                      <a:pt x="2635" y="17707"/>
                      <a:pt x="2569" y="17774"/>
                      <a:pt x="2502" y="17807"/>
                    </a:cubicBezTo>
                    <a:cubicBezTo>
                      <a:pt x="2002" y="17207"/>
                      <a:pt x="1501" y="16606"/>
                      <a:pt x="1001" y="16039"/>
                    </a:cubicBezTo>
                    <a:cubicBezTo>
                      <a:pt x="1034" y="16006"/>
                      <a:pt x="1068" y="15973"/>
                      <a:pt x="1101" y="15939"/>
                    </a:cubicBezTo>
                    <a:close/>
                    <a:moveTo>
                      <a:pt x="6271" y="14705"/>
                    </a:moveTo>
                    <a:lnTo>
                      <a:pt x="6271" y="14705"/>
                    </a:lnTo>
                    <a:cubicBezTo>
                      <a:pt x="6138" y="15672"/>
                      <a:pt x="4937" y="17374"/>
                      <a:pt x="3936" y="18107"/>
                    </a:cubicBezTo>
                    <a:cubicBezTo>
                      <a:pt x="4237" y="16573"/>
                      <a:pt x="5404" y="15839"/>
                      <a:pt x="6271" y="14705"/>
                    </a:cubicBezTo>
                    <a:close/>
                    <a:moveTo>
                      <a:pt x="7072" y="20242"/>
                    </a:moveTo>
                    <a:lnTo>
                      <a:pt x="7072" y="20242"/>
                    </a:lnTo>
                    <a:cubicBezTo>
                      <a:pt x="7039" y="20943"/>
                      <a:pt x="5938" y="22110"/>
                      <a:pt x="5137" y="22477"/>
                    </a:cubicBezTo>
                    <a:cubicBezTo>
                      <a:pt x="5104" y="22444"/>
                      <a:pt x="5071" y="22377"/>
                      <a:pt x="5037" y="22344"/>
                    </a:cubicBezTo>
                    <a:cubicBezTo>
                      <a:pt x="5704" y="21643"/>
                      <a:pt x="6371" y="20943"/>
                      <a:pt x="7072" y="20242"/>
                    </a:cubicBezTo>
                    <a:close/>
                    <a:moveTo>
                      <a:pt x="1034" y="21443"/>
                    </a:moveTo>
                    <a:cubicBezTo>
                      <a:pt x="1668" y="21510"/>
                      <a:pt x="2802" y="22310"/>
                      <a:pt x="3436" y="23178"/>
                    </a:cubicBezTo>
                    <a:cubicBezTo>
                      <a:pt x="2402" y="23144"/>
                      <a:pt x="1401" y="22444"/>
                      <a:pt x="1034" y="21443"/>
                    </a:cubicBezTo>
                    <a:close/>
                    <a:moveTo>
                      <a:pt x="2269" y="26313"/>
                    </a:moveTo>
                    <a:lnTo>
                      <a:pt x="2269" y="26313"/>
                    </a:lnTo>
                    <a:cubicBezTo>
                      <a:pt x="3002" y="26647"/>
                      <a:pt x="3603" y="26914"/>
                      <a:pt x="4203" y="27181"/>
                    </a:cubicBezTo>
                    <a:cubicBezTo>
                      <a:pt x="4126" y="27206"/>
                      <a:pt x="4037" y="27218"/>
                      <a:pt x="3940" y="27218"/>
                    </a:cubicBezTo>
                    <a:cubicBezTo>
                      <a:pt x="3408" y="27218"/>
                      <a:pt x="2635" y="26849"/>
                      <a:pt x="2269" y="26313"/>
                    </a:cubicBezTo>
                    <a:close/>
                    <a:moveTo>
                      <a:pt x="8271" y="0"/>
                    </a:moveTo>
                    <a:cubicBezTo>
                      <a:pt x="8167" y="0"/>
                      <a:pt x="8034" y="32"/>
                      <a:pt x="7873" y="95"/>
                    </a:cubicBezTo>
                    <a:cubicBezTo>
                      <a:pt x="6638" y="495"/>
                      <a:pt x="5871" y="1395"/>
                      <a:pt x="5437" y="2563"/>
                    </a:cubicBezTo>
                    <a:cubicBezTo>
                      <a:pt x="5004" y="3764"/>
                      <a:pt x="4604" y="4998"/>
                      <a:pt x="4170" y="6232"/>
                    </a:cubicBezTo>
                    <a:cubicBezTo>
                      <a:pt x="4137" y="6199"/>
                      <a:pt x="4070" y="6166"/>
                      <a:pt x="4070" y="6132"/>
                    </a:cubicBezTo>
                    <a:cubicBezTo>
                      <a:pt x="3670" y="5332"/>
                      <a:pt x="3303" y="4531"/>
                      <a:pt x="2902" y="3730"/>
                    </a:cubicBezTo>
                    <a:cubicBezTo>
                      <a:pt x="2836" y="3630"/>
                      <a:pt x="2669" y="3530"/>
                      <a:pt x="2569" y="3464"/>
                    </a:cubicBezTo>
                    <a:cubicBezTo>
                      <a:pt x="2469" y="3530"/>
                      <a:pt x="2335" y="3630"/>
                      <a:pt x="2335" y="3730"/>
                    </a:cubicBezTo>
                    <a:cubicBezTo>
                      <a:pt x="2269" y="5232"/>
                      <a:pt x="2202" y="6699"/>
                      <a:pt x="3236" y="7967"/>
                    </a:cubicBezTo>
                    <a:cubicBezTo>
                      <a:pt x="3469" y="8267"/>
                      <a:pt x="3703" y="8634"/>
                      <a:pt x="3703" y="8968"/>
                    </a:cubicBezTo>
                    <a:cubicBezTo>
                      <a:pt x="3670" y="9902"/>
                      <a:pt x="3503" y="10836"/>
                      <a:pt x="3369" y="11770"/>
                    </a:cubicBezTo>
                    <a:cubicBezTo>
                      <a:pt x="3336" y="11770"/>
                      <a:pt x="3303" y="11803"/>
                      <a:pt x="3269" y="11803"/>
                    </a:cubicBezTo>
                    <a:cubicBezTo>
                      <a:pt x="3102" y="11436"/>
                      <a:pt x="2902" y="11069"/>
                      <a:pt x="2702" y="10702"/>
                    </a:cubicBezTo>
                    <a:cubicBezTo>
                      <a:pt x="2402" y="10035"/>
                      <a:pt x="1902" y="9535"/>
                      <a:pt x="1268" y="9234"/>
                    </a:cubicBezTo>
                    <a:cubicBezTo>
                      <a:pt x="1176" y="9179"/>
                      <a:pt x="1044" y="9155"/>
                      <a:pt x="916" y="9155"/>
                    </a:cubicBezTo>
                    <a:cubicBezTo>
                      <a:pt x="811" y="9155"/>
                      <a:pt x="709" y="9171"/>
                      <a:pt x="634" y="9201"/>
                    </a:cubicBezTo>
                    <a:cubicBezTo>
                      <a:pt x="501" y="9268"/>
                      <a:pt x="467" y="9601"/>
                      <a:pt x="501" y="9768"/>
                    </a:cubicBezTo>
                    <a:cubicBezTo>
                      <a:pt x="601" y="10135"/>
                      <a:pt x="701" y="10535"/>
                      <a:pt x="968" y="10802"/>
                    </a:cubicBezTo>
                    <a:cubicBezTo>
                      <a:pt x="1601" y="11569"/>
                      <a:pt x="2335" y="12270"/>
                      <a:pt x="3002" y="13004"/>
                    </a:cubicBezTo>
                    <a:cubicBezTo>
                      <a:pt x="3169" y="13137"/>
                      <a:pt x="3303" y="13404"/>
                      <a:pt x="3303" y="13604"/>
                    </a:cubicBezTo>
                    <a:cubicBezTo>
                      <a:pt x="3336" y="15072"/>
                      <a:pt x="3369" y="16540"/>
                      <a:pt x="3369" y="18007"/>
                    </a:cubicBezTo>
                    <a:cubicBezTo>
                      <a:pt x="3369" y="18041"/>
                      <a:pt x="3336" y="18074"/>
                      <a:pt x="3269" y="18141"/>
                    </a:cubicBezTo>
                    <a:cubicBezTo>
                      <a:pt x="3169" y="17974"/>
                      <a:pt x="3069" y="17874"/>
                      <a:pt x="3036" y="17740"/>
                    </a:cubicBezTo>
                    <a:cubicBezTo>
                      <a:pt x="2669" y="16740"/>
                      <a:pt x="1835" y="16139"/>
                      <a:pt x="1168" y="15439"/>
                    </a:cubicBezTo>
                    <a:cubicBezTo>
                      <a:pt x="1001" y="15272"/>
                      <a:pt x="801" y="15172"/>
                      <a:pt x="601" y="15139"/>
                    </a:cubicBezTo>
                    <a:cubicBezTo>
                      <a:pt x="553" y="15123"/>
                      <a:pt x="504" y="15116"/>
                      <a:pt x="456" y="15116"/>
                    </a:cubicBezTo>
                    <a:cubicBezTo>
                      <a:pt x="304" y="15116"/>
                      <a:pt x="152" y="15180"/>
                      <a:pt x="0" y="15205"/>
                    </a:cubicBezTo>
                    <a:cubicBezTo>
                      <a:pt x="67" y="15372"/>
                      <a:pt x="100" y="15572"/>
                      <a:pt x="200" y="15706"/>
                    </a:cubicBezTo>
                    <a:cubicBezTo>
                      <a:pt x="734" y="16373"/>
                      <a:pt x="1301" y="17007"/>
                      <a:pt x="1868" y="17674"/>
                    </a:cubicBezTo>
                    <a:cubicBezTo>
                      <a:pt x="2068" y="17907"/>
                      <a:pt x="2269" y="18174"/>
                      <a:pt x="2535" y="18308"/>
                    </a:cubicBezTo>
                    <a:cubicBezTo>
                      <a:pt x="3203" y="18641"/>
                      <a:pt x="3436" y="19175"/>
                      <a:pt x="3569" y="19842"/>
                    </a:cubicBezTo>
                    <a:cubicBezTo>
                      <a:pt x="3636" y="20209"/>
                      <a:pt x="3670" y="20576"/>
                      <a:pt x="3703" y="20909"/>
                    </a:cubicBezTo>
                    <a:cubicBezTo>
                      <a:pt x="3770" y="21543"/>
                      <a:pt x="3836" y="22177"/>
                      <a:pt x="3903" y="22811"/>
                    </a:cubicBezTo>
                    <a:cubicBezTo>
                      <a:pt x="3102" y="22210"/>
                      <a:pt x="2335" y="21643"/>
                      <a:pt x="1535" y="21110"/>
                    </a:cubicBezTo>
                    <a:cubicBezTo>
                      <a:pt x="1335" y="20943"/>
                      <a:pt x="968" y="20909"/>
                      <a:pt x="701" y="20909"/>
                    </a:cubicBezTo>
                    <a:cubicBezTo>
                      <a:pt x="367" y="20909"/>
                      <a:pt x="267" y="21110"/>
                      <a:pt x="434" y="21376"/>
                    </a:cubicBezTo>
                    <a:cubicBezTo>
                      <a:pt x="734" y="21843"/>
                      <a:pt x="1034" y="22310"/>
                      <a:pt x="1401" y="22744"/>
                    </a:cubicBezTo>
                    <a:cubicBezTo>
                      <a:pt x="1635" y="23011"/>
                      <a:pt x="1935" y="23178"/>
                      <a:pt x="2235" y="23378"/>
                    </a:cubicBezTo>
                    <a:cubicBezTo>
                      <a:pt x="2451" y="23501"/>
                      <a:pt x="2667" y="23682"/>
                      <a:pt x="2883" y="23682"/>
                    </a:cubicBezTo>
                    <a:cubicBezTo>
                      <a:pt x="2901" y="23682"/>
                      <a:pt x="2918" y="23681"/>
                      <a:pt x="2936" y="23678"/>
                    </a:cubicBezTo>
                    <a:cubicBezTo>
                      <a:pt x="3029" y="23668"/>
                      <a:pt x="3117" y="23663"/>
                      <a:pt x="3201" y="23663"/>
                    </a:cubicBezTo>
                    <a:cubicBezTo>
                      <a:pt x="3959" y="23663"/>
                      <a:pt x="4347" y="24071"/>
                      <a:pt x="4437" y="24912"/>
                    </a:cubicBezTo>
                    <a:cubicBezTo>
                      <a:pt x="4470" y="25046"/>
                      <a:pt x="4537" y="25179"/>
                      <a:pt x="4604" y="25313"/>
                    </a:cubicBezTo>
                    <a:cubicBezTo>
                      <a:pt x="4770" y="25846"/>
                      <a:pt x="4937" y="26347"/>
                      <a:pt x="5137" y="27014"/>
                    </a:cubicBezTo>
                    <a:cubicBezTo>
                      <a:pt x="4270" y="26613"/>
                      <a:pt x="3536" y="26280"/>
                      <a:pt x="2802" y="25980"/>
                    </a:cubicBezTo>
                    <a:cubicBezTo>
                      <a:pt x="2535" y="25880"/>
                      <a:pt x="2235" y="25780"/>
                      <a:pt x="1968" y="25780"/>
                    </a:cubicBezTo>
                    <a:cubicBezTo>
                      <a:pt x="1535" y="25780"/>
                      <a:pt x="1401" y="26113"/>
                      <a:pt x="1635" y="26480"/>
                    </a:cubicBezTo>
                    <a:cubicBezTo>
                      <a:pt x="1968" y="26980"/>
                      <a:pt x="2435" y="27314"/>
                      <a:pt x="3036" y="27547"/>
                    </a:cubicBezTo>
                    <a:cubicBezTo>
                      <a:pt x="3450" y="27727"/>
                      <a:pt x="3863" y="27820"/>
                      <a:pt x="4272" y="27820"/>
                    </a:cubicBezTo>
                    <a:cubicBezTo>
                      <a:pt x="4621" y="27820"/>
                      <a:pt x="4966" y="27752"/>
                      <a:pt x="5304" y="27614"/>
                    </a:cubicBezTo>
                    <a:cubicBezTo>
                      <a:pt x="5538" y="28048"/>
                      <a:pt x="5738" y="28415"/>
                      <a:pt x="5971" y="28782"/>
                    </a:cubicBezTo>
                    <a:cubicBezTo>
                      <a:pt x="6005" y="28748"/>
                      <a:pt x="6038" y="28715"/>
                      <a:pt x="6105" y="28682"/>
                    </a:cubicBezTo>
                    <a:cubicBezTo>
                      <a:pt x="5971" y="28381"/>
                      <a:pt x="5838" y="28081"/>
                      <a:pt x="5771" y="27781"/>
                    </a:cubicBezTo>
                    <a:cubicBezTo>
                      <a:pt x="5738" y="27648"/>
                      <a:pt x="5738" y="27447"/>
                      <a:pt x="5804" y="27314"/>
                    </a:cubicBezTo>
                    <a:cubicBezTo>
                      <a:pt x="6038" y="26947"/>
                      <a:pt x="6305" y="26613"/>
                      <a:pt x="6572" y="26280"/>
                    </a:cubicBezTo>
                    <a:cubicBezTo>
                      <a:pt x="7239" y="25479"/>
                      <a:pt x="7939" y="24679"/>
                      <a:pt x="8573" y="23845"/>
                    </a:cubicBezTo>
                    <a:cubicBezTo>
                      <a:pt x="8706" y="23711"/>
                      <a:pt x="8673" y="23445"/>
                      <a:pt x="8740" y="23244"/>
                    </a:cubicBezTo>
                    <a:cubicBezTo>
                      <a:pt x="8606" y="23244"/>
                      <a:pt x="8462" y="23223"/>
                      <a:pt x="8338" y="23223"/>
                    </a:cubicBezTo>
                    <a:cubicBezTo>
                      <a:pt x="8245" y="23223"/>
                      <a:pt x="8163" y="23235"/>
                      <a:pt x="8106" y="23278"/>
                    </a:cubicBezTo>
                    <a:cubicBezTo>
                      <a:pt x="6905" y="24078"/>
                      <a:pt x="5704" y="24846"/>
                      <a:pt x="5437" y="26413"/>
                    </a:cubicBezTo>
                    <a:cubicBezTo>
                      <a:pt x="5437" y="26413"/>
                      <a:pt x="5371" y="26447"/>
                      <a:pt x="5337" y="26447"/>
                    </a:cubicBezTo>
                    <a:cubicBezTo>
                      <a:pt x="5137" y="25846"/>
                      <a:pt x="4937" y="25212"/>
                      <a:pt x="4704" y="24612"/>
                    </a:cubicBezTo>
                    <a:cubicBezTo>
                      <a:pt x="4470" y="23878"/>
                      <a:pt x="4537" y="23478"/>
                      <a:pt x="5204" y="23078"/>
                    </a:cubicBezTo>
                    <a:cubicBezTo>
                      <a:pt x="6371" y="22444"/>
                      <a:pt x="7172" y="21443"/>
                      <a:pt x="7739" y="20276"/>
                    </a:cubicBezTo>
                    <a:cubicBezTo>
                      <a:pt x="7806" y="20142"/>
                      <a:pt x="7839" y="19975"/>
                      <a:pt x="7873" y="19842"/>
                    </a:cubicBezTo>
                    <a:cubicBezTo>
                      <a:pt x="7734" y="19819"/>
                      <a:pt x="7596" y="19780"/>
                      <a:pt x="7469" y="19780"/>
                    </a:cubicBezTo>
                    <a:cubicBezTo>
                      <a:pt x="7412" y="19780"/>
                      <a:pt x="7357" y="19788"/>
                      <a:pt x="7305" y="19809"/>
                    </a:cubicBezTo>
                    <a:cubicBezTo>
                      <a:pt x="6905" y="20042"/>
                      <a:pt x="6505" y="20342"/>
                      <a:pt x="6138" y="20643"/>
                    </a:cubicBezTo>
                    <a:cubicBezTo>
                      <a:pt x="5404" y="21343"/>
                      <a:pt x="4704" y="22077"/>
                      <a:pt x="4370" y="23078"/>
                    </a:cubicBezTo>
                    <a:cubicBezTo>
                      <a:pt x="4170" y="21743"/>
                      <a:pt x="4003" y="20409"/>
                      <a:pt x="3870" y="19108"/>
                    </a:cubicBezTo>
                    <a:cubicBezTo>
                      <a:pt x="3836" y="19008"/>
                      <a:pt x="3970" y="18841"/>
                      <a:pt x="4070" y="18741"/>
                    </a:cubicBezTo>
                    <a:cubicBezTo>
                      <a:pt x="4470" y="18308"/>
                      <a:pt x="5004" y="17941"/>
                      <a:pt x="5337" y="17440"/>
                    </a:cubicBezTo>
                    <a:cubicBezTo>
                      <a:pt x="6071" y="16373"/>
                      <a:pt x="6738" y="15205"/>
                      <a:pt x="7406" y="14105"/>
                    </a:cubicBezTo>
                    <a:cubicBezTo>
                      <a:pt x="7439" y="14071"/>
                      <a:pt x="7406" y="14004"/>
                      <a:pt x="7406" y="13804"/>
                    </a:cubicBezTo>
                    <a:cubicBezTo>
                      <a:pt x="7105" y="13904"/>
                      <a:pt x="6838" y="13971"/>
                      <a:pt x="6638" y="14105"/>
                    </a:cubicBezTo>
                    <a:cubicBezTo>
                      <a:pt x="5471" y="14905"/>
                      <a:pt x="4537" y="15939"/>
                      <a:pt x="3770" y="17140"/>
                    </a:cubicBezTo>
                    <a:cubicBezTo>
                      <a:pt x="3736" y="17073"/>
                      <a:pt x="3703" y="17040"/>
                      <a:pt x="3703" y="17040"/>
                    </a:cubicBezTo>
                    <a:cubicBezTo>
                      <a:pt x="3703" y="15839"/>
                      <a:pt x="3670" y="14638"/>
                      <a:pt x="3703" y="13437"/>
                    </a:cubicBezTo>
                    <a:cubicBezTo>
                      <a:pt x="3703" y="13304"/>
                      <a:pt x="3803" y="13171"/>
                      <a:pt x="3903" y="13104"/>
                    </a:cubicBezTo>
                    <a:cubicBezTo>
                      <a:pt x="5271" y="12103"/>
                      <a:pt x="6672" y="11102"/>
                      <a:pt x="8039" y="10135"/>
                    </a:cubicBezTo>
                    <a:cubicBezTo>
                      <a:pt x="8139" y="10035"/>
                      <a:pt x="8173" y="9902"/>
                      <a:pt x="8273" y="9801"/>
                    </a:cubicBezTo>
                    <a:cubicBezTo>
                      <a:pt x="8239" y="9735"/>
                      <a:pt x="8173" y="9701"/>
                      <a:pt x="8139" y="9668"/>
                    </a:cubicBezTo>
                    <a:cubicBezTo>
                      <a:pt x="6171" y="9768"/>
                      <a:pt x="4704" y="10735"/>
                      <a:pt x="3736" y="12537"/>
                    </a:cubicBezTo>
                    <a:cubicBezTo>
                      <a:pt x="3803" y="11303"/>
                      <a:pt x="3936" y="10135"/>
                      <a:pt x="4137" y="8934"/>
                    </a:cubicBezTo>
                    <a:cubicBezTo>
                      <a:pt x="4170" y="8734"/>
                      <a:pt x="4437" y="8467"/>
                      <a:pt x="4670" y="8367"/>
                    </a:cubicBezTo>
                    <a:cubicBezTo>
                      <a:pt x="5838" y="7933"/>
                      <a:pt x="6738" y="7133"/>
                      <a:pt x="7672" y="6399"/>
                    </a:cubicBezTo>
                    <a:cubicBezTo>
                      <a:pt x="7806" y="6266"/>
                      <a:pt x="7839" y="6032"/>
                      <a:pt x="7906" y="5832"/>
                    </a:cubicBezTo>
                    <a:cubicBezTo>
                      <a:pt x="7727" y="5772"/>
                      <a:pt x="7549" y="5660"/>
                      <a:pt x="7394" y="5660"/>
                    </a:cubicBezTo>
                    <a:cubicBezTo>
                      <a:pt x="7375" y="5660"/>
                      <a:pt x="7357" y="5662"/>
                      <a:pt x="7339" y="5665"/>
                    </a:cubicBezTo>
                    <a:cubicBezTo>
                      <a:pt x="6505" y="5865"/>
                      <a:pt x="5704" y="6132"/>
                      <a:pt x="5071" y="6799"/>
                    </a:cubicBezTo>
                    <a:cubicBezTo>
                      <a:pt x="4904" y="6999"/>
                      <a:pt x="4737" y="7233"/>
                      <a:pt x="4570" y="7433"/>
                    </a:cubicBezTo>
                    <a:cubicBezTo>
                      <a:pt x="4403" y="7266"/>
                      <a:pt x="4337" y="7166"/>
                      <a:pt x="4370" y="7066"/>
                    </a:cubicBezTo>
                    <a:cubicBezTo>
                      <a:pt x="4670" y="6166"/>
                      <a:pt x="4704" y="5198"/>
                      <a:pt x="5538" y="4431"/>
                    </a:cubicBezTo>
                    <a:cubicBezTo>
                      <a:pt x="6572" y="3464"/>
                      <a:pt x="7406" y="2263"/>
                      <a:pt x="8340" y="1162"/>
                    </a:cubicBezTo>
                    <a:cubicBezTo>
                      <a:pt x="8440" y="1029"/>
                      <a:pt x="8473" y="862"/>
                      <a:pt x="8506" y="695"/>
                    </a:cubicBezTo>
                    <a:cubicBezTo>
                      <a:pt x="8628" y="232"/>
                      <a:pt x="8554" y="0"/>
                      <a:pt x="8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1"/>
              <p:cNvSpPr/>
              <p:nvPr/>
            </p:nvSpPr>
            <p:spPr>
              <a:xfrm>
                <a:off x="2160523" y="1591450"/>
                <a:ext cx="5015092" cy="1000000"/>
              </a:xfrm>
              <a:custGeom>
                <a:avLst/>
                <a:gdLst/>
                <a:ahLst/>
                <a:cxnLst/>
                <a:rect l="l" t="t" r="r" b="b"/>
                <a:pathLst>
                  <a:path w="71919" h="20002" extrusionOk="0">
                    <a:moveTo>
                      <a:pt x="9240" y="1"/>
                    </a:moveTo>
                    <a:cubicBezTo>
                      <a:pt x="7639" y="34"/>
                      <a:pt x="6038" y="201"/>
                      <a:pt x="4437" y="267"/>
                    </a:cubicBezTo>
                    <a:cubicBezTo>
                      <a:pt x="3436" y="334"/>
                      <a:pt x="2435" y="234"/>
                      <a:pt x="1601" y="935"/>
                    </a:cubicBezTo>
                    <a:cubicBezTo>
                      <a:pt x="1568" y="968"/>
                      <a:pt x="1501" y="968"/>
                      <a:pt x="1435" y="1001"/>
                    </a:cubicBezTo>
                    <a:cubicBezTo>
                      <a:pt x="501" y="1201"/>
                      <a:pt x="501" y="1201"/>
                      <a:pt x="434" y="2102"/>
                    </a:cubicBezTo>
                    <a:cubicBezTo>
                      <a:pt x="300" y="4704"/>
                      <a:pt x="167" y="7339"/>
                      <a:pt x="34" y="9941"/>
                    </a:cubicBezTo>
                    <a:cubicBezTo>
                      <a:pt x="0" y="10308"/>
                      <a:pt x="0" y="10675"/>
                      <a:pt x="0" y="11042"/>
                    </a:cubicBezTo>
                    <a:cubicBezTo>
                      <a:pt x="67" y="11075"/>
                      <a:pt x="100" y="11075"/>
                      <a:pt x="167" y="11109"/>
                    </a:cubicBezTo>
                    <a:cubicBezTo>
                      <a:pt x="267" y="10942"/>
                      <a:pt x="434" y="10808"/>
                      <a:pt x="434" y="10642"/>
                    </a:cubicBezTo>
                    <a:cubicBezTo>
                      <a:pt x="534" y="9141"/>
                      <a:pt x="634" y="7639"/>
                      <a:pt x="667" y="6138"/>
                    </a:cubicBezTo>
                    <a:cubicBezTo>
                      <a:pt x="701" y="4837"/>
                      <a:pt x="667" y="3536"/>
                      <a:pt x="701" y="2236"/>
                    </a:cubicBezTo>
                    <a:cubicBezTo>
                      <a:pt x="701" y="2069"/>
                      <a:pt x="734" y="1802"/>
                      <a:pt x="834" y="1735"/>
                    </a:cubicBezTo>
                    <a:cubicBezTo>
                      <a:pt x="1601" y="1335"/>
                      <a:pt x="2302" y="701"/>
                      <a:pt x="3269" y="668"/>
                    </a:cubicBezTo>
                    <a:cubicBezTo>
                      <a:pt x="5171" y="568"/>
                      <a:pt x="7105" y="434"/>
                      <a:pt x="9040" y="401"/>
                    </a:cubicBezTo>
                    <a:cubicBezTo>
                      <a:pt x="9310" y="396"/>
                      <a:pt x="9580" y="394"/>
                      <a:pt x="9848" y="394"/>
                    </a:cubicBezTo>
                    <a:cubicBezTo>
                      <a:pt x="11506" y="394"/>
                      <a:pt x="13141" y="472"/>
                      <a:pt x="14777" y="501"/>
                    </a:cubicBezTo>
                    <a:cubicBezTo>
                      <a:pt x="17880" y="534"/>
                      <a:pt x="20948" y="601"/>
                      <a:pt x="24051" y="634"/>
                    </a:cubicBezTo>
                    <a:cubicBezTo>
                      <a:pt x="27887" y="668"/>
                      <a:pt x="31723" y="701"/>
                      <a:pt x="35559" y="701"/>
                    </a:cubicBezTo>
                    <a:cubicBezTo>
                      <a:pt x="39295" y="701"/>
                      <a:pt x="43031" y="658"/>
                      <a:pt x="46784" y="658"/>
                    </a:cubicBezTo>
                    <a:cubicBezTo>
                      <a:pt x="47722" y="658"/>
                      <a:pt x="48662" y="661"/>
                      <a:pt x="49602" y="668"/>
                    </a:cubicBezTo>
                    <a:cubicBezTo>
                      <a:pt x="53572" y="701"/>
                      <a:pt x="57541" y="801"/>
                      <a:pt x="61511" y="868"/>
                    </a:cubicBezTo>
                    <a:cubicBezTo>
                      <a:pt x="62978" y="901"/>
                      <a:pt x="64480" y="1035"/>
                      <a:pt x="65981" y="1068"/>
                    </a:cubicBezTo>
                    <a:cubicBezTo>
                      <a:pt x="66848" y="1101"/>
                      <a:pt x="67682" y="1101"/>
                      <a:pt x="68516" y="1101"/>
                    </a:cubicBezTo>
                    <a:cubicBezTo>
                      <a:pt x="69250" y="1101"/>
                      <a:pt x="69950" y="1101"/>
                      <a:pt x="70684" y="1068"/>
                    </a:cubicBezTo>
                    <a:cubicBezTo>
                      <a:pt x="71018" y="1068"/>
                      <a:pt x="71251" y="1201"/>
                      <a:pt x="71251" y="1602"/>
                    </a:cubicBezTo>
                    <a:cubicBezTo>
                      <a:pt x="71284" y="5138"/>
                      <a:pt x="71318" y="8707"/>
                      <a:pt x="71351" y="12243"/>
                    </a:cubicBezTo>
                    <a:cubicBezTo>
                      <a:pt x="71385" y="14644"/>
                      <a:pt x="71385" y="17046"/>
                      <a:pt x="71385" y="19448"/>
                    </a:cubicBezTo>
                    <a:cubicBezTo>
                      <a:pt x="71385" y="19737"/>
                      <a:pt x="71410" y="20001"/>
                      <a:pt x="71742" y="20001"/>
                    </a:cubicBezTo>
                    <a:cubicBezTo>
                      <a:pt x="71793" y="20001"/>
                      <a:pt x="71852" y="19995"/>
                      <a:pt x="71918" y="19982"/>
                    </a:cubicBezTo>
                    <a:cubicBezTo>
                      <a:pt x="71918" y="19781"/>
                      <a:pt x="71918" y="19615"/>
                      <a:pt x="71918" y="19448"/>
                    </a:cubicBezTo>
                    <a:cubicBezTo>
                      <a:pt x="71918" y="14745"/>
                      <a:pt x="71885" y="10075"/>
                      <a:pt x="71852" y="5371"/>
                    </a:cubicBezTo>
                    <a:cubicBezTo>
                      <a:pt x="71818" y="4037"/>
                      <a:pt x="71785" y="2669"/>
                      <a:pt x="71718" y="1335"/>
                    </a:cubicBezTo>
                    <a:cubicBezTo>
                      <a:pt x="71718" y="1135"/>
                      <a:pt x="71551" y="835"/>
                      <a:pt x="71385" y="801"/>
                    </a:cubicBezTo>
                    <a:cubicBezTo>
                      <a:pt x="71018" y="668"/>
                      <a:pt x="70617" y="668"/>
                      <a:pt x="70217" y="668"/>
                    </a:cubicBezTo>
                    <a:cubicBezTo>
                      <a:pt x="68983" y="668"/>
                      <a:pt x="67749" y="701"/>
                      <a:pt x="66514" y="701"/>
                    </a:cubicBezTo>
                    <a:cubicBezTo>
                      <a:pt x="66147" y="701"/>
                      <a:pt x="65747" y="634"/>
                      <a:pt x="65380" y="601"/>
                    </a:cubicBezTo>
                    <a:cubicBezTo>
                      <a:pt x="63746" y="568"/>
                      <a:pt x="62111" y="501"/>
                      <a:pt x="60477" y="468"/>
                    </a:cubicBezTo>
                    <a:cubicBezTo>
                      <a:pt x="55940" y="368"/>
                      <a:pt x="51370" y="234"/>
                      <a:pt x="46834" y="234"/>
                    </a:cubicBezTo>
                    <a:cubicBezTo>
                      <a:pt x="46009" y="229"/>
                      <a:pt x="45185" y="227"/>
                      <a:pt x="44361" y="227"/>
                    </a:cubicBezTo>
                    <a:cubicBezTo>
                      <a:pt x="39281" y="227"/>
                      <a:pt x="34201" y="306"/>
                      <a:pt x="29121" y="334"/>
                    </a:cubicBezTo>
                    <a:cubicBezTo>
                      <a:pt x="27220" y="334"/>
                      <a:pt x="25318" y="301"/>
                      <a:pt x="23417" y="267"/>
                    </a:cubicBezTo>
                    <a:cubicBezTo>
                      <a:pt x="20415" y="201"/>
                      <a:pt x="17379" y="134"/>
                      <a:pt x="14377" y="101"/>
                    </a:cubicBezTo>
                    <a:cubicBezTo>
                      <a:pt x="12643" y="67"/>
                      <a:pt x="10941" y="1"/>
                      <a:pt x="9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1"/>
              <p:cNvSpPr/>
              <p:nvPr/>
            </p:nvSpPr>
            <p:spPr>
              <a:xfrm>
                <a:off x="2162824" y="3644196"/>
                <a:ext cx="4977855" cy="473903"/>
              </a:xfrm>
              <a:custGeom>
                <a:avLst/>
                <a:gdLst/>
                <a:ahLst/>
                <a:cxnLst/>
                <a:rect l="l" t="t" r="r" b="b"/>
                <a:pathLst>
                  <a:path w="71385" h="9479" extrusionOk="0">
                    <a:moveTo>
                      <a:pt x="160" y="0"/>
                    </a:moveTo>
                    <a:cubicBezTo>
                      <a:pt x="132" y="0"/>
                      <a:pt x="101" y="2"/>
                      <a:pt x="67" y="5"/>
                    </a:cubicBezTo>
                    <a:cubicBezTo>
                      <a:pt x="67" y="72"/>
                      <a:pt x="34" y="172"/>
                      <a:pt x="34" y="239"/>
                    </a:cubicBezTo>
                    <a:cubicBezTo>
                      <a:pt x="34" y="1640"/>
                      <a:pt x="1" y="3041"/>
                      <a:pt x="34" y="4442"/>
                    </a:cubicBezTo>
                    <a:cubicBezTo>
                      <a:pt x="34" y="5810"/>
                      <a:pt x="101" y="7177"/>
                      <a:pt x="167" y="8545"/>
                    </a:cubicBezTo>
                    <a:cubicBezTo>
                      <a:pt x="192" y="8985"/>
                      <a:pt x="342" y="9192"/>
                      <a:pt x="644" y="9192"/>
                    </a:cubicBezTo>
                    <a:cubicBezTo>
                      <a:pt x="754" y="9192"/>
                      <a:pt x="884" y="9165"/>
                      <a:pt x="1035" y="9112"/>
                    </a:cubicBezTo>
                    <a:cubicBezTo>
                      <a:pt x="1085" y="9095"/>
                      <a:pt x="1135" y="9087"/>
                      <a:pt x="1189" y="9087"/>
                    </a:cubicBezTo>
                    <a:cubicBezTo>
                      <a:pt x="1243" y="9087"/>
                      <a:pt x="1301" y="9095"/>
                      <a:pt x="1368" y="9112"/>
                    </a:cubicBezTo>
                    <a:cubicBezTo>
                      <a:pt x="1635" y="9145"/>
                      <a:pt x="1902" y="9245"/>
                      <a:pt x="2169" y="9279"/>
                    </a:cubicBezTo>
                    <a:cubicBezTo>
                      <a:pt x="4103" y="9345"/>
                      <a:pt x="6005" y="9479"/>
                      <a:pt x="7940" y="9479"/>
                    </a:cubicBezTo>
                    <a:cubicBezTo>
                      <a:pt x="10208" y="9445"/>
                      <a:pt x="12509" y="9312"/>
                      <a:pt x="14811" y="9279"/>
                    </a:cubicBezTo>
                    <a:cubicBezTo>
                      <a:pt x="15269" y="9272"/>
                      <a:pt x="15727" y="9269"/>
                      <a:pt x="16186" y="9269"/>
                    </a:cubicBezTo>
                    <a:cubicBezTo>
                      <a:pt x="17438" y="9269"/>
                      <a:pt x="18689" y="9288"/>
                      <a:pt x="19941" y="9288"/>
                    </a:cubicBezTo>
                    <a:cubicBezTo>
                      <a:pt x="20399" y="9288"/>
                      <a:pt x="20858" y="9286"/>
                      <a:pt x="21316" y="9279"/>
                    </a:cubicBezTo>
                    <a:cubicBezTo>
                      <a:pt x="24518" y="9212"/>
                      <a:pt x="27720" y="9045"/>
                      <a:pt x="30923" y="9012"/>
                    </a:cubicBezTo>
                    <a:cubicBezTo>
                      <a:pt x="32224" y="8978"/>
                      <a:pt x="33533" y="8970"/>
                      <a:pt x="34842" y="8970"/>
                    </a:cubicBezTo>
                    <a:cubicBezTo>
                      <a:pt x="36151" y="8970"/>
                      <a:pt x="37461" y="8978"/>
                      <a:pt x="38762" y="8978"/>
                    </a:cubicBezTo>
                    <a:cubicBezTo>
                      <a:pt x="40996" y="8945"/>
                      <a:pt x="43231" y="8912"/>
                      <a:pt x="45466" y="8845"/>
                    </a:cubicBezTo>
                    <a:cubicBezTo>
                      <a:pt x="47568" y="8778"/>
                      <a:pt x="49669" y="8645"/>
                      <a:pt x="51737" y="8578"/>
                    </a:cubicBezTo>
                    <a:cubicBezTo>
                      <a:pt x="52621" y="8561"/>
                      <a:pt x="53505" y="8553"/>
                      <a:pt x="54389" y="8553"/>
                    </a:cubicBezTo>
                    <a:cubicBezTo>
                      <a:pt x="55273" y="8553"/>
                      <a:pt x="56157" y="8561"/>
                      <a:pt x="57041" y="8578"/>
                    </a:cubicBezTo>
                    <a:cubicBezTo>
                      <a:pt x="58642" y="8578"/>
                      <a:pt x="60244" y="8645"/>
                      <a:pt x="61845" y="8645"/>
                    </a:cubicBezTo>
                    <a:cubicBezTo>
                      <a:pt x="64413" y="8678"/>
                      <a:pt x="67015" y="8745"/>
                      <a:pt x="69584" y="8745"/>
                    </a:cubicBezTo>
                    <a:cubicBezTo>
                      <a:pt x="70217" y="8745"/>
                      <a:pt x="70818" y="8478"/>
                      <a:pt x="71285" y="8044"/>
                    </a:cubicBezTo>
                    <a:cubicBezTo>
                      <a:pt x="71385" y="7944"/>
                      <a:pt x="71385" y="7744"/>
                      <a:pt x="71385" y="7577"/>
                    </a:cubicBezTo>
                    <a:lnTo>
                      <a:pt x="71385" y="7577"/>
                    </a:lnTo>
                    <a:cubicBezTo>
                      <a:pt x="71285" y="7611"/>
                      <a:pt x="71151" y="7644"/>
                      <a:pt x="71018" y="7678"/>
                    </a:cubicBezTo>
                    <a:cubicBezTo>
                      <a:pt x="70651" y="7878"/>
                      <a:pt x="70251" y="8245"/>
                      <a:pt x="69850" y="8245"/>
                    </a:cubicBezTo>
                    <a:cubicBezTo>
                      <a:pt x="68399" y="8320"/>
                      <a:pt x="66948" y="8357"/>
                      <a:pt x="65497" y="8357"/>
                    </a:cubicBezTo>
                    <a:cubicBezTo>
                      <a:pt x="65014" y="8357"/>
                      <a:pt x="64530" y="8353"/>
                      <a:pt x="64046" y="8345"/>
                    </a:cubicBezTo>
                    <a:cubicBezTo>
                      <a:pt x="62445" y="8345"/>
                      <a:pt x="60844" y="8211"/>
                      <a:pt x="59243" y="8178"/>
                    </a:cubicBezTo>
                    <a:cubicBezTo>
                      <a:pt x="57842" y="8178"/>
                      <a:pt x="56456" y="8163"/>
                      <a:pt x="55074" y="8163"/>
                    </a:cubicBezTo>
                    <a:cubicBezTo>
                      <a:pt x="54384" y="8163"/>
                      <a:pt x="53694" y="8167"/>
                      <a:pt x="53005" y="8178"/>
                    </a:cubicBezTo>
                    <a:cubicBezTo>
                      <a:pt x="50637" y="8211"/>
                      <a:pt x="48268" y="8311"/>
                      <a:pt x="45900" y="8378"/>
                    </a:cubicBezTo>
                    <a:cubicBezTo>
                      <a:pt x="43365" y="8445"/>
                      <a:pt x="40796" y="8545"/>
                      <a:pt x="38261" y="8578"/>
                    </a:cubicBezTo>
                    <a:cubicBezTo>
                      <a:pt x="36793" y="8595"/>
                      <a:pt x="35326" y="8595"/>
                      <a:pt x="33858" y="8595"/>
                    </a:cubicBezTo>
                    <a:cubicBezTo>
                      <a:pt x="32390" y="8595"/>
                      <a:pt x="30923" y="8595"/>
                      <a:pt x="29455" y="8612"/>
                    </a:cubicBezTo>
                    <a:cubicBezTo>
                      <a:pt x="25619" y="8678"/>
                      <a:pt x="21783" y="8812"/>
                      <a:pt x="17913" y="8878"/>
                    </a:cubicBezTo>
                    <a:cubicBezTo>
                      <a:pt x="14978" y="8945"/>
                      <a:pt x="12042" y="9012"/>
                      <a:pt x="9107" y="9012"/>
                    </a:cubicBezTo>
                    <a:cubicBezTo>
                      <a:pt x="8666" y="9018"/>
                      <a:pt x="8224" y="9021"/>
                      <a:pt x="7782" y="9021"/>
                    </a:cubicBezTo>
                    <a:cubicBezTo>
                      <a:pt x="5812" y="9021"/>
                      <a:pt x="3823" y="8966"/>
                      <a:pt x="1835" y="8912"/>
                    </a:cubicBezTo>
                    <a:cubicBezTo>
                      <a:pt x="1435" y="8912"/>
                      <a:pt x="935" y="8912"/>
                      <a:pt x="734" y="8712"/>
                    </a:cubicBezTo>
                    <a:cubicBezTo>
                      <a:pt x="501" y="8445"/>
                      <a:pt x="568" y="7944"/>
                      <a:pt x="568" y="7544"/>
                    </a:cubicBezTo>
                    <a:cubicBezTo>
                      <a:pt x="534" y="5176"/>
                      <a:pt x="501" y="2774"/>
                      <a:pt x="501" y="406"/>
                    </a:cubicBezTo>
                    <a:cubicBezTo>
                      <a:pt x="501" y="135"/>
                      <a:pt x="420"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1"/>
              <p:cNvSpPr/>
              <p:nvPr/>
            </p:nvSpPr>
            <p:spPr>
              <a:xfrm>
                <a:off x="7082570" y="3082188"/>
                <a:ext cx="76845" cy="935856"/>
              </a:xfrm>
              <a:custGeom>
                <a:avLst/>
                <a:gdLst/>
                <a:ahLst/>
                <a:cxnLst/>
                <a:rect l="l" t="t" r="r" b="b"/>
                <a:pathLst>
                  <a:path w="1102" h="18719" extrusionOk="0">
                    <a:moveTo>
                      <a:pt x="629" y="0"/>
                    </a:moveTo>
                    <a:cubicBezTo>
                      <a:pt x="590" y="0"/>
                      <a:pt x="547" y="2"/>
                      <a:pt x="501" y="5"/>
                    </a:cubicBezTo>
                    <a:cubicBezTo>
                      <a:pt x="701" y="6243"/>
                      <a:pt x="1" y="12481"/>
                      <a:pt x="268" y="18718"/>
                    </a:cubicBezTo>
                    <a:cubicBezTo>
                      <a:pt x="435" y="18518"/>
                      <a:pt x="535" y="18285"/>
                      <a:pt x="535" y="18051"/>
                    </a:cubicBezTo>
                    <a:cubicBezTo>
                      <a:pt x="701" y="14682"/>
                      <a:pt x="835" y="11313"/>
                      <a:pt x="935" y="7977"/>
                    </a:cubicBezTo>
                    <a:cubicBezTo>
                      <a:pt x="1035" y="5476"/>
                      <a:pt x="1035" y="2974"/>
                      <a:pt x="1102" y="472"/>
                    </a:cubicBezTo>
                    <a:cubicBezTo>
                      <a:pt x="1102" y="141"/>
                      <a:pt x="99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1"/>
              <p:cNvSpPr/>
              <p:nvPr/>
            </p:nvSpPr>
            <p:spPr>
              <a:xfrm>
                <a:off x="7111457" y="2832252"/>
                <a:ext cx="65043" cy="68493"/>
              </a:xfrm>
              <a:custGeom>
                <a:avLst/>
                <a:gdLst/>
                <a:ahLst/>
                <a:cxnLst/>
                <a:rect l="l" t="t" r="r" b="b"/>
                <a:pathLst>
                  <a:path w="1301" h="1370" extrusionOk="0">
                    <a:moveTo>
                      <a:pt x="701" y="0"/>
                    </a:moveTo>
                    <a:cubicBezTo>
                      <a:pt x="301" y="0"/>
                      <a:pt x="1" y="367"/>
                      <a:pt x="1" y="801"/>
                    </a:cubicBezTo>
                    <a:cubicBezTo>
                      <a:pt x="34" y="1168"/>
                      <a:pt x="234" y="1368"/>
                      <a:pt x="568" y="1368"/>
                    </a:cubicBezTo>
                    <a:cubicBezTo>
                      <a:pt x="581" y="1369"/>
                      <a:pt x="594" y="1370"/>
                      <a:pt x="607" y="1370"/>
                    </a:cubicBezTo>
                    <a:cubicBezTo>
                      <a:pt x="932" y="1370"/>
                      <a:pt x="1300" y="985"/>
                      <a:pt x="1268" y="601"/>
                    </a:cubicBezTo>
                    <a:cubicBezTo>
                      <a:pt x="1235" y="301"/>
                      <a:pt x="1101"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1"/>
              <p:cNvSpPr/>
              <p:nvPr/>
            </p:nvSpPr>
            <p:spPr>
              <a:xfrm>
                <a:off x="7131455" y="2696513"/>
                <a:ext cx="65093" cy="54195"/>
              </a:xfrm>
              <a:custGeom>
                <a:avLst/>
                <a:gdLst/>
                <a:ahLst/>
                <a:cxnLst/>
                <a:rect l="l" t="t" r="r" b="b"/>
                <a:pathLst>
                  <a:path w="1302" h="1084" extrusionOk="0">
                    <a:moveTo>
                      <a:pt x="444" y="1"/>
                    </a:moveTo>
                    <a:cubicBezTo>
                      <a:pt x="178" y="1"/>
                      <a:pt x="1" y="190"/>
                      <a:pt x="1" y="480"/>
                    </a:cubicBezTo>
                    <a:cubicBezTo>
                      <a:pt x="1" y="797"/>
                      <a:pt x="151" y="1083"/>
                      <a:pt x="480" y="1083"/>
                    </a:cubicBezTo>
                    <a:cubicBezTo>
                      <a:pt x="498" y="1083"/>
                      <a:pt x="516" y="1083"/>
                      <a:pt x="535" y="1081"/>
                    </a:cubicBezTo>
                    <a:cubicBezTo>
                      <a:pt x="735" y="1048"/>
                      <a:pt x="935" y="814"/>
                      <a:pt x="1302" y="547"/>
                    </a:cubicBezTo>
                    <a:cubicBezTo>
                      <a:pt x="968" y="314"/>
                      <a:pt x="768" y="47"/>
                      <a:pt x="568" y="13"/>
                    </a:cubicBezTo>
                    <a:cubicBezTo>
                      <a:pt x="525" y="5"/>
                      <a:pt x="48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1"/>
              <p:cNvSpPr/>
              <p:nvPr/>
            </p:nvSpPr>
            <p:spPr>
              <a:xfrm>
                <a:off x="7139804" y="2945343"/>
                <a:ext cx="54495" cy="46095"/>
              </a:xfrm>
              <a:custGeom>
                <a:avLst/>
                <a:gdLst/>
                <a:ahLst/>
                <a:cxnLst/>
                <a:rect l="l" t="t" r="r" b="b"/>
                <a:pathLst>
                  <a:path w="1090" h="922" extrusionOk="0">
                    <a:moveTo>
                      <a:pt x="619" y="1"/>
                    </a:moveTo>
                    <a:cubicBezTo>
                      <a:pt x="590" y="1"/>
                      <a:pt x="562" y="3"/>
                      <a:pt x="534" y="7"/>
                    </a:cubicBezTo>
                    <a:cubicBezTo>
                      <a:pt x="334" y="40"/>
                      <a:pt x="134" y="274"/>
                      <a:pt x="34" y="507"/>
                    </a:cubicBezTo>
                    <a:cubicBezTo>
                      <a:pt x="1" y="574"/>
                      <a:pt x="268" y="874"/>
                      <a:pt x="434" y="907"/>
                    </a:cubicBezTo>
                    <a:cubicBezTo>
                      <a:pt x="478" y="917"/>
                      <a:pt x="520" y="922"/>
                      <a:pt x="561" y="922"/>
                    </a:cubicBezTo>
                    <a:cubicBezTo>
                      <a:pt x="798" y="922"/>
                      <a:pt x="973" y="759"/>
                      <a:pt x="1001" y="474"/>
                    </a:cubicBezTo>
                    <a:cubicBezTo>
                      <a:pt x="1090" y="120"/>
                      <a:pt x="840"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1293970" y="1101587"/>
              <a:ext cx="6556059" cy="2793842"/>
            </a:xfrm>
            <a:prstGeom prst="rect">
              <a:avLst/>
            </a:prstGeom>
          </p:spPr>
          <p:txBody>
            <a:bodyPr wrap="square">
              <a:spAutoFit/>
            </a:bodyPr>
            <a:lstStyle/>
            <a:p>
              <a:pPr lvl="0" algn="just">
                <a:lnSpc>
                  <a:spcPct val="150000"/>
                </a:lnSpc>
              </a:pPr>
              <a:r>
                <a:rPr lang="en-US" sz="2400" b="1" i="1" dirty="0">
                  <a:latin typeface="+mn-lt"/>
                </a:rPr>
                <a:t>- </a:t>
              </a:r>
              <a:r>
                <a:rPr lang="en-US" sz="2400" b="1" i="1" dirty="0" err="1">
                  <a:latin typeface="+mn-lt"/>
                </a:rPr>
                <a:t>Thông</a:t>
              </a:r>
              <a:r>
                <a:rPr lang="en-US" sz="2400" b="1" i="1" dirty="0">
                  <a:latin typeface="+mn-lt"/>
                </a:rPr>
                <a:t> </a:t>
              </a:r>
              <a:r>
                <a:rPr lang="en-US" sz="2400" b="1" i="1" dirty="0" err="1">
                  <a:latin typeface="+mn-lt"/>
                </a:rPr>
                <a:t>tư</a:t>
              </a:r>
              <a:r>
                <a:rPr lang="en-US" sz="2400" b="1" i="1" dirty="0">
                  <a:latin typeface="+mn-lt"/>
                </a:rPr>
                <a:t> </a:t>
              </a:r>
              <a:r>
                <a:rPr lang="en-US" sz="2400" b="1" i="1" dirty="0" err="1">
                  <a:latin typeface="+mn-lt"/>
                </a:rPr>
                <a:t>số</a:t>
              </a:r>
              <a:r>
                <a:rPr lang="en-US" sz="2400" b="1" i="1" dirty="0">
                  <a:latin typeface="+mn-lt"/>
                </a:rPr>
                <a:t> 23/2010/TT-BGDĐT </a:t>
              </a:r>
              <a:r>
                <a:rPr lang="en-US" sz="2400" b="1" i="1" dirty="0" err="1">
                  <a:latin typeface="+mn-lt"/>
                </a:rPr>
                <a:t>ngày</a:t>
              </a:r>
              <a:r>
                <a:rPr lang="en-US" sz="2400" b="1" i="1" dirty="0">
                  <a:latin typeface="+mn-lt"/>
                </a:rPr>
                <a:t> 23 </a:t>
              </a:r>
              <a:r>
                <a:rPr lang="en-US" sz="2400" b="1" i="1" dirty="0" err="1">
                  <a:latin typeface="+mn-lt"/>
                </a:rPr>
                <a:t>tháng</a:t>
              </a:r>
              <a:r>
                <a:rPr lang="en-US" sz="2400" b="1" i="1" dirty="0">
                  <a:latin typeface="+mn-lt"/>
                </a:rPr>
                <a:t> 7 </a:t>
              </a:r>
              <a:r>
                <a:rPr lang="en-US" sz="2400" b="1" i="1" dirty="0" err="1">
                  <a:latin typeface="+mn-lt"/>
                </a:rPr>
                <a:t>năm</a:t>
              </a:r>
              <a:r>
                <a:rPr lang="en-US" sz="2400" b="1" i="1" dirty="0">
                  <a:latin typeface="+mn-lt"/>
                </a:rPr>
                <a:t> 2010 </a:t>
              </a:r>
              <a:r>
                <a:rPr lang="en-US" sz="2400" b="1" i="1" dirty="0" err="1">
                  <a:latin typeface="+mn-lt"/>
                </a:rPr>
                <a:t>của</a:t>
              </a:r>
              <a:r>
                <a:rPr lang="en-US" sz="2400" b="1" i="1" dirty="0">
                  <a:latin typeface="+mn-lt"/>
                </a:rPr>
                <a:t> </a:t>
              </a:r>
              <a:r>
                <a:rPr lang="en-US" sz="2400" b="1" i="1" dirty="0" err="1">
                  <a:latin typeface="+mn-lt"/>
                </a:rPr>
                <a:t>Bộ</a:t>
              </a:r>
              <a:r>
                <a:rPr lang="en-US" sz="2400" b="1" i="1" dirty="0">
                  <a:latin typeface="+mn-lt"/>
                </a:rPr>
                <a:t> </a:t>
              </a:r>
              <a:r>
                <a:rPr lang="en-US" sz="2400" b="1" i="1" dirty="0" err="1">
                  <a:latin typeface="+mn-lt"/>
                </a:rPr>
                <a:t>Giáo</a:t>
              </a:r>
              <a:r>
                <a:rPr lang="en-US" sz="2400" b="1" i="1" dirty="0">
                  <a:latin typeface="+mn-lt"/>
                </a:rPr>
                <a:t> </a:t>
              </a:r>
              <a:r>
                <a:rPr lang="en-US" sz="2400" b="1" i="1" dirty="0" err="1">
                  <a:latin typeface="+mn-lt"/>
                </a:rPr>
                <a:t>dục</a:t>
              </a:r>
              <a:r>
                <a:rPr lang="en-US" sz="2400" b="1" i="1" dirty="0">
                  <a:latin typeface="+mn-lt"/>
                </a:rPr>
                <a:t> </a:t>
              </a:r>
              <a:r>
                <a:rPr lang="en-US" sz="2400" b="1" i="1" dirty="0" err="1">
                  <a:latin typeface="+mn-lt"/>
                </a:rPr>
                <a:t>và</a:t>
              </a:r>
              <a:r>
                <a:rPr lang="en-US" sz="2400" b="1" i="1" dirty="0">
                  <a:latin typeface="+mn-lt"/>
                </a:rPr>
                <a:t> </a:t>
              </a:r>
              <a:r>
                <a:rPr lang="en-US" sz="2400" b="1" i="1" dirty="0" err="1">
                  <a:latin typeface="+mn-lt"/>
                </a:rPr>
                <a:t>Đào</a:t>
              </a:r>
              <a:r>
                <a:rPr lang="en-US" sz="2400" b="1" i="1" dirty="0">
                  <a:latin typeface="+mn-lt"/>
                </a:rPr>
                <a:t> </a:t>
              </a:r>
              <a:r>
                <a:rPr lang="en-US" sz="2400" b="1" i="1" dirty="0" err="1">
                  <a:latin typeface="+mn-lt"/>
                </a:rPr>
                <a:t>tạo</a:t>
              </a:r>
              <a:r>
                <a:rPr lang="en-US" sz="2400" b="1" i="1" dirty="0">
                  <a:latin typeface="+mn-lt"/>
                </a:rPr>
                <a:t> </a:t>
              </a:r>
              <a:r>
                <a:rPr lang="en-US" sz="2400" b="1" i="1" dirty="0" err="1">
                  <a:latin typeface="+mn-lt"/>
                </a:rPr>
                <a:t>Quy</a:t>
              </a:r>
              <a:r>
                <a:rPr lang="en-US" sz="2400" b="1" i="1" dirty="0">
                  <a:latin typeface="+mn-lt"/>
                </a:rPr>
                <a:t> </a:t>
              </a:r>
              <a:r>
                <a:rPr lang="en-US" sz="2400" b="1" i="1" dirty="0" err="1">
                  <a:latin typeface="+mn-lt"/>
                </a:rPr>
                <a:t>định</a:t>
              </a:r>
              <a:r>
                <a:rPr lang="en-US" sz="2400" b="1" i="1" dirty="0">
                  <a:latin typeface="+mn-lt"/>
                </a:rPr>
                <a:t> </a:t>
              </a:r>
              <a:r>
                <a:rPr lang="en-US" sz="2400" b="1" i="1" dirty="0" err="1">
                  <a:latin typeface="+mn-lt"/>
                </a:rPr>
                <a:t>về</a:t>
              </a:r>
              <a:r>
                <a:rPr lang="en-US" sz="2400" b="1" i="1" dirty="0">
                  <a:latin typeface="+mn-lt"/>
                </a:rPr>
                <a:t> ban </a:t>
              </a:r>
              <a:r>
                <a:rPr lang="en-US" sz="2400" b="1" i="1" dirty="0" err="1">
                  <a:latin typeface="+mn-lt"/>
                </a:rPr>
                <a:t>hành</a:t>
              </a:r>
              <a:r>
                <a:rPr lang="en-US" sz="2400" b="1" i="1" dirty="0">
                  <a:latin typeface="+mn-lt"/>
                </a:rPr>
                <a:t> </a:t>
              </a:r>
              <a:r>
                <a:rPr lang="en-US" sz="2400" b="1" i="1" dirty="0" err="1">
                  <a:latin typeface="+mn-lt"/>
                </a:rPr>
                <a:t>bộ</a:t>
              </a:r>
              <a:r>
                <a:rPr lang="en-US" sz="2400" b="1" i="1" dirty="0">
                  <a:latin typeface="+mn-lt"/>
                </a:rPr>
                <a:t> </a:t>
              </a:r>
              <a:r>
                <a:rPr lang="en-US" sz="2400" b="1" i="1" dirty="0" err="1">
                  <a:latin typeface="+mn-lt"/>
                </a:rPr>
                <a:t>chuẩn</a:t>
              </a:r>
              <a:r>
                <a:rPr lang="en-US" sz="2400" b="1" i="1" dirty="0">
                  <a:latin typeface="+mn-lt"/>
                </a:rPr>
                <a:t> </a:t>
              </a:r>
              <a:r>
                <a:rPr lang="en-US" sz="2400" b="1" i="1" dirty="0" err="1">
                  <a:latin typeface="+mn-lt"/>
                </a:rPr>
                <a:t>phát</a:t>
              </a:r>
              <a:r>
                <a:rPr lang="en-US" sz="2400" b="1" i="1" dirty="0">
                  <a:latin typeface="+mn-lt"/>
                </a:rPr>
                <a:t> </a:t>
              </a:r>
              <a:r>
                <a:rPr lang="en-US" sz="2400" b="1" i="1" dirty="0" err="1">
                  <a:latin typeface="+mn-lt"/>
                </a:rPr>
                <a:t>triển</a:t>
              </a:r>
              <a:r>
                <a:rPr lang="en-US" sz="2400" b="1" i="1" dirty="0">
                  <a:latin typeface="+mn-lt"/>
                </a:rPr>
                <a:t> </a:t>
              </a:r>
              <a:r>
                <a:rPr lang="en-US" sz="2400" b="1" i="1" dirty="0" err="1">
                  <a:latin typeface="+mn-lt"/>
                </a:rPr>
                <a:t>trẻ</a:t>
              </a:r>
              <a:r>
                <a:rPr lang="en-US" sz="2400" b="1" i="1" dirty="0">
                  <a:latin typeface="+mn-lt"/>
                </a:rPr>
                <a:t> </a:t>
              </a:r>
              <a:r>
                <a:rPr lang="en-US" sz="2400" b="1" i="1" dirty="0" err="1">
                  <a:latin typeface="+mn-lt"/>
                </a:rPr>
                <a:t>em</a:t>
              </a:r>
              <a:r>
                <a:rPr lang="en-US" sz="2400" b="1" i="1" dirty="0">
                  <a:latin typeface="+mn-lt"/>
                </a:rPr>
                <a:t> 5 </a:t>
              </a:r>
              <a:r>
                <a:rPr lang="en-US" sz="2400" b="1" i="1" dirty="0" err="1">
                  <a:latin typeface="+mn-lt"/>
                </a:rPr>
                <a:t>tuổi</a:t>
              </a:r>
              <a:r>
                <a:rPr lang="en-US" sz="2400" b="1" i="1" dirty="0">
                  <a:latin typeface="+mn-lt"/>
                </a:rPr>
                <a:t>. </a:t>
              </a:r>
              <a:endParaRPr lang="en-US" sz="2400" dirty="0">
                <a:latin typeface="+mn-lt"/>
              </a:endParaRPr>
            </a:p>
            <a:p>
              <a:pPr algn="just">
                <a:lnSpc>
                  <a:spcPct val="150000"/>
                </a:lnSpc>
              </a:pPr>
              <a:r>
                <a:rPr lang="en-US" sz="2400" b="1" i="1" cap="all" dirty="0">
                  <a:latin typeface="+mn-lt"/>
                </a:rPr>
                <a:t> </a:t>
              </a:r>
              <a:endParaRPr lang="en-US" sz="2400" dirty="0">
                <a:latin typeface="+mn-lt"/>
              </a:endParaRPr>
            </a:p>
          </p:txBody>
        </p:sp>
      </p:grpSp>
      <p:pic>
        <p:nvPicPr>
          <p:cNvPr id="17" name="Google Shape;1538;p63"/>
          <p:cNvPicPr preferRelativeResize="0"/>
          <p:nvPr/>
        </p:nvPicPr>
        <p:blipFill rotWithShape="1">
          <a:blip r:embed="rId3">
            <a:alphaModFix/>
          </a:blip>
          <a:srcRect t="13800" r="9926"/>
          <a:stretch/>
        </p:blipFill>
        <p:spPr>
          <a:xfrm rot="-2546224" flipH="1">
            <a:off x="888934" y="3662265"/>
            <a:ext cx="1260884" cy="1163230"/>
          </a:xfrm>
          <a:prstGeom prst="rect">
            <a:avLst/>
          </a:prstGeom>
          <a:noFill/>
          <a:ln>
            <a:noFill/>
          </a:ln>
        </p:spPr>
      </p:pic>
      <p:pic>
        <p:nvPicPr>
          <p:cNvPr id="18" name="Google Shape;1538;p63"/>
          <p:cNvPicPr preferRelativeResize="0"/>
          <p:nvPr/>
        </p:nvPicPr>
        <p:blipFill rotWithShape="1">
          <a:blip r:embed="rId3">
            <a:alphaModFix/>
          </a:blip>
          <a:srcRect t="13800" r="9926"/>
          <a:stretch/>
        </p:blipFill>
        <p:spPr>
          <a:xfrm rot="5158410" flipH="1">
            <a:off x="214410" y="2992540"/>
            <a:ext cx="1260884" cy="1163230"/>
          </a:xfrm>
          <a:prstGeom prst="rect">
            <a:avLst/>
          </a:prstGeom>
          <a:noFill/>
          <a:ln>
            <a:noFill/>
          </a:ln>
        </p:spPr>
      </p:pic>
    </p:spTree>
    <p:extLst>
      <p:ext uri="{BB962C8B-B14F-4D97-AF65-F5344CB8AC3E}">
        <p14:creationId xmlns:p14="http://schemas.microsoft.com/office/powerpoint/2010/main" val="2523692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3233" y="482294"/>
            <a:ext cx="7798930" cy="461665"/>
          </a:xfrm>
          <a:prstGeom prst="rect">
            <a:avLst/>
          </a:prstGeom>
        </p:spPr>
        <p:txBody>
          <a:bodyPr wrap="none">
            <a:spAutoFit/>
          </a:bodyPr>
          <a:lstStyle/>
          <a:p>
            <a:pPr algn="just" fontAlgn="base"/>
            <a:r>
              <a:rPr lang="en-US" sz="2400" b="1" dirty="0">
                <a:solidFill>
                  <a:srgbClr val="9900CC"/>
                </a:solidFill>
              </a:rPr>
              <a:t>2.1.2. </a:t>
            </a:r>
            <a:r>
              <a:rPr lang="en-US" sz="2400" b="1" dirty="0" err="1">
                <a:solidFill>
                  <a:srgbClr val="9900CC"/>
                </a:solidFill>
              </a:rPr>
              <a:t>Cách</a:t>
            </a:r>
            <a:r>
              <a:rPr lang="en-US" sz="2400" b="1" dirty="0">
                <a:solidFill>
                  <a:srgbClr val="9900CC"/>
                </a:solidFill>
              </a:rPr>
              <a:t> </a:t>
            </a:r>
            <a:r>
              <a:rPr lang="en-US" sz="2400" b="1" dirty="0" err="1">
                <a:solidFill>
                  <a:srgbClr val="9900CC"/>
                </a:solidFill>
              </a:rPr>
              <a:t>xác</a:t>
            </a:r>
            <a:r>
              <a:rPr lang="en-US" sz="2400" b="1" dirty="0">
                <a:solidFill>
                  <a:srgbClr val="9900CC"/>
                </a:solidFill>
              </a:rPr>
              <a:t> </a:t>
            </a:r>
            <a:r>
              <a:rPr lang="en-US" sz="2400" b="1" dirty="0" err="1">
                <a:solidFill>
                  <a:srgbClr val="9900CC"/>
                </a:solidFill>
              </a:rPr>
              <a:t>định</a:t>
            </a:r>
            <a:r>
              <a:rPr lang="en-US" sz="2400" b="1" dirty="0">
                <a:solidFill>
                  <a:srgbClr val="9900CC"/>
                </a:solidFill>
              </a:rPr>
              <a:t> </a:t>
            </a:r>
            <a:r>
              <a:rPr lang="en-US" sz="2400" b="1" dirty="0" err="1">
                <a:solidFill>
                  <a:srgbClr val="9900CC"/>
                </a:solidFill>
              </a:rPr>
              <a:t>nội</a:t>
            </a:r>
            <a:r>
              <a:rPr lang="en-US" sz="2400" b="1" dirty="0">
                <a:solidFill>
                  <a:srgbClr val="9900CC"/>
                </a:solidFill>
              </a:rPr>
              <a:t> dung </a:t>
            </a:r>
            <a:r>
              <a:rPr lang="en-US" sz="2400" b="1" dirty="0" err="1">
                <a:solidFill>
                  <a:srgbClr val="9900CC"/>
                </a:solidFill>
              </a:rPr>
              <a:t>giáo</a:t>
            </a:r>
            <a:r>
              <a:rPr lang="en-US" sz="2400" b="1" dirty="0">
                <a:solidFill>
                  <a:srgbClr val="9900CC"/>
                </a:solidFill>
              </a:rPr>
              <a:t> </a:t>
            </a:r>
            <a:r>
              <a:rPr lang="en-US" sz="2400" b="1" dirty="0" err="1">
                <a:solidFill>
                  <a:srgbClr val="9900CC"/>
                </a:solidFill>
              </a:rPr>
              <a:t>dục</a:t>
            </a:r>
            <a:r>
              <a:rPr lang="en-US" sz="2400" b="1" dirty="0">
                <a:solidFill>
                  <a:srgbClr val="9900CC"/>
                </a:solidFill>
              </a:rPr>
              <a:t> </a:t>
            </a:r>
            <a:r>
              <a:rPr lang="en-US" sz="2400" b="1" dirty="0" err="1">
                <a:solidFill>
                  <a:srgbClr val="9900CC"/>
                </a:solidFill>
              </a:rPr>
              <a:t>trong</a:t>
            </a:r>
            <a:r>
              <a:rPr lang="en-US" sz="2400" b="1" dirty="0">
                <a:solidFill>
                  <a:srgbClr val="9900CC"/>
                </a:solidFill>
              </a:rPr>
              <a:t> </a:t>
            </a:r>
            <a:r>
              <a:rPr lang="en-US" sz="2400" b="1" dirty="0" err="1">
                <a:solidFill>
                  <a:srgbClr val="9900CC"/>
                </a:solidFill>
              </a:rPr>
              <a:t>chủ</a:t>
            </a:r>
            <a:r>
              <a:rPr lang="en-US" sz="2400" b="1" dirty="0">
                <a:solidFill>
                  <a:srgbClr val="9900CC"/>
                </a:solidFill>
              </a:rPr>
              <a:t> </a:t>
            </a:r>
            <a:r>
              <a:rPr lang="en-US" sz="2400" b="1" dirty="0" err="1">
                <a:solidFill>
                  <a:srgbClr val="9900CC"/>
                </a:solidFill>
              </a:rPr>
              <a:t>đề</a:t>
            </a:r>
            <a:endParaRPr lang="en-US" sz="2400" dirty="0">
              <a:solidFill>
                <a:srgbClr val="9900CC"/>
              </a:solidFill>
            </a:endParaRPr>
          </a:p>
        </p:txBody>
      </p:sp>
      <p:sp>
        <p:nvSpPr>
          <p:cNvPr id="5" name="Rectangle 4"/>
          <p:cNvSpPr/>
          <p:nvPr/>
        </p:nvSpPr>
        <p:spPr>
          <a:xfrm>
            <a:off x="755576" y="1278448"/>
            <a:ext cx="7416824" cy="2239844"/>
          </a:xfrm>
          <a:prstGeom prst="rect">
            <a:avLst/>
          </a:prstGeom>
        </p:spPr>
        <p:txBody>
          <a:bodyPr wrap="square">
            <a:spAutoFit/>
          </a:bodyPr>
          <a:lstStyle/>
          <a:p>
            <a:pPr algn="just" fontAlgn="base">
              <a:lnSpc>
                <a:spcPct val="150000"/>
              </a:lnSpc>
            </a:pPr>
            <a:r>
              <a:rPr lang="en-US" sz="2400" dirty="0">
                <a:solidFill>
                  <a:schemeClr val="tx1"/>
                </a:solidFill>
              </a:rPr>
              <a:t>- </a:t>
            </a:r>
            <a:r>
              <a:rPr lang="vi-VN" sz="2400" dirty="0">
                <a:solidFill>
                  <a:schemeClr val="tx1"/>
                </a:solidFill>
              </a:rPr>
              <a:t>Nội dung giáo dục trong chủ đề được lựa chọn trên cơ sở các nội dung của Chương trình GDMN, phù hợp với mục tiêu của chủ đề và điều kiện cụ thể của địa phương. </a:t>
            </a:r>
            <a:endParaRPr lang="en-US" sz="2400" dirty="0">
              <a:solidFill>
                <a:schemeClr val="tx1"/>
              </a:solidFill>
            </a:endParaRPr>
          </a:p>
        </p:txBody>
      </p:sp>
      <p:sp>
        <p:nvSpPr>
          <p:cNvPr id="6" name="Google Shape;4970;p55"/>
          <p:cNvSpPr/>
          <p:nvPr/>
        </p:nvSpPr>
        <p:spPr>
          <a:xfrm>
            <a:off x="7817703" y="992712"/>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998;p55"/>
          <p:cNvGrpSpPr/>
          <p:nvPr/>
        </p:nvGrpSpPr>
        <p:grpSpPr>
          <a:xfrm>
            <a:off x="3851920" y="3474180"/>
            <a:ext cx="317901" cy="453129"/>
            <a:chOff x="4200107" y="3309325"/>
            <a:chExt cx="251404" cy="358346"/>
          </a:xfrm>
        </p:grpSpPr>
        <p:sp>
          <p:nvSpPr>
            <p:cNvPr id="8"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27;p55"/>
          <p:cNvGrpSpPr/>
          <p:nvPr/>
        </p:nvGrpSpPr>
        <p:grpSpPr>
          <a:xfrm>
            <a:off x="1558747" y="3600739"/>
            <a:ext cx="318767" cy="653144"/>
            <a:chOff x="1701548" y="3416733"/>
            <a:chExt cx="252089" cy="516523"/>
          </a:xfrm>
        </p:grpSpPr>
        <p:sp>
          <p:nvSpPr>
            <p:cNvPr id="17"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206;p55"/>
          <p:cNvGrpSpPr/>
          <p:nvPr/>
        </p:nvGrpSpPr>
        <p:grpSpPr>
          <a:xfrm>
            <a:off x="3170726" y="1224947"/>
            <a:ext cx="270452" cy="246308"/>
            <a:chOff x="3557127" y="2044850"/>
            <a:chExt cx="213880" cy="194787"/>
          </a:xfrm>
        </p:grpSpPr>
        <p:sp>
          <p:nvSpPr>
            <p:cNvPr id="39"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014" y="3154483"/>
            <a:ext cx="4083150" cy="1912827"/>
          </a:xfrm>
          <a:prstGeom prst="rect">
            <a:avLst/>
          </a:prstGeom>
          <a:ln>
            <a:noFill/>
          </a:ln>
          <a:effectLst>
            <a:softEdge rad="112500"/>
          </a:effectLst>
        </p:spPr>
      </p:pic>
    </p:spTree>
    <p:extLst>
      <p:ext uri="{BB962C8B-B14F-4D97-AF65-F5344CB8AC3E}">
        <p14:creationId xmlns:p14="http://schemas.microsoft.com/office/powerpoint/2010/main" val="44189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239" y="873436"/>
            <a:ext cx="7416824" cy="2862322"/>
          </a:xfrm>
          <a:prstGeom prst="rect">
            <a:avLst/>
          </a:prstGeom>
        </p:spPr>
        <p:txBody>
          <a:bodyPr wrap="square">
            <a:spAutoFit/>
          </a:bodyPr>
          <a:lstStyle/>
          <a:p>
            <a:pPr algn="just" fontAlgn="base">
              <a:lnSpc>
                <a:spcPct val="150000"/>
              </a:lnSpc>
            </a:pPr>
            <a:r>
              <a:rPr lang="en-US" sz="2400" dirty="0">
                <a:solidFill>
                  <a:schemeClr val="tx1"/>
                </a:solidFill>
              </a:rPr>
              <a:t>- </a:t>
            </a:r>
            <a:r>
              <a:rPr lang="vi-VN" sz="2400" dirty="0">
                <a:solidFill>
                  <a:schemeClr val="tx1"/>
                </a:solidFill>
              </a:rPr>
              <a:t>Các sự kiện chung quan trọng trong năm liên quan đến trẻ, có ý nghĩa giáo dục và mang lại niềm vui cho trẻ có thể được lựa chọn làm chủ đề phù hợp với điều kiện thực tế của lớp và thời điểm thực hiện</a:t>
            </a:r>
            <a:r>
              <a:rPr lang="vi-VN" sz="2400">
                <a:solidFill>
                  <a:schemeClr val="tx1"/>
                </a:solidFill>
              </a:rPr>
              <a:t>: tết, </a:t>
            </a:r>
            <a:r>
              <a:rPr lang="vi-VN" sz="2400" dirty="0">
                <a:solidFill>
                  <a:schemeClr val="tx1"/>
                </a:solidFill>
              </a:rPr>
              <a:t>lễ hội…</a:t>
            </a:r>
            <a:endParaRPr lang="en-US" sz="2400" dirty="0">
              <a:solidFill>
                <a:schemeClr val="tx1"/>
              </a:solidFill>
            </a:endParaRPr>
          </a:p>
        </p:txBody>
      </p:sp>
      <p:sp>
        <p:nvSpPr>
          <p:cNvPr id="6" name="Google Shape;4970;p55"/>
          <p:cNvSpPr/>
          <p:nvPr/>
        </p:nvSpPr>
        <p:spPr>
          <a:xfrm>
            <a:off x="5436096" y="380783"/>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998;p55"/>
          <p:cNvGrpSpPr/>
          <p:nvPr/>
        </p:nvGrpSpPr>
        <p:grpSpPr>
          <a:xfrm>
            <a:off x="4476692" y="3755715"/>
            <a:ext cx="317901" cy="453129"/>
            <a:chOff x="4200107" y="3309325"/>
            <a:chExt cx="251404" cy="358346"/>
          </a:xfrm>
        </p:grpSpPr>
        <p:sp>
          <p:nvSpPr>
            <p:cNvPr id="8"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27;p55"/>
          <p:cNvGrpSpPr/>
          <p:nvPr/>
        </p:nvGrpSpPr>
        <p:grpSpPr>
          <a:xfrm>
            <a:off x="1558747" y="3600739"/>
            <a:ext cx="318767" cy="653144"/>
            <a:chOff x="1701548" y="3416733"/>
            <a:chExt cx="252089" cy="516523"/>
          </a:xfrm>
        </p:grpSpPr>
        <p:sp>
          <p:nvSpPr>
            <p:cNvPr id="17"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206;p55"/>
          <p:cNvGrpSpPr/>
          <p:nvPr/>
        </p:nvGrpSpPr>
        <p:grpSpPr>
          <a:xfrm>
            <a:off x="3059832" y="632623"/>
            <a:ext cx="270452" cy="246308"/>
            <a:chOff x="3557127" y="2044850"/>
            <a:chExt cx="213880" cy="194787"/>
          </a:xfrm>
        </p:grpSpPr>
        <p:sp>
          <p:nvSpPr>
            <p:cNvPr id="39"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3970392"/>
            <a:ext cx="1508026" cy="1046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2300" y="3727301"/>
            <a:ext cx="1508026" cy="1046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533" y="3464323"/>
            <a:ext cx="1508026" cy="1046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875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296019"/>
            <a:ext cx="7560840" cy="4339650"/>
          </a:xfrm>
          <a:prstGeom prst="rect">
            <a:avLst/>
          </a:prstGeom>
        </p:spPr>
        <p:txBody>
          <a:bodyPr wrap="square">
            <a:spAutoFit/>
          </a:bodyPr>
          <a:lstStyle/>
          <a:p>
            <a:pPr algn="just" fontAlgn="base">
              <a:lnSpc>
                <a:spcPct val="150000"/>
              </a:lnSpc>
            </a:pPr>
            <a:r>
              <a:rPr lang="en-US" sz="2400" dirty="0">
                <a:solidFill>
                  <a:schemeClr val="tx1"/>
                </a:solidFill>
              </a:rPr>
              <a:t>- </a:t>
            </a:r>
            <a:r>
              <a:rPr lang="vi-VN" sz="2400" dirty="0">
                <a:solidFill>
                  <a:schemeClr val="tx1"/>
                </a:solidFill>
              </a:rPr>
              <a:t>Nội dung</a:t>
            </a:r>
            <a:r>
              <a:rPr lang="pt-BR" sz="2400" dirty="0">
                <a:solidFill>
                  <a:schemeClr val="tx1"/>
                </a:solidFill>
              </a:rPr>
              <a:t> chủ đề là những nội dung trong Chương trình có thể lấy đặt tên cho chủ đề. </a:t>
            </a:r>
            <a:endParaRPr lang="en-US" sz="2400" dirty="0">
              <a:solidFill>
                <a:schemeClr val="tx1"/>
              </a:solidFill>
            </a:endParaRPr>
          </a:p>
          <a:p>
            <a:pPr algn="just" fontAlgn="base">
              <a:lnSpc>
                <a:spcPct val="150000"/>
              </a:lnSpc>
            </a:pPr>
            <a:r>
              <a:rPr lang="pt-BR" sz="2200" i="1" dirty="0">
                <a:solidFill>
                  <a:srgbClr val="002060"/>
                </a:solidFill>
              </a:rPr>
              <a:t>Ví dụ: </a:t>
            </a:r>
            <a:r>
              <a:rPr lang="vi-VN" sz="2200" i="1" dirty="0" err="1">
                <a:solidFill>
                  <a:srgbClr val="002060"/>
                </a:solidFill>
              </a:rPr>
              <a:t>Nội</a:t>
            </a:r>
            <a:r>
              <a:rPr lang="vi-VN" sz="2200" i="1" dirty="0">
                <a:solidFill>
                  <a:srgbClr val="002060"/>
                </a:solidFill>
              </a:rPr>
              <a:t> dung đ</a:t>
            </a:r>
            <a:r>
              <a:rPr lang="pt-BR" sz="2200" i="1" dirty="0">
                <a:solidFill>
                  <a:srgbClr val="002060"/>
                </a:solidFill>
              </a:rPr>
              <a:t>ặc điểm sở thích của các bạn, các hoạt động của trẻ tại trường</a:t>
            </a:r>
            <a:r>
              <a:rPr lang="pt-BR" sz="2400" dirty="0">
                <a:solidFill>
                  <a:srgbClr val="002060"/>
                </a:solidFill>
              </a:rPr>
              <a:t>. </a:t>
            </a:r>
            <a:endParaRPr lang="en-US" sz="2400" dirty="0">
              <a:solidFill>
                <a:srgbClr val="002060"/>
              </a:solidFill>
            </a:endParaRPr>
          </a:p>
          <a:p>
            <a:pPr algn="just" fontAlgn="base">
              <a:lnSpc>
                <a:spcPct val="150000"/>
              </a:lnSpc>
            </a:pPr>
            <a:r>
              <a:rPr lang="pt-BR" sz="2200" i="1" dirty="0">
                <a:solidFill>
                  <a:srgbClr val="002060"/>
                </a:solidFill>
              </a:rPr>
              <a:t>Chủ đề: </a:t>
            </a:r>
            <a:r>
              <a:rPr lang="en-US" sz="2200" i="1" dirty="0" err="1">
                <a:solidFill>
                  <a:srgbClr val="002060"/>
                </a:solidFill>
              </a:rPr>
              <a:t>Bạn</a:t>
            </a:r>
            <a:r>
              <a:rPr lang="en-US" sz="2200" i="1" dirty="0">
                <a:solidFill>
                  <a:srgbClr val="002060"/>
                </a:solidFill>
              </a:rPr>
              <a:t> </a:t>
            </a:r>
            <a:r>
              <a:rPr lang="en-US" sz="2200" i="1" dirty="0" err="1">
                <a:solidFill>
                  <a:srgbClr val="002060"/>
                </a:solidFill>
              </a:rPr>
              <a:t>bè</a:t>
            </a:r>
            <a:r>
              <a:rPr lang="en-US" sz="2200" i="1" dirty="0">
                <a:solidFill>
                  <a:srgbClr val="002060"/>
                </a:solidFill>
              </a:rPr>
              <a:t> </a:t>
            </a:r>
            <a:r>
              <a:rPr lang="en-US" sz="2200" i="1" dirty="0" err="1">
                <a:solidFill>
                  <a:srgbClr val="002060"/>
                </a:solidFill>
              </a:rPr>
              <a:t>của</a:t>
            </a:r>
            <a:r>
              <a:rPr lang="en-US" sz="2200" i="1" dirty="0">
                <a:solidFill>
                  <a:srgbClr val="002060"/>
                </a:solidFill>
              </a:rPr>
              <a:t> </a:t>
            </a:r>
            <a:r>
              <a:rPr lang="en-US" sz="2200" i="1" dirty="0" err="1">
                <a:solidFill>
                  <a:srgbClr val="002060"/>
                </a:solidFill>
              </a:rPr>
              <a:t>bé</a:t>
            </a:r>
            <a:endParaRPr lang="en-US" sz="2200" i="1" dirty="0">
              <a:solidFill>
                <a:srgbClr val="002060"/>
              </a:solidFill>
            </a:endParaRPr>
          </a:p>
          <a:p>
            <a:pPr algn="just" fontAlgn="base">
              <a:lnSpc>
                <a:spcPct val="150000"/>
              </a:lnSpc>
            </a:pPr>
            <a:r>
              <a:rPr lang="en-US" sz="2200" i="1" dirty="0" err="1">
                <a:solidFill>
                  <a:srgbClr val="002060"/>
                </a:solidFill>
              </a:rPr>
              <a:t>Ví</a:t>
            </a:r>
            <a:r>
              <a:rPr lang="en-US" sz="2200" i="1" dirty="0">
                <a:solidFill>
                  <a:srgbClr val="002060"/>
                </a:solidFill>
              </a:rPr>
              <a:t> </a:t>
            </a:r>
            <a:r>
              <a:rPr lang="en-US" sz="2200" i="1" dirty="0" err="1">
                <a:solidFill>
                  <a:srgbClr val="002060"/>
                </a:solidFill>
              </a:rPr>
              <a:t>dụ</a:t>
            </a:r>
            <a:r>
              <a:rPr lang="en-US" sz="2200" i="1">
                <a:solidFill>
                  <a:srgbClr val="002060"/>
                </a:solidFill>
              </a:rPr>
              <a:t>: </a:t>
            </a:r>
            <a:r>
              <a:rPr lang="vi-VN" sz="2200" i="1">
                <a:solidFill>
                  <a:srgbClr val="002060"/>
                </a:solidFill>
              </a:rPr>
              <a:t>Nội </a:t>
            </a:r>
            <a:r>
              <a:rPr lang="vi-VN" sz="2200" i="1" dirty="0">
                <a:solidFill>
                  <a:srgbClr val="002060"/>
                </a:solidFill>
              </a:rPr>
              <a:t>dung t</a:t>
            </a:r>
            <a:r>
              <a:rPr lang="pt-BR" sz="2200" i="1" dirty="0">
                <a:solidFill>
                  <a:srgbClr val="002060"/>
                </a:solidFill>
              </a:rPr>
              <a:t>hể hiện thái độ thích thú, ngắm nhìn và bày tỏ cảm xúc trước cái đẹp của các loại hoa</a:t>
            </a:r>
          </a:p>
          <a:p>
            <a:pPr algn="just" fontAlgn="base">
              <a:lnSpc>
                <a:spcPct val="150000"/>
              </a:lnSpc>
            </a:pPr>
            <a:r>
              <a:rPr lang="pt-BR" sz="2400" i="1" dirty="0">
                <a:solidFill>
                  <a:srgbClr val="002060"/>
                </a:solidFill>
              </a:rPr>
              <a:t>Chủ đề: </a:t>
            </a:r>
            <a:r>
              <a:rPr lang="en-US" sz="2400" i="1" dirty="0" err="1">
                <a:solidFill>
                  <a:srgbClr val="002060"/>
                </a:solidFill>
              </a:rPr>
              <a:t>Hoa</a:t>
            </a:r>
            <a:r>
              <a:rPr lang="en-US" sz="2400" i="1" dirty="0">
                <a:solidFill>
                  <a:srgbClr val="002060"/>
                </a:solidFill>
              </a:rPr>
              <a:t> </a:t>
            </a:r>
            <a:r>
              <a:rPr lang="en-US" sz="2400" i="1" dirty="0" err="1">
                <a:solidFill>
                  <a:srgbClr val="002060"/>
                </a:solidFill>
              </a:rPr>
              <a:t>mùa</a:t>
            </a:r>
            <a:r>
              <a:rPr lang="en-US" sz="2400" i="1" dirty="0">
                <a:solidFill>
                  <a:srgbClr val="002060"/>
                </a:solidFill>
              </a:rPr>
              <a:t> </a:t>
            </a:r>
            <a:r>
              <a:rPr lang="en-US" sz="2400" i="1" dirty="0" err="1">
                <a:solidFill>
                  <a:srgbClr val="002060"/>
                </a:solidFill>
              </a:rPr>
              <a:t>xuân</a:t>
            </a:r>
            <a:endParaRPr lang="en-US" sz="2200" i="1" dirty="0">
              <a:solidFill>
                <a:srgbClr val="00206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3795886"/>
            <a:ext cx="1446808" cy="1085106"/>
          </a:xfrm>
          <a:prstGeom prst="rect">
            <a:avLst/>
          </a:prstGeom>
          <a:ln>
            <a:noFill/>
          </a:ln>
          <a:effectLst>
            <a:softEdge rad="112500"/>
          </a:effec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922" y="3942641"/>
            <a:ext cx="1440160" cy="1078818"/>
          </a:xfrm>
          <a:prstGeom prst="rect">
            <a:avLst/>
          </a:prstGeom>
          <a:ln>
            <a:noFill/>
          </a:ln>
          <a:effectLst>
            <a:softEdge rad="112500"/>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1039" y="4366503"/>
            <a:ext cx="873275" cy="654956"/>
          </a:xfrm>
          <a:prstGeom prst="rect">
            <a:avLst/>
          </a:prstGeom>
          <a:ln>
            <a:noFill/>
          </a:ln>
          <a:effectLst>
            <a:softEdge rad="112500"/>
          </a:effectLst>
        </p:spPr>
      </p:pic>
    </p:spTree>
    <p:extLst>
      <p:ext uri="{BB962C8B-B14F-4D97-AF65-F5344CB8AC3E}">
        <p14:creationId xmlns:p14="http://schemas.microsoft.com/office/powerpoint/2010/main" val="408007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555526"/>
            <a:ext cx="7272808" cy="3277820"/>
          </a:xfrm>
          <a:prstGeom prst="rect">
            <a:avLst/>
          </a:prstGeom>
        </p:spPr>
        <p:txBody>
          <a:bodyPr wrap="square">
            <a:spAutoFit/>
          </a:bodyPr>
          <a:lstStyle/>
          <a:p>
            <a:pPr algn="just" fontAlgn="base">
              <a:lnSpc>
                <a:spcPct val="150000"/>
              </a:lnSpc>
            </a:pPr>
            <a:r>
              <a:rPr lang="en-US" sz="2200" dirty="0">
                <a:solidFill>
                  <a:schemeClr val="tx1"/>
                </a:solidFill>
              </a:rPr>
              <a:t>- </a:t>
            </a:r>
            <a:r>
              <a:rPr lang="vi-VN" sz="2200" dirty="0">
                <a:solidFill>
                  <a:schemeClr val="tx1"/>
                </a:solidFill>
              </a:rPr>
              <a:t>Tên chủ đề không quá rộng.</a:t>
            </a:r>
            <a:endParaRPr lang="en-US" sz="2200" dirty="0">
              <a:solidFill>
                <a:schemeClr val="tx1"/>
              </a:solidFill>
            </a:endParaRPr>
          </a:p>
          <a:p>
            <a:pPr algn="just" fontAlgn="base">
              <a:lnSpc>
                <a:spcPct val="150000"/>
              </a:lnSpc>
            </a:pPr>
            <a:r>
              <a:rPr lang="pt-BR" sz="2200" i="1" dirty="0">
                <a:solidFill>
                  <a:srgbClr val="002060"/>
                </a:solidFill>
              </a:rPr>
              <a:t>Ví dụ</a:t>
            </a:r>
            <a:r>
              <a:rPr lang="pt-BR" sz="2200" i="1">
                <a:solidFill>
                  <a:srgbClr val="002060"/>
                </a:solidFill>
              </a:rPr>
              <a:t>: chủ </a:t>
            </a:r>
            <a:r>
              <a:rPr lang="pt-BR" sz="2200" i="1" dirty="0">
                <a:solidFill>
                  <a:srgbClr val="002060"/>
                </a:solidFill>
              </a:rPr>
              <a:t>đề Bản thân; Lớp học của bé; Những con vật nuôi trong gia đình, PTGT </a:t>
            </a:r>
            <a:r>
              <a:rPr lang="pt-BR" sz="2200" i="1">
                <a:solidFill>
                  <a:srgbClr val="002060"/>
                </a:solidFill>
              </a:rPr>
              <a:t>đường bộ</a:t>
            </a:r>
            <a:r>
              <a:rPr lang="en-US" sz="2200" i="1">
                <a:solidFill>
                  <a:srgbClr val="002060"/>
                </a:solidFill>
              </a:rPr>
              <a:t>…</a:t>
            </a:r>
            <a:endParaRPr lang="en-US" sz="2200" i="1" dirty="0">
              <a:solidFill>
                <a:srgbClr val="002060"/>
              </a:solidFill>
            </a:endParaRPr>
          </a:p>
          <a:p>
            <a:pPr algn="just" fontAlgn="base">
              <a:lnSpc>
                <a:spcPct val="150000"/>
              </a:lnSpc>
            </a:pPr>
            <a:r>
              <a:rPr lang="pt-BR" sz="2400" dirty="0">
                <a:solidFill>
                  <a:schemeClr val="tx1"/>
                </a:solidFill>
              </a:rPr>
              <a:t>- Mạng nội dung là những nội dung có liên quan đến chủ đề. Tương ứng với nội dung trong chủ đề là các họat động nhằm giải quyết các nội dung đã đề ra.</a:t>
            </a:r>
            <a:endParaRPr lang="en-US" sz="2400" dirty="0">
              <a:solidFill>
                <a:schemeClr val="tx1"/>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5274" r="2450" b="26104"/>
          <a:stretch/>
        </p:blipFill>
        <p:spPr>
          <a:xfrm>
            <a:off x="7101236" y="4138570"/>
            <a:ext cx="2016224" cy="1004930"/>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62278">
            <a:off x="5707082" y="155493"/>
            <a:ext cx="1309881" cy="932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1827" y="3834629"/>
            <a:ext cx="1350797" cy="1013098"/>
          </a:xfrm>
          <a:prstGeom prst="rect">
            <a:avLst/>
          </a:prstGeom>
          <a:ln>
            <a:noFill/>
          </a:ln>
          <a:effectLst>
            <a:softEdge rad="112500"/>
          </a:effectLst>
        </p:spPr>
      </p:pic>
    </p:spTree>
    <p:extLst>
      <p:ext uri="{BB962C8B-B14F-4D97-AF65-F5344CB8AC3E}">
        <p14:creationId xmlns:p14="http://schemas.microsoft.com/office/powerpoint/2010/main" val="323449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08"/>
        <p:cNvGrpSpPr/>
        <p:nvPr/>
      </p:nvGrpSpPr>
      <p:grpSpPr>
        <a:xfrm>
          <a:off x="0" y="0"/>
          <a:ext cx="0" cy="0"/>
          <a:chOff x="0" y="0"/>
          <a:chExt cx="0" cy="0"/>
        </a:xfrm>
      </p:grpSpPr>
      <p:grpSp>
        <p:nvGrpSpPr>
          <p:cNvPr id="4710" name="Google Shape;4710;p51"/>
          <p:cNvGrpSpPr/>
          <p:nvPr/>
        </p:nvGrpSpPr>
        <p:grpSpPr>
          <a:xfrm>
            <a:off x="1511143" y="4279903"/>
            <a:ext cx="942311" cy="669986"/>
            <a:chOff x="1248037" y="989000"/>
            <a:chExt cx="3563994" cy="3304623"/>
          </a:xfrm>
        </p:grpSpPr>
        <p:sp>
          <p:nvSpPr>
            <p:cNvPr id="4711" name="Google Shape;4711;p51"/>
            <p:cNvSpPr/>
            <p:nvPr/>
          </p:nvSpPr>
          <p:spPr>
            <a:xfrm>
              <a:off x="1535375" y="1334424"/>
              <a:ext cx="2959200" cy="2959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51"/>
            <p:cNvSpPr/>
            <p:nvPr/>
          </p:nvSpPr>
          <p:spPr>
            <a:xfrm>
              <a:off x="1837580" y="1637413"/>
              <a:ext cx="1746622" cy="2034343"/>
            </a:xfrm>
            <a:custGeom>
              <a:avLst/>
              <a:gdLst/>
              <a:ahLst/>
              <a:cxnLst/>
              <a:rect l="l" t="t" r="r" b="b"/>
              <a:pathLst>
                <a:path w="32447" h="37792" extrusionOk="0">
                  <a:moveTo>
                    <a:pt x="16960" y="37791"/>
                  </a:moveTo>
                  <a:cubicBezTo>
                    <a:pt x="15848" y="37650"/>
                    <a:pt x="14735" y="37540"/>
                    <a:pt x="13637" y="37368"/>
                  </a:cubicBezTo>
                  <a:cubicBezTo>
                    <a:pt x="11976" y="37101"/>
                    <a:pt x="10299" y="36835"/>
                    <a:pt x="8653" y="36459"/>
                  </a:cubicBezTo>
                  <a:cubicBezTo>
                    <a:pt x="6772" y="36036"/>
                    <a:pt x="4813" y="35832"/>
                    <a:pt x="3057" y="34891"/>
                  </a:cubicBezTo>
                  <a:cubicBezTo>
                    <a:pt x="2336" y="34500"/>
                    <a:pt x="1506" y="34311"/>
                    <a:pt x="785" y="33935"/>
                  </a:cubicBezTo>
                  <a:cubicBezTo>
                    <a:pt x="142" y="33590"/>
                    <a:pt x="1" y="33104"/>
                    <a:pt x="252" y="32509"/>
                  </a:cubicBezTo>
                  <a:cubicBezTo>
                    <a:pt x="910" y="30957"/>
                    <a:pt x="1521" y="29390"/>
                    <a:pt x="2274" y="27885"/>
                  </a:cubicBezTo>
                  <a:cubicBezTo>
                    <a:pt x="3418" y="25565"/>
                    <a:pt x="4656" y="23292"/>
                    <a:pt x="5847" y="21004"/>
                  </a:cubicBezTo>
                  <a:cubicBezTo>
                    <a:pt x="6803" y="19139"/>
                    <a:pt x="7744" y="17258"/>
                    <a:pt x="8700" y="15393"/>
                  </a:cubicBezTo>
                  <a:cubicBezTo>
                    <a:pt x="10142" y="12587"/>
                    <a:pt x="11333" y="9671"/>
                    <a:pt x="13042" y="7007"/>
                  </a:cubicBezTo>
                  <a:cubicBezTo>
                    <a:pt x="13512" y="6286"/>
                    <a:pt x="13810" y="5455"/>
                    <a:pt x="14233" y="4718"/>
                  </a:cubicBezTo>
                  <a:cubicBezTo>
                    <a:pt x="14703" y="3903"/>
                    <a:pt x="15252" y="3151"/>
                    <a:pt x="15753" y="2351"/>
                  </a:cubicBezTo>
                  <a:cubicBezTo>
                    <a:pt x="16804" y="690"/>
                    <a:pt x="19123" y="0"/>
                    <a:pt x="20722" y="2398"/>
                  </a:cubicBezTo>
                  <a:cubicBezTo>
                    <a:pt x="22102" y="4452"/>
                    <a:pt x="23293" y="6631"/>
                    <a:pt x="24139" y="8966"/>
                  </a:cubicBezTo>
                  <a:cubicBezTo>
                    <a:pt x="24641" y="10345"/>
                    <a:pt x="25283" y="11662"/>
                    <a:pt x="25848" y="13010"/>
                  </a:cubicBezTo>
                  <a:cubicBezTo>
                    <a:pt x="26287" y="14076"/>
                    <a:pt x="26710" y="15157"/>
                    <a:pt x="27102" y="16255"/>
                  </a:cubicBezTo>
                  <a:cubicBezTo>
                    <a:pt x="27838" y="18386"/>
                    <a:pt x="28559" y="20518"/>
                    <a:pt x="29265" y="22650"/>
                  </a:cubicBezTo>
                  <a:cubicBezTo>
                    <a:pt x="30048" y="24985"/>
                    <a:pt x="30817" y="27336"/>
                    <a:pt x="31600" y="29687"/>
                  </a:cubicBezTo>
                  <a:cubicBezTo>
                    <a:pt x="31757" y="30189"/>
                    <a:pt x="31945" y="30675"/>
                    <a:pt x="32133" y="31161"/>
                  </a:cubicBezTo>
                  <a:cubicBezTo>
                    <a:pt x="32447" y="31960"/>
                    <a:pt x="32290" y="32478"/>
                    <a:pt x="31726" y="33089"/>
                  </a:cubicBezTo>
                  <a:cubicBezTo>
                    <a:pt x="30143" y="34813"/>
                    <a:pt x="28121" y="35691"/>
                    <a:pt x="25957" y="36427"/>
                  </a:cubicBezTo>
                  <a:cubicBezTo>
                    <a:pt x="23042" y="37415"/>
                    <a:pt x="20017" y="37572"/>
                    <a:pt x="16960" y="3779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51"/>
            <p:cNvSpPr/>
            <p:nvPr/>
          </p:nvSpPr>
          <p:spPr>
            <a:xfrm>
              <a:off x="2600341" y="1682792"/>
              <a:ext cx="983851" cy="1961942"/>
            </a:xfrm>
            <a:custGeom>
              <a:avLst/>
              <a:gdLst/>
              <a:ahLst/>
              <a:cxnLst/>
              <a:rect l="l" t="t" r="r" b="b"/>
              <a:pathLst>
                <a:path w="18277" h="36447" extrusionOk="0">
                  <a:moveTo>
                    <a:pt x="4075" y="0"/>
                  </a:moveTo>
                  <a:cubicBezTo>
                    <a:pt x="3084" y="0"/>
                    <a:pt x="2149" y="613"/>
                    <a:pt x="1583" y="1508"/>
                  </a:cubicBezTo>
                  <a:cubicBezTo>
                    <a:pt x="1192" y="2135"/>
                    <a:pt x="768" y="2747"/>
                    <a:pt x="377" y="3374"/>
                  </a:cubicBezTo>
                  <a:cubicBezTo>
                    <a:pt x="126" y="5208"/>
                    <a:pt x="0" y="7089"/>
                    <a:pt x="110" y="8922"/>
                  </a:cubicBezTo>
                  <a:cubicBezTo>
                    <a:pt x="267" y="11227"/>
                    <a:pt x="643" y="13358"/>
                    <a:pt x="2900" y="14455"/>
                  </a:cubicBezTo>
                  <a:cubicBezTo>
                    <a:pt x="5518" y="15725"/>
                    <a:pt x="10048" y="15960"/>
                    <a:pt x="10596" y="19550"/>
                  </a:cubicBezTo>
                  <a:cubicBezTo>
                    <a:pt x="11176" y="23280"/>
                    <a:pt x="6850" y="25490"/>
                    <a:pt x="6051" y="28829"/>
                  </a:cubicBezTo>
                  <a:cubicBezTo>
                    <a:pt x="5361" y="31666"/>
                    <a:pt x="6396" y="34236"/>
                    <a:pt x="8104" y="36447"/>
                  </a:cubicBezTo>
                  <a:cubicBezTo>
                    <a:pt x="9342" y="36258"/>
                    <a:pt x="10581" y="35992"/>
                    <a:pt x="11787" y="35584"/>
                  </a:cubicBezTo>
                  <a:cubicBezTo>
                    <a:pt x="13951" y="34848"/>
                    <a:pt x="15973" y="33970"/>
                    <a:pt x="17556" y="32246"/>
                  </a:cubicBezTo>
                  <a:cubicBezTo>
                    <a:pt x="18120" y="31635"/>
                    <a:pt x="18277" y="31117"/>
                    <a:pt x="17963" y="30318"/>
                  </a:cubicBezTo>
                  <a:cubicBezTo>
                    <a:pt x="17775" y="29832"/>
                    <a:pt x="17587" y="29346"/>
                    <a:pt x="17430" y="28844"/>
                  </a:cubicBezTo>
                  <a:cubicBezTo>
                    <a:pt x="16647" y="26493"/>
                    <a:pt x="15878" y="24142"/>
                    <a:pt x="15095" y="21807"/>
                  </a:cubicBezTo>
                  <a:cubicBezTo>
                    <a:pt x="14389" y="19675"/>
                    <a:pt x="13668" y="17543"/>
                    <a:pt x="12932" y="15412"/>
                  </a:cubicBezTo>
                  <a:cubicBezTo>
                    <a:pt x="12540" y="14314"/>
                    <a:pt x="12117" y="13233"/>
                    <a:pt x="11678" y="12167"/>
                  </a:cubicBezTo>
                  <a:cubicBezTo>
                    <a:pt x="11113" y="10819"/>
                    <a:pt x="10471" y="9502"/>
                    <a:pt x="9969" y="8123"/>
                  </a:cubicBezTo>
                  <a:cubicBezTo>
                    <a:pt x="9123" y="5788"/>
                    <a:pt x="7932" y="3609"/>
                    <a:pt x="6552" y="1555"/>
                  </a:cubicBezTo>
                  <a:cubicBezTo>
                    <a:pt x="5815" y="449"/>
                    <a:pt x="4924" y="0"/>
                    <a:pt x="4075" y="0"/>
                  </a:cubicBezTo>
                  <a:close/>
                </a:path>
              </a:pathLst>
            </a:custGeom>
            <a:solidFill>
              <a:schemeClr val="dk1">
                <a:alpha val="89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51"/>
            <p:cNvSpPr/>
            <p:nvPr/>
          </p:nvSpPr>
          <p:spPr>
            <a:xfrm>
              <a:off x="2382655" y="1682792"/>
              <a:ext cx="936588" cy="897884"/>
            </a:xfrm>
            <a:custGeom>
              <a:avLst/>
              <a:gdLst/>
              <a:ahLst/>
              <a:cxnLst/>
              <a:rect l="l" t="t" r="r" b="b"/>
              <a:pathLst>
                <a:path w="17399" h="16680" extrusionOk="0">
                  <a:moveTo>
                    <a:pt x="8119" y="0"/>
                  </a:moveTo>
                  <a:cubicBezTo>
                    <a:pt x="7128" y="0"/>
                    <a:pt x="6193" y="613"/>
                    <a:pt x="5627" y="1508"/>
                  </a:cubicBezTo>
                  <a:cubicBezTo>
                    <a:pt x="5126" y="2308"/>
                    <a:pt x="4577" y="3060"/>
                    <a:pt x="4107" y="3875"/>
                  </a:cubicBezTo>
                  <a:cubicBezTo>
                    <a:pt x="3684" y="4612"/>
                    <a:pt x="3386" y="5443"/>
                    <a:pt x="2916" y="6164"/>
                  </a:cubicBezTo>
                  <a:cubicBezTo>
                    <a:pt x="1787" y="7919"/>
                    <a:pt x="894" y="9785"/>
                    <a:pt x="0" y="11650"/>
                  </a:cubicBezTo>
                  <a:cubicBezTo>
                    <a:pt x="283" y="12057"/>
                    <a:pt x="659" y="12402"/>
                    <a:pt x="1145" y="12622"/>
                  </a:cubicBezTo>
                  <a:cubicBezTo>
                    <a:pt x="1476" y="12770"/>
                    <a:pt x="1789" y="12837"/>
                    <a:pt x="2085" y="12837"/>
                  </a:cubicBezTo>
                  <a:cubicBezTo>
                    <a:pt x="3720" y="12837"/>
                    <a:pt x="4810" y="10800"/>
                    <a:pt x="5314" y="9393"/>
                  </a:cubicBezTo>
                  <a:cubicBezTo>
                    <a:pt x="5394" y="9175"/>
                    <a:pt x="5604" y="9065"/>
                    <a:pt x="5804" y="9065"/>
                  </a:cubicBezTo>
                  <a:cubicBezTo>
                    <a:pt x="6037" y="9065"/>
                    <a:pt x="6256" y="9215"/>
                    <a:pt x="6239" y="9518"/>
                  </a:cubicBezTo>
                  <a:cubicBezTo>
                    <a:pt x="6176" y="10678"/>
                    <a:pt x="6474" y="12042"/>
                    <a:pt x="7367" y="12872"/>
                  </a:cubicBezTo>
                  <a:cubicBezTo>
                    <a:pt x="7711" y="13195"/>
                    <a:pt x="8012" y="13329"/>
                    <a:pt x="8273" y="13329"/>
                  </a:cubicBezTo>
                  <a:cubicBezTo>
                    <a:pt x="8951" y="13329"/>
                    <a:pt x="9362" y="12419"/>
                    <a:pt x="9577" y="11524"/>
                  </a:cubicBezTo>
                  <a:cubicBezTo>
                    <a:pt x="9628" y="11295"/>
                    <a:pt x="9813" y="11185"/>
                    <a:pt x="10006" y="11185"/>
                  </a:cubicBezTo>
                  <a:cubicBezTo>
                    <a:pt x="10169" y="11185"/>
                    <a:pt x="10339" y="11264"/>
                    <a:pt x="10440" y="11415"/>
                  </a:cubicBezTo>
                  <a:cubicBezTo>
                    <a:pt x="11584" y="13170"/>
                    <a:pt x="13167" y="14957"/>
                    <a:pt x="15032" y="15992"/>
                  </a:cubicBezTo>
                  <a:cubicBezTo>
                    <a:pt x="15625" y="16316"/>
                    <a:pt x="16409" y="16679"/>
                    <a:pt x="17155" y="16679"/>
                  </a:cubicBezTo>
                  <a:cubicBezTo>
                    <a:pt x="17237" y="16679"/>
                    <a:pt x="17318" y="16675"/>
                    <a:pt x="17399" y="16666"/>
                  </a:cubicBezTo>
                  <a:cubicBezTo>
                    <a:pt x="17258" y="16258"/>
                    <a:pt x="17117" y="15835"/>
                    <a:pt x="16976" y="15412"/>
                  </a:cubicBezTo>
                  <a:cubicBezTo>
                    <a:pt x="16584" y="14314"/>
                    <a:pt x="16161" y="13233"/>
                    <a:pt x="15722" y="12167"/>
                  </a:cubicBezTo>
                  <a:cubicBezTo>
                    <a:pt x="15157" y="10819"/>
                    <a:pt x="14515" y="9502"/>
                    <a:pt x="14013" y="8123"/>
                  </a:cubicBezTo>
                  <a:cubicBezTo>
                    <a:pt x="13167" y="5788"/>
                    <a:pt x="11976" y="3609"/>
                    <a:pt x="10596" y="1555"/>
                  </a:cubicBezTo>
                  <a:cubicBezTo>
                    <a:pt x="9859" y="449"/>
                    <a:pt x="8968" y="0"/>
                    <a:pt x="8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51"/>
            <p:cNvSpPr/>
            <p:nvPr/>
          </p:nvSpPr>
          <p:spPr>
            <a:xfrm>
              <a:off x="2382655" y="1637413"/>
              <a:ext cx="936588" cy="947569"/>
            </a:xfrm>
            <a:custGeom>
              <a:avLst/>
              <a:gdLst/>
              <a:ahLst/>
              <a:cxnLst/>
              <a:rect l="l" t="t" r="r" b="b"/>
              <a:pathLst>
                <a:path w="17399" h="17603" fill="none" extrusionOk="0">
                  <a:moveTo>
                    <a:pt x="1145" y="13465"/>
                  </a:moveTo>
                  <a:cubicBezTo>
                    <a:pt x="3308" y="14436"/>
                    <a:pt x="4718" y="11897"/>
                    <a:pt x="5314" y="10236"/>
                  </a:cubicBezTo>
                  <a:cubicBezTo>
                    <a:pt x="5486" y="9765"/>
                    <a:pt x="6270" y="9797"/>
                    <a:pt x="6239" y="10361"/>
                  </a:cubicBezTo>
                  <a:cubicBezTo>
                    <a:pt x="6176" y="11521"/>
                    <a:pt x="6474" y="12885"/>
                    <a:pt x="7367" y="13715"/>
                  </a:cubicBezTo>
                  <a:cubicBezTo>
                    <a:pt x="8606" y="14875"/>
                    <a:pt x="9280" y="13606"/>
                    <a:pt x="9577" y="12367"/>
                  </a:cubicBezTo>
                  <a:cubicBezTo>
                    <a:pt x="9671" y="11944"/>
                    <a:pt x="10220" y="11928"/>
                    <a:pt x="10440" y="12258"/>
                  </a:cubicBezTo>
                  <a:cubicBezTo>
                    <a:pt x="11584" y="14013"/>
                    <a:pt x="13167" y="15800"/>
                    <a:pt x="15032" y="16835"/>
                  </a:cubicBezTo>
                  <a:cubicBezTo>
                    <a:pt x="15690" y="17195"/>
                    <a:pt x="16584" y="17603"/>
                    <a:pt x="17399" y="17509"/>
                  </a:cubicBezTo>
                  <a:cubicBezTo>
                    <a:pt x="17258" y="17101"/>
                    <a:pt x="17117" y="16678"/>
                    <a:pt x="16976" y="16255"/>
                  </a:cubicBezTo>
                  <a:cubicBezTo>
                    <a:pt x="16584" y="15157"/>
                    <a:pt x="16161" y="14076"/>
                    <a:pt x="15722" y="13010"/>
                  </a:cubicBezTo>
                  <a:cubicBezTo>
                    <a:pt x="15157" y="11662"/>
                    <a:pt x="14515" y="10345"/>
                    <a:pt x="14013" y="8966"/>
                  </a:cubicBezTo>
                  <a:cubicBezTo>
                    <a:pt x="13167" y="6631"/>
                    <a:pt x="11976" y="4452"/>
                    <a:pt x="10596" y="2398"/>
                  </a:cubicBezTo>
                  <a:cubicBezTo>
                    <a:pt x="8997" y="0"/>
                    <a:pt x="6678" y="690"/>
                    <a:pt x="5627" y="2351"/>
                  </a:cubicBezTo>
                  <a:cubicBezTo>
                    <a:pt x="5126" y="3151"/>
                    <a:pt x="4577" y="3903"/>
                    <a:pt x="4107" y="4718"/>
                  </a:cubicBezTo>
                  <a:cubicBezTo>
                    <a:pt x="3684" y="5455"/>
                    <a:pt x="3386" y="6286"/>
                    <a:pt x="2916" y="7007"/>
                  </a:cubicBezTo>
                  <a:cubicBezTo>
                    <a:pt x="1787" y="8762"/>
                    <a:pt x="894" y="10628"/>
                    <a:pt x="0" y="12493"/>
                  </a:cubicBezTo>
                  <a:cubicBezTo>
                    <a:pt x="283" y="12900"/>
                    <a:pt x="659" y="13245"/>
                    <a:pt x="1145" y="13465"/>
                  </a:cubicBezTo>
                  <a:close/>
                </a:path>
              </a:pathLst>
            </a:custGeom>
            <a:noFill/>
            <a:ln w="78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51"/>
            <p:cNvSpPr/>
            <p:nvPr/>
          </p:nvSpPr>
          <p:spPr>
            <a:xfrm>
              <a:off x="2553078" y="2666740"/>
              <a:ext cx="141788" cy="109759"/>
            </a:xfrm>
            <a:custGeom>
              <a:avLst/>
              <a:gdLst/>
              <a:ahLst/>
              <a:cxnLst/>
              <a:rect l="l" t="t" r="r" b="b"/>
              <a:pathLst>
                <a:path w="2634" h="2039" extrusionOk="0">
                  <a:moveTo>
                    <a:pt x="1317" y="1"/>
                  </a:moveTo>
                  <a:cubicBezTo>
                    <a:pt x="1" y="1"/>
                    <a:pt x="1" y="2039"/>
                    <a:pt x="1317" y="2039"/>
                  </a:cubicBezTo>
                  <a:cubicBezTo>
                    <a:pt x="2634" y="2039"/>
                    <a:pt x="263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51"/>
            <p:cNvSpPr/>
            <p:nvPr/>
          </p:nvSpPr>
          <p:spPr>
            <a:xfrm>
              <a:off x="2845856" y="2654952"/>
              <a:ext cx="141788" cy="110567"/>
            </a:xfrm>
            <a:custGeom>
              <a:avLst/>
              <a:gdLst/>
              <a:ahLst/>
              <a:cxnLst/>
              <a:rect l="l" t="t" r="r" b="b"/>
              <a:pathLst>
                <a:path w="2634" h="2054" extrusionOk="0">
                  <a:moveTo>
                    <a:pt x="1317" y="1"/>
                  </a:moveTo>
                  <a:cubicBezTo>
                    <a:pt x="1" y="1"/>
                    <a:pt x="1" y="2054"/>
                    <a:pt x="1317" y="2054"/>
                  </a:cubicBezTo>
                  <a:cubicBezTo>
                    <a:pt x="2634" y="2054"/>
                    <a:pt x="263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51"/>
            <p:cNvSpPr/>
            <p:nvPr/>
          </p:nvSpPr>
          <p:spPr>
            <a:xfrm>
              <a:off x="2683453" y="2779836"/>
              <a:ext cx="202132" cy="135059"/>
            </a:xfrm>
            <a:custGeom>
              <a:avLst/>
              <a:gdLst/>
              <a:ahLst/>
              <a:cxnLst/>
              <a:rect l="l" t="t" r="r" b="b"/>
              <a:pathLst>
                <a:path w="3755" h="2509" extrusionOk="0">
                  <a:moveTo>
                    <a:pt x="3335" y="0"/>
                  </a:moveTo>
                  <a:cubicBezTo>
                    <a:pt x="3139" y="0"/>
                    <a:pt x="2947" y="126"/>
                    <a:pt x="2955" y="377"/>
                  </a:cubicBezTo>
                  <a:cubicBezTo>
                    <a:pt x="2955" y="1035"/>
                    <a:pt x="2673" y="1678"/>
                    <a:pt x="1952" y="1725"/>
                  </a:cubicBezTo>
                  <a:cubicBezTo>
                    <a:pt x="1920" y="1727"/>
                    <a:pt x="1888" y="1729"/>
                    <a:pt x="1857" y="1729"/>
                  </a:cubicBezTo>
                  <a:cubicBezTo>
                    <a:pt x="1225" y="1729"/>
                    <a:pt x="852" y="1131"/>
                    <a:pt x="808" y="533"/>
                  </a:cubicBezTo>
                  <a:cubicBezTo>
                    <a:pt x="792" y="282"/>
                    <a:pt x="584" y="157"/>
                    <a:pt x="386" y="157"/>
                  </a:cubicBezTo>
                  <a:cubicBezTo>
                    <a:pt x="188" y="157"/>
                    <a:pt x="0" y="282"/>
                    <a:pt x="24" y="533"/>
                  </a:cubicBezTo>
                  <a:cubicBezTo>
                    <a:pt x="102" y="1606"/>
                    <a:pt x="796" y="2508"/>
                    <a:pt x="1923" y="2508"/>
                  </a:cubicBezTo>
                  <a:cubicBezTo>
                    <a:pt x="1932" y="2508"/>
                    <a:pt x="1942" y="2508"/>
                    <a:pt x="1952" y="2508"/>
                  </a:cubicBezTo>
                  <a:cubicBezTo>
                    <a:pt x="3112" y="2493"/>
                    <a:pt x="3754" y="1427"/>
                    <a:pt x="3739" y="377"/>
                  </a:cubicBezTo>
                  <a:cubicBezTo>
                    <a:pt x="3731" y="126"/>
                    <a:pt x="3531" y="0"/>
                    <a:pt x="3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51"/>
            <p:cNvSpPr/>
            <p:nvPr/>
          </p:nvSpPr>
          <p:spPr>
            <a:xfrm>
              <a:off x="2444236" y="2829628"/>
              <a:ext cx="162890" cy="103838"/>
            </a:xfrm>
            <a:custGeom>
              <a:avLst/>
              <a:gdLst/>
              <a:ahLst/>
              <a:cxnLst/>
              <a:rect l="l" t="t" r="r" b="b"/>
              <a:pathLst>
                <a:path w="3026" h="1929" extrusionOk="0">
                  <a:moveTo>
                    <a:pt x="3026" y="972"/>
                  </a:moveTo>
                  <a:cubicBezTo>
                    <a:pt x="3026" y="1505"/>
                    <a:pt x="2352" y="1928"/>
                    <a:pt x="1521" y="1928"/>
                  </a:cubicBezTo>
                  <a:cubicBezTo>
                    <a:pt x="675" y="1928"/>
                    <a:pt x="1" y="1505"/>
                    <a:pt x="1" y="972"/>
                  </a:cubicBezTo>
                  <a:cubicBezTo>
                    <a:pt x="1" y="439"/>
                    <a:pt x="675" y="0"/>
                    <a:pt x="1521" y="0"/>
                  </a:cubicBezTo>
                  <a:cubicBezTo>
                    <a:pt x="2352" y="0"/>
                    <a:pt x="3026" y="439"/>
                    <a:pt x="3026" y="972"/>
                  </a:cubicBezTo>
                  <a:close/>
                </a:path>
              </a:pathLst>
            </a:custGeom>
            <a:solidFill>
              <a:srgbClr val="FF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51"/>
            <p:cNvSpPr/>
            <p:nvPr/>
          </p:nvSpPr>
          <p:spPr>
            <a:xfrm>
              <a:off x="2933598" y="2829628"/>
              <a:ext cx="162890" cy="103838"/>
            </a:xfrm>
            <a:custGeom>
              <a:avLst/>
              <a:gdLst/>
              <a:ahLst/>
              <a:cxnLst/>
              <a:rect l="l" t="t" r="r" b="b"/>
              <a:pathLst>
                <a:path w="3026" h="1929" extrusionOk="0">
                  <a:moveTo>
                    <a:pt x="3026" y="972"/>
                  </a:moveTo>
                  <a:cubicBezTo>
                    <a:pt x="3026" y="1505"/>
                    <a:pt x="2352" y="1928"/>
                    <a:pt x="1521" y="1928"/>
                  </a:cubicBezTo>
                  <a:cubicBezTo>
                    <a:pt x="675" y="1928"/>
                    <a:pt x="1" y="1505"/>
                    <a:pt x="1" y="972"/>
                  </a:cubicBezTo>
                  <a:cubicBezTo>
                    <a:pt x="1" y="439"/>
                    <a:pt x="675" y="0"/>
                    <a:pt x="1521" y="0"/>
                  </a:cubicBezTo>
                  <a:cubicBezTo>
                    <a:pt x="2352" y="0"/>
                    <a:pt x="3026" y="439"/>
                    <a:pt x="3026" y="972"/>
                  </a:cubicBezTo>
                  <a:close/>
                </a:path>
              </a:pathLst>
            </a:custGeom>
            <a:solidFill>
              <a:srgbClr val="FF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51"/>
            <p:cNvSpPr/>
            <p:nvPr/>
          </p:nvSpPr>
          <p:spPr>
            <a:xfrm>
              <a:off x="2899847" y="2522477"/>
              <a:ext cx="1340798" cy="1468159"/>
            </a:xfrm>
            <a:custGeom>
              <a:avLst/>
              <a:gdLst/>
              <a:ahLst/>
              <a:cxnLst/>
              <a:rect l="l" t="t" r="r" b="b"/>
              <a:pathLst>
                <a:path w="24908" h="27274" extrusionOk="0">
                  <a:moveTo>
                    <a:pt x="11694" y="27055"/>
                  </a:moveTo>
                  <a:cubicBezTo>
                    <a:pt x="8120" y="27274"/>
                    <a:pt x="5079" y="26459"/>
                    <a:pt x="2054" y="25424"/>
                  </a:cubicBezTo>
                  <a:cubicBezTo>
                    <a:pt x="612" y="24939"/>
                    <a:pt x="1" y="23559"/>
                    <a:pt x="628" y="22196"/>
                  </a:cubicBezTo>
                  <a:cubicBezTo>
                    <a:pt x="1725" y="19813"/>
                    <a:pt x="2587" y="17321"/>
                    <a:pt x="3622" y="14891"/>
                  </a:cubicBezTo>
                  <a:cubicBezTo>
                    <a:pt x="4358" y="13151"/>
                    <a:pt x="5220" y="11459"/>
                    <a:pt x="6035" y="9734"/>
                  </a:cubicBezTo>
                  <a:cubicBezTo>
                    <a:pt x="6835" y="8010"/>
                    <a:pt x="7618" y="6286"/>
                    <a:pt x="8465" y="4578"/>
                  </a:cubicBezTo>
                  <a:cubicBezTo>
                    <a:pt x="8904" y="3684"/>
                    <a:pt x="9405" y="2806"/>
                    <a:pt x="9938" y="1976"/>
                  </a:cubicBezTo>
                  <a:cubicBezTo>
                    <a:pt x="10926" y="408"/>
                    <a:pt x="13199" y="1"/>
                    <a:pt x="14594" y="1552"/>
                  </a:cubicBezTo>
                  <a:cubicBezTo>
                    <a:pt x="15800" y="2916"/>
                    <a:pt x="16882" y="4358"/>
                    <a:pt x="17603" y="6051"/>
                  </a:cubicBezTo>
                  <a:cubicBezTo>
                    <a:pt x="19061" y="9421"/>
                    <a:pt x="20440" y="12822"/>
                    <a:pt x="21913" y="16177"/>
                  </a:cubicBezTo>
                  <a:cubicBezTo>
                    <a:pt x="22650" y="17838"/>
                    <a:pt x="23512" y="19437"/>
                    <a:pt x="24312" y="21067"/>
                  </a:cubicBezTo>
                  <a:cubicBezTo>
                    <a:pt x="24735" y="21913"/>
                    <a:pt x="24907" y="22760"/>
                    <a:pt x="24500" y="23669"/>
                  </a:cubicBezTo>
                  <a:cubicBezTo>
                    <a:pt x="24233" y="24218"/>
                    <a:pt x="23857" y="24578"/>
                    <a:pt x="23293" y="24860"/>
                  </a:cubicBezTo>
                  <a:cubicBezTo>
                    <a:pt x="20174" y="26412"/>
                    <a:pt x="16804" y="26819"/>
                    <a:pt x="13402" y="27039"/>
                  </a:cubicBezTo>
                  <a:cubicBezTo>
                    <a:pt x="12713" y="27086"/>
                    <a:pt x="12039" y="27055"/>
                    <a:pt x="11694" y="270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51"/>
            <p:cNvSpPr/>
            <p:nvPr/>
          </p:nvSpPr>
          <p:spPr>
            <a:xfrm>
              <a:off x="3482872" y="2553699"/>
              <a:ext cx="757765" cy="1404909"/>
            </a:xfrm>
            <a:custGeom>
              <a:avLst/>
              <a:gdLst/>
              <a:ahLst/>
              <a:cxnLst/>
              <a:rect l="l" t="t" r="r" b="b"/>
              <a:pathLst>
                <a:path w="14077" h="26099" extrusionOk="0">
                  <a:moveTo>
                    <a:pt x="1638" y="0"/>
                  </a:moveTo>
                  <a:cubicBezTo>
                    <a:pt x="1391" y="0"/>
                    <a:pt x="1146" y="33"/>
                    <a:pt x="910" y="95"/>
                  </a:cubicBezTo>
                  <a:cubicBezTo>
                    <a:pt x="628" y="2352"/>
                    <a:pt x="95" y="4593"/>
                    <a:pt x="48" y="6882"/>
                  </a:cubicBezTo>
                  <a:cubicBezTo>
                    <a:pt x="16" y="8543"/>
                    <a:pt x="1" y="11756"/>
                    <a:pt x="2258" y="11850"/>
                  </a:cubicBezTo>
                  <a:cubicBezTo>
                    <a:pt x="4734" y="11944"/>
                    <a:pt x="7775" y="12791"/>
                    <a:pt x="8700" y="15440"/>
                  </a:cubicBezTo>
                  <a:cubicBezTo>
                    <a:pt x="9499" y="17744"/>
                    <a:pt x="8151" y="20142"/>
                    <a:pt x="7274" y="22211"/>
                  </a:cubicBezTo>
                  <a:cubicBezTo>
                    <a:pt x="6694" y="23543"/>
                    <a:pt x="6286" y="24860"/>
                    <a:pt x="6239" y="26098"/>
                  </a:cubicBezTo>
                  <a:cubicBezTo>
                    <a:pt x="8371" y="25801"/>
                    <a:pt x="10471" y="25268"/>
                    <a:pt x="12462" y="24280"/>
                  </a:cubicBezTo>
                  <a:cubicBezTo>
                    <a:pt x="13026" y="23998"/>
                    <a:pt x="13402" y="23638"/>
                    <a:pt x="13669" y="23089"/>
                  </a:cubicBezTo>
                  <a:cubicBezTo>
                    <a:pt x="14076" y="22180"/>
                    <a:pt x="13904" y="21333"/>
                    <a:pt x="13481" y="20487"/>
                  </a:cubicBezTo>
                  <a:cubicBezTo>
                    <a:pt x="12681" y="18857"/>
                    <a:pt x="11819" y="17258"/>
                    <a:pt x="11082" y="15597"/>
                  </a:cubicBezTo>
                  <a:cubicBezTo>
                    <a:pt x="9609" y="12242"/>
                    <a:pt x="8230" y="8841"/>
                    <a:pt x="6772" y="5471"/>
                  </a:cubicBezTo>
                  <a:cubicBezTo>
                    <a:pt x="6051" y="3778"/>
                    <a:pt x="4969" y="2336"/>
                    <a:pt x="3763" y="972"/>
                  </a:cubicBezTo>
                  <a:cubicBezTo>
                    <a:pt x="3161" y="300"/>
                    <a:pt x="2390" y="0"/>
                    <a:pt x="1638" y="0"/>
                  </a:cubicBezTo>
                  <a:close/>
                </a:path>
              </a:pathLst>
            </a:custGeom>
            <a:solidFill>
              <a:schemeClr val="dk1">
                <a:alpha val="89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51"/>
            <p:cNvSpPr/>
            <p:nvPr/>
          </p:nvSpPr>
          <p:spPr>
            <a:xfrm>
              <a:off x="3233965" y="2553322"/>
              <a:ext cx="718953" cy="567422"/>
            </a:xfrm>
            <a:custGeom>
              <a:avLst/>
              <a:gdLst/>
              <a:ahLst/>
              <a:cxnLst/>
              <a:rect l="l" t="t" r="r" b="b"/>
              <a:pathLst>
                <a:path w="13356" h="10541" extrusionOk="0">
                  <a:moveTo>
                    <a:pt x="6248" y="1"/>
                  </a:moveTo>
                  <a:cubicBezTo>
                    <a:pt x="5259" y="1"/>
                    <a:pt x="4290" y="516"/>
                    <a:pt x="3731" y="1403"/>
                  </a:cubicBezTo>
                  <a:cubicBezTo>
                    <a:pt x="3198" y="2233"/>
                    <a:pt x="2697" y="3111"/>
                    <a:pt x="2258" y="4005"/>
                  </a:cubicBezTo>
                  <a:cubicBezTo>
                    <a:pt x="1474" y="5572"/>
                    <a:pt x="753" y="7171"/>
                    <a:pt x="1" y="8770"/>
                  </a:cubicBezTo>
                  <a:cubicBezTo>
                    <a:pt x="226" y="9219"/>
                    <a:pt x="608" y="9540"/>
                    <a:pt x="1257" y="9540"/>
                  </a:cubicBezTo>
                  <a:cubicBezTo>
                    <a:pt x="1287" y="9540"/>
                    <a:pt x="1318" y="9539"/>
                    <a:pt x="1349" y="9538"/>
                  </a:cubicBezTo>
                  <a:cubicBezTo>
                    <a:pt x="2885" y="9475"/>
                    <a:pt x="3841" y="8221"/>
                    <a:pt x="4437" y="6920"/>
                  </a:cubicBezTo>
                  <a:cubicBezTo>
                    <a:pt x="4523" y="6727"/>
                    <a:pt x="4703" y="6642"/>
                    <a:pt x="4889" y="6642"/>
                  </a:cubicBezTo>
                  <a:cubicBezTo>
                    <a:pt x="5142" y="6642"/>
                    <a:pt x="5408" y="6799"/>
                    <a:pt x="5471" y="7061"/>
                  </a:cubicBezTo>
                  <a:cubicBezTo>
                    <a:pt x="5659" y="7829"/>
                    <a:pt x="5816" y="8770"/>
                    <a:pt x="6271" y="9428"/>
                  </a:cubicBezTo>
                  <a:cubicBezTo>
                    <a:pt x="6410" y="9628"/>
                    <a:pt x="6549" y="9708"/>
                    <a:pt x="6685" y="9708"/>
                  </a:cubicBezTo>
                  <a:cubicBezTo>
                    <a:pt x="7175" y="9708"/>
                    <a:pt x="7609" y="8651"/>
                    <a:pt x="7744" y="8393"/>
                  </a:cubicBezTo>
                  <a:cubicBezTo>
                    <a:pt x="7847" y="8211"/>
                    <a:pt x="8050" y="8117"/>
                    <a:pt x="8250" y="8117"/>
                  </a:cubicBezTo>
                  <a:cubicBezTo>
                    <a:pt x="8446" y="8117"/>
                    <a:pt x="8638" y="8207"/>
                    <a:pt x="8731" y="8393"/>
                  </a:cubicBezTo>
                  <a:cubicBezTo>
                    <a:pt x="9482" y="9884"/>
                    <a:pt x="10618" y="10540"/>
                    <a:pt x="11754" y="10540"/>
                  </a:cubicBezTo>
                  <a:cubicBezTo>
                    <a:pt x="12302" y="10540"/>
                    <a:pt x="12850" y="10388"/>
                    <a:pt x="13355" y="10102"/>
                  </a:cubicBezTo>
                  <a:cubicBezTo>
                    <a:pt x="12713" y="8566"/>
                    <a:pt x="12054" y="7014"/>
                    <a:pt x="11396" y="5478"/>
                  </a:cubicBezTo>
                  <a:cubicBezTo>
                    <a:pt x="10675" y="3785"/>
                    <a:pt x="9593" y="2343"/>
                    <a:pt x="8387" y="979"/>
                  </a:cubicBezTo>
                  <a:cubicBezTo>
                    <a:pt x="7780" y="305"/>
                    <a:pt x="7009" y="1"/>
                    <a:pt x="6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51"/>
            <p:cNvSpPr/>
            <p:nvPr/>
          </p:nvSpPr>
          <p:spPr>
            <a:xfrm>
              <a:off x="3233965" y="2522477"/>
              <a:ext cx="718953" cy="621898"/>
            </a:xfrm>
            <a:custGeom>
              <a:avLst/>
              <a:gdLst/>
              <a:ahLst/>
              <a:cxnLst/>
              <a:rect l="l" t="t" r="r" b="b"/>
              <a:pathLst>
                <a:path w="13356" h="11553" fill="none" extrusionOk="0">
                  <a:moveTo>
                    <a:pt x="1349" y="10111"/>
                  </a:moveTo>
                  <a:cubicBezTo>
                    <a:pt x="2885" y="10048"/>
                    <a:pt x="3841" y="8794"/>
                    <a:pt x="4437" y="7493"/>
                  </a:cubicBezTo>
                  <a:cubicBezTo>
                    <a:pt x="4640" y="7038"/>
                    <a:pt x="5361" y="7180"/>
                    <a:pt x="5471" y="7634"/>
                  </a:cubicBezTo>
                  <a:cubicBezTo>
                    <a:pt x="5659" y="8402"/>
                    <a:pt x="5816" y="9343"/>
                    <a:pt x="6271" y="10001"/>
                  </a:cubicBezTo>
                  <a:cubicBezTo>
                    <a:pt x="6913" y="10926"/>
                    <a:pt x="7571" y="9296"/>
                    <a:pt x="7744" y="8966"/>
                  </a:cubicBezTo>
                  <a:cubicBezTo>
                    <a:pt x="7948" y="8606"/>
                    <a:pt x="8543" y="8590"/>
                    <a:pt x="8731" y="8966"/>
                  </a:cubicBezTo>
                  <a:cubicBezTo>
                    <a:pt x="9844" y="11176"/>
                    <a:pt x="11804" y="11553"/>
                    <a:pt x="13355" y="10675"/>
                  </a:cubicBezTo>
                  <a:cubicBezTo>
                    <a:pt x="12713" y="9139"/>
                    <a:pt x="12054" y="7587"/>
                    <a:pt x="11396" y="6051"/>
                  </a:cubicBezTo>
                  <a:cubicBezTo>
                    <a:pt x="10675" y="4358"/>
                    <a:pt x="9593" y="2916"/>
                    <a:pt x="8387" y="1552"/>
                  </a:cubicBezTo>
                  <a:cubicBezTo>
                    <a:pt x="6992" y="1"/>
                    <a:pt x="4719" y="408"/>
                    <a:pt x="3731" y="1976"/>
                  </a:cubicBezTo>
                  <a:cubicBezTo>
                    <a:pt x="3198" y="2806"/>
                    <a:pt x="2697" y="3684"/>
                    <a:pt x="2258" y="4578"/>
                  </a:cubicBezTo>
                  <a:cubicBezTo>
                    <a:pt x="1474" y="6145"/>
                    <a:pt x="753" y="7744"/>
                    <a:pt x="1" y="9343"/>
                  </a:cubicBezTo>
                  <a:cubicBezTo>
                    <a:pt x="236" y="9813"/>
                    <a:pt x="643" y="10142"/>
                    <a:pt x="1349" y="10111"/>
                  </a:cubicBezTo>
                  <a:close/>
                </a:path>
              </a:pathLst>
            </a:custGeom>
            <a:noFill/>
            <a:ln w="9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51"/>
            <p:cNvSpPr/>
            <p:nvPr/>
          </p:nvSpPr>
          <p:spPr>
            <a:xfrm>
              <a:off x="3338609" y="3291970"/>
              <a:ext cx="141788" cy="109759"/>
            </a:xfrm>
            <a:custGeom>
              <a:avLst/>
              <a:gdLst/>
              <a:ahLst/>
              <a:cxnLst/>
              <a:rect l="l" t="t" r="r" b="b"/>
              <a:pathLst>
                <a:path w="2634" h="2039" extrusionOk="0">
                  <a:moveTo>
                    <a:pt x="1317" y="1"/>
                  </a:moveTo>
                  <a:cubicBezTo>
                    <a:pt x="0" y="1"/>
                    <a:pt x="0" y="2038"/>
                    <a:pt x="1317" y="2038"/>
                  </a:cubicBezTo>
                  <a:cubicBezTo>
                    <a:pt x="2634" y="2038"/>
                    <a:pt x="263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51"/>
            <p:cNvSpPr/>
            <p:nvPr/>
          </p:nvSpPr>
          <p:spPr>
            <a:xfrm>
              <a:off x="3631387" y="3280988"/>
              <a:ext cx="141788" cy="109759"/>
            </a:xfrm>
            <a:custGeom>
              <a:avLst/>
              <a:gdLst/>
              <a:ahLst/>
              <a:cxnLst/>
              <a:rect l="l" t="t" r="r" b="b"/>
              <a:pathLst>
                <a:path w="2634" h="2039" extrusionOk="0">
                  <a:moveTo>
                    <a:pt x="1317" y="1"/>
                  </a:moveTo>
                  <a:cubicBezTo>
                    <a:pt x="0" y="1"/>
                    <a:pt x="0" y="2039"/>
                    <a:pt x="1317" y="2039"/>
                  </a:cubicBezTo>
                  <a:cubicBezTo>
                    <a:pt x="2634" y="2039"/>
                    <a:pt x="263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51"/>
            <p:cNvSpPr/>
            <p:nvPr/>
          </p:nvSpPr>
          <p:spPr>
            <a:xfrm>
              <a:off x="3468984" y="3405227"/>
              <a:ext cx="202132" cy="135705"/>
            </a:xfrm>
            <a:custGeom>
              <a:avLst/>
              <a:gdLst/>
              <a:ahLst/>
              <a:cxnLst/>
              <a:rect l="l" t="t" r="r" b="b"/>
              <a:pathLst>
                <a:path w="3755" h="2521" extrusionOk="0">
                  <a:moveTo>
                    <a:pt x="3335" y="1"/>
                  </a:moveTo>
                  <a:cubicBezTo>
                    <a:pt x="3139" y="1"/>
                    <a:pt x="2947" y="130"/>
                    <a:pt x="2955" y="389"/>
                  </a:cubicBezTo>
                  <a:cubicBezTo>
                    <a:pt x="2955" y="1032"/>
                    <a:pt x="2673" y="1674"/>
                    <a:pt x="1952" y="1737"/>
                  </a:cubicBezTo>
                  <a:cubicBezTo>
                    <a:pt x="1926" y="1739"/>
                    <a:pt x="1902" y="1739"/>
                    <a:pt x="1877" y="1739"/>
                  </a:cubicBezTo>
                  <a:cubicBezTo>
                    <a:pt x="1233" y="1739"/>
                    <a:pt x="853" y="1150"/>
                    <a:pt x="807" y="546"/>
                  </a:cubicBezTo>
                  <a:cubicBezTo>
                    <a:pt x="784" y="293"/>
                    <a:pt x="573" y="164"/>
                    <a:pt x="376" y="164"/>
                  </a:cubicBezTo>
                  <a:cubicBezTo>
                    <a:pt x="181" y="164"/>
                    <a:pt x="0" y="289"/>
                    <a:pt x="24" y="546"/>
                  </a:cubicBezTo>
                  <a:cubicBezTo>
                    <a:pt x="101" y="1618"/>
                    <a:pt x="795" y="2521"/>
                    <a:pt x="1922" y="2521"/>
                  </a:cubicBezTo>
                  <a:cubicBezTo>
                    <a:pt x="1932" y="2521"/>
                    <a:pt x="1942" y="2521"/>
                    <a:pt x="1952" y="2521"/>
                  </a:cubicBezTo>
                  <a:cubicBezTo>
                    <a:pt x="3111" y="2505"/>
                    <a:pt x="3754" y="1439"/>
                    <a:pt x="3738" y="389"/>
                  </a:cubicBezTo>
                  <a:cubicBezTo>
                    <a:pt x="3731" y="130"/>
                    <a:pt x="3531" y="1"/>
                    <a:pt x="3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51"/>
            <p:cNvSpPr/>
            <p:nvPr/>
          </p:nvSpPr>
          <p:spPr>
            <a:xfrm>
              <a:off x="3241555" y="3421053"/>
              <a:ext cx="162890" cy="103838"/>
            </a:xfrm>
            <a:custGeom>
              <a:avLst/>
              <a:gdLst/>
              <a:ahLst/>
              <a:cxnLst/>
              <a:rect l="l" t="t" r="r" b="b"/>
              <a:pathLst>
                <a:path w="3026" h="1929" extrusionOk="0">
                  <a:moveTo>
                    <a:pt x="3026" y="957"/>
                  </a:moveTo>
                  <a:cubicBezTo>
                    <a:pt x="3026" y="1490"/>
                    <a:pt x="2352" y="1929"/>
                    <a:pt x="1521" y="1929"/>
                  </a:cubicBezTo>
                  <a:cubicBezTo>
                    <a:pt x="675" y="1929"/>
                    <a:pt x="1" y="1490"/>
                    <a:pt x="1" y="957"/>
                  </a:cubicBezTo>
                  <a:cubicBezTo>
                    <a:pt x="1" y="424"/>
                    <a:pt x="675" y="1"/>
                    <a:pt x="1521" y="1"/>
                  </a:cubicBezTo>
                  <a:cubicBezTo>
                    <a:pt x="2352" y="1"/>
                    <a:pt x="3026" y="424"/>
                    <a:pt x="3026" y="957"/>
                  </a:cubicBezTo>
                  <a:close/>
                </a:path>
              </a:pathLst>
            </a:custGeom>
            <a:solidFill>
              <a:srgbClr val="FF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51"/>
            <p:cNvSpPr/>
            <p:nvPr/>
          </p:nvSpPr>
          <p:spPr>
            <a:xfrm>
              <a:off x="3730917" y="3421053"/>
              <a:ext cx="162943" cy="103838"/>
            </a:xfrm>
            <a:custGeom>
              <a:avLst/>
              <a:gdLst/>
              <a:ahLst/>
              <a:cxnLst/>
              <a:rect l="l" t="t" r="r" b="b"/>
              <a:pathLst>
                <a:path w="3027" h="1929" extrusionOk="0">
                  <a:moveTo>
                    <a:pt x="3026" y="957"/>
                  </a:moveTo>
                  <a:cubicBezTo>
                    <a:pt x="3026" y="1490"/>
                    <a:pt x="2352" y="1929"/>
                    <a:pt x="1521" y="1929"/>
                  </a:cubicBezTo>
                  <a:cubicBezTo>
                    <a:pt x="675" y="1929"/>
                    <a:pt x="1" y="1490"/>
                    <a:pt x="1" y="957"/>
                  </a:cubicBezTo>
                  <a:cubicBezTo>
                    <a:pt x="1" y="424"/>
                    <a:pt x="675" y="1"/>
                    <a:pt x="1521" y="1"/>
                  </a:cubicBezTo>
                  <a:cubicBezTo>
                    <a:pt x="2352" y="1"/>
                    <a:pt x="3026" y="424"/>
                    <a:pt x="3026" y="957"/>
                  </a:cubicBezTo>
                  <a:close/>
                </a:path>
              </a:pathLst>
            </a:custGeom>
            <a:solidFill>
              <a:srgbClr val="FF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51"/>
            <p:cNvSpPr/>
            <p:nvPr/>
          </p:nvSpPr>
          <p:spPr>
            <a:xfrm rot="-426035">
              <a:off x="1301990" y="1162407"/>
              <a:ext cx="1088284" cy="94043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4731" name="Google Shape;4731;p51"/>
            <p:cNvSpPr/>
            <p:nvPr/>
          </p:nvSpPr>
          <p:spPr>
            <a:xfrm rot="4539555">
              <a:off x="3677555" y="1162426"/>
              <a:ext cx="1088288" cy="940397"/>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grpSp>
        <p:nvGrpSpPr>
          <p:cNvPr id="4751" name="Google Shape;4751;p51"/>
          <p:cNvGrpSpPr/>
          <p:nvPr/>
        </p:nvGrpSpPr>
        <p:grpSpPr>
          <a:xfrm>
            <a:off x="8569288" y="4423863"/>
            <a:ext cx="194021" cy="191487"/>
            <a:chOff x="6232000" y="1435050"/>
            <a:chExt cx="488225" cy="481850"/>
          </a:xfrm>
        </p:grpSpPr>
        <p:sp>
          <p:nvSpPr>
            <p:cNvPr id="4752" name="Google Shape;4752;p51"/>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53" name="Google Shape;4753;p51"/>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54" name="Google Shape;4754;p51"/>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55" name="Google Shape;4755;p51"/>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56" name="Google Shape;4756;p51"/>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757" name="Google Shape;4757;p51">
            <a:hlinkClick r:id="" action="ppaction://noaction"/>
          </p:cNvPr>
          <p:cNvSpPr txBox="1"/>
          <p:nvPr/>
        </p:nvSpPr>
        <p:spPr>
          <a:xfrm>
            <a:off x="8416250" y="607452"/>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01</a:t>
            </a:r>
            <a:endParaRPr sz="1500" b="1">
              <a:solidFill>
                <a:schemeClr val="dk1"/>
              </a:solidFill>
              <a:latin typeface="Jua"/>
              <a:ea typeface="Jua"/>
              <a:cs typeface="Jua"/>
              <a:sym typeface="Jua"/>
            </a:endParaRPr>
          </a:p>
        </p:txBody>
      </p:sp>
      <p:sp>
        <p:nvSpPr>
          <p:cNvPr id="4758" name="Google Shape;4758;p51">
            <a:hlinkClick r:id="rId3" action="ppaction://hlinksldjump"/>
          </p:cNvPr>
          <p:cNvSpPr txBox="1"/>
          <p:nvPr/>
        </p:nvSpPr>
        <p:spPr>
          <a:xfrm>
            <a:off x="8416250" y="117177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02</a:t>
            </a:r>
            <a:endParaRPr sz="1500" b="1">
              <a:solidFill>
                <a:schemeClr val="dk1"/>
              </a:solidFill>
              <a:latin typeface="Jua"/>
              <a:ea typeface="Jua"/>
              <a:cs typeface="Jua"/>
              <a:sym typeface="Jua"/>
            </a:endParaRPr>
          </a:p>
        </p:txBody>
      </p:sp>
      <p:sp>
        <p:nvSpPr>
          <p:cNvPr id="4759" name="Google Shape;4759;p51">
            <a:hlinkClick r:id="rId4" action="ppaction://hlinksldjump"/>
          </p:cNvPr>
          <p:cNvSpPr txBox="1"/>
          <p:nvPr/>
        </p:nvSpPr>
        <p:spPr>
          <a:xfrm>
            <a:off x="8416250" y="1709824"/>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03</a:t>
            </a:r>
            <a:endParaRPr sz="1500" b="1">
              <a:solidFill>
                <a:schemeClr val="dk1"/>
              </a:solidFill>
              <a:latin typeface="Jua"/>
              <a:ea typeface="Jua"/>
              <a:cs typeface="Jua"/>
              <a:sym typeface="Jua"/>
            </a:endParaRPr>
          </a:p>
        </p:txBody>
      </p:sp>
      <p:sp>
        <p:nvSpPr>
          <p:cNvPr id="4760" name="Google Shape;4760;p51">
            <a:hlinkClick r:id="rId5" action="ppaction://hlinksldjump"/>
          </p:cNvPr>
          <p:cNvSpPr txBox="1"/>
          <p:nvPr/>
        </p:nvSpPr>
        <p:spPr>
          <a:xfrm>
            <a:off x="8416250" y="2263998"/>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04</a:t>
            </a:r>
            <a:endParaRPr sz="1500" b="1">
              <a:solidFill>
                <a:schemeClr val="dk1"/>
              </a:solidFill>
              <a:latin typeface="Jua"/>
              <a:ea typeface="Jua"/>
              <a:cs typeface="Jua"/>
              <a:sym typeface="Jua"/>
            </a:endParaRPr>
          </a:p>
        </p:txBody>
      </p:sp>
      <p:sp>
        <p:nvSpPr>
          <p:cNvPr id="4761" name="Google Shape;4761;p51">
            <a:hlinkClick r:id="" action="ppaction://noaction"/>
          </p:cNvPr>
          <p:cNvSpPr txBox="1"/>
          <p:nvPr/>
        </p:nvSpPr>
        <p:spPr>
          <a:xfrm>
            <a:off x="8416250" y="283429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05</a:t>
            </a:r>
            <a:endParaRPr sz="1500" b="1">
              <a:solidFill>
                <a:schemeClr val="dk1"/>
              </a:solidFill>
              <a:latin typeface="Jua"/>
              <a:ea typeface="Jua"/>
              <a:cs typeface="Jua"/>
              <a:sym typeface="Jua"/>
            </a:endParaRPr>
          </a:p>
        </p:txBody>
      </p:sp>
      <p:sp>
        <p:nvSpPr>
          <p:cNvPr id="4762" name="Google Shape;4762;p51">
            <a:hlinkClick r:id="" action="ppaction://noaction"/>
          </p:cNvPr>
          <p:cNvSpPr txBox="1"/>
          <p:nvPr/>
        </p:nvSpPr>
        <p:spPr>
          <a:xfrm>
            <a:off x="8416250" y="3396535"/>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06</a:t>
            </a:r>
            <a:endParaRPr sz="1500" b="1">
              <a:solidFill>
                <a:schemeClr val="dk1"/>
              </a:solidFill>
              <a:latin typeface="Jua"/>
              <a:ea typeface="Jua"/>
              <a:cs typeface="Jua"/>
              <a:sym typeface="Jua"/>
            </a:endParaRPr>
          </a:p>
        </p:txBody>
      </p:sp>
      <p:sp>
        <p:nvSpPr>
          <p:cNvPr id="4763" name="Google Shape;4763;p51">
            <a:hlinkClick r:id="rId6"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51">
            <a:hlinkClick r:id="" action="ppaction://noaction"/>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51">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Rectangle 38"/>
          <p:cNvSpPr/>
          <p:nvPr/>
        </p:nvSpPr>
        <p:spPr>
          <a:xfrm>
            <a:off x="1031275" y="941352"/>
            <a:ext cx="6812728" cy="2769989"/>
          </a:xfrm>
          <a:prstGeom prst="rect">
            <a:avLst/>
          </a:prstGeom>
        </p:spPr>
        <p:txBody>
          <a:bodyPr wrap="square">
            <a:spAutoFit/>
          </a:bodyPr>
          <a:lstStyle/>
          <a:p>
            <a:pPr lvl="0" algn="just" fontAlgn="base">
              <a:lnSpc>
                <a:spcPct val="150000"/>
              </a:lnSpc>
              <a:buFontTx/>
              <a:buChar char="-"/>
            </a:pPr>
            <a:r>
              <a:rPr lang="pt-BR" sz="2400" dirty="0"/>
              <a:t>Cách chuyển tải các hoạt động trong chủ đề vào kế hoạch tuần, ngày. Từ </a:t>
            </a:r>
            <a:r>
              <a:rPr lang="pt-BR" sz="2400" dirty="0">
                <a:solidFill>
                  <a:srgbClr val="FF0000"/>
                </a:solidFill>
              </a:rPr>
              <a:t>mạng hoạt động giáo viên đưa vào các hình thức giáo dục </a:t>
            </a:r>
            <a:r>
              <a:rPr lang="pt-BR" sz="2400" dirty="0"/>
              <a:t>trong ngày cho phù hợp tránh khiêng cưỡng. </a:t>
            </a:r>
          </a:p>
          <a:p>
            <a:pPr lvl="0" algn="just" fontAlgn="base">
              <a:lnSpc>
                <a:spcPct val="150000"/>
              </a:lnSpc>
            </a:pPr>
            <a:endParaRPr lang="en-US" sz="2000" i="1"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1245">
            <a:off x="1873531" y="249186"/>
            <a:ext cx="957241" cy="783531"/>
          </a:xfrm>
          <a:prstGeom prst="rect">
            <a:avLst/>
          </a:prstGeom>
          <a:ln>
            <a:noFill/>
          </a:ln>
          <a:effectLst>
            <a:softEdge rad="112500"/>
          </a:effec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6096" y="3440714"/>
            <a:ext cx="1866702" cy="1281205"/>
          </a:xfrm>
          <a:prstGeom prst="ellipse">
            <a:avLst/>
          </a:prstGeom>
          <a:ln>
            <a:noFill/>
          </a:ln>
          <a:effectLst>
            <a:softEdge rad="112500"/>
          </a:effectLst>
        </p:spPr>
      </p:pic>
    </p:spTree>
    <p:extLst>
      <p:ext uri="{BB962C8B-B14F-4D97-AF65-F5344CB8AC3E}">
        <p14:creationId xmlns:p14="http://schemas.microsoft.com/office/powerpoint/2010/main" val="384682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334" y="559075"/>
            <a:ext cx="8334333" cy="461665"/>
          </a:xfrm>
          <a:prstGeom prst="rect">
            <a:avLst/>
          </a:prstGeom>
        </p:spPr>
        <p:txBody>
          <a:bodyPr wrap="none">
            <a:spAutoFit/>
          </a:bodyPr>
          <a:lstStyle/>
          <a:p>
            <a:pPr lvl="1"/>
            <a:r>
              <a:rPr lang="en-US" sz="2400" b="1" dirty="0">
                <a:solidFill>
                  <a:srgbClr val="9900CC"/>
                </a:solidFill>
              </a:rPr>
              <a:t>2.2. </a:t>
            </a:r>
            <a:r>
              <a:rPr lang="en-US" sz="2400" b="1" dirty="0" err="1">
                <a:solidFill>
                  <a:srgbClr val="9900CC"/>
                </a:solidFill>
              </a:rPr>
              <a:t>Cách</a:t>
            </a:r>
            <a:r>
              <a:rPr lang="en-US" sz="2400" b="1" dirty="0">
                <a:solidFill>
                  <a:srgbClr val="9900CC"/>
                </a:solidFill>
              </a:rPr>
              <a:t> </a:t>
            </a:r>
            <a:r>
              <a:rPr lang="en-US" sz="2400" b="1" dirty="0" err="1">
                <a:solidFill>
                  <a:srgbClr val="9900CC"/>
                </a:solidFill>
              </a:rPr>
              <a:t>thực</a:t>
            </a:r>
            <a:r>
              <a:rPr lang="en-US" sz="2400" b="1" dirty="0">
                <a:solidFill>
                  <a:srgbClr val="9900CC"/>
                </a:solidFill>
              </a:rPr>
              <a:t> </a:t>
            </a:r>
            <a:r>
              <a:rPr lang="en-US" sz="2400" b="1" dirty="0" err="1">
                <a:solidFill>
                  <a:srgbClr val="9900CC"/>
                </a:solidFill>
              </a:rPr>
              <a:t>hiện</a:t>
            </a:r>
            <a:r>
              <a:rPr lang="en-US" sz="2400" b="1" dirty="0">
                <a:solidFill>
                  <a:srgbClr val="9900CC"/>
                </a:solidFill>
              </a:rPr>
              <a:t> </a:t>
            </a:r>
            <a:r>
              <a:rPr lang="en-US" sz="2400" b="1" dirty="0" err="1">
                <a:solidFill>
                  <a:srgbClr val="9900CC"/>
                </a:solidFill>
              </a:rPr>
              <a:t>kế</a:t>
            </a:r>
            <a:r>
              <a:rPr lang="en-US" sz="2400" b="1" dirty="0">
                <a:solidFill>
                  <a:srgbClr val="9900CC"/>
                </a:solidFill>
              </a:rPr>
              <a:t> </a:t>
            </a:r>
            <a:r>
              <a:rPr lang="en-US" sz="2400" b="1" dirty="0" err="1">
                <a:solidFill>
                  <a:srgbClr val="9900CC"/>
                </a:solidFill>
              </a:rPr>
              <a:t>hoạch</a:t>
            </a:r>
            <a:r>
              <a:rPr lang="en-US" sz="2400" b="1" dirty="0">
                <a:solidFill>
                  <a:srgbClr val="9900CC"/>
                </a:solidFill>
              </a:rPr>
              <a:t> </a:t>
            </a:r>
            <a:r>
              <a:rPr lang="en-US" sz="2400" b="1" dirty="0" err="1">
                <a:solidFill>
                  <a:srgbClr val="9900CC"/>
                </a:solidFill>
              </a:rPr>
              <a:t>giáo</a:t>
            </a:r>
            <a:r>
              <a:rPr lang="en-US" sz="2400" b="1" dirty="0">
                <a:solidFill>
                  <a:srgbClr val="9900CC"/>
                </a:solidFill>
              </a:rPr>
              <a:t> </a:t>
            </a:r>
            <a:r>
              <a:rPr lang="en-US" sz="2400" b="1" dirty="0" err="1">
                <a:solidFill>
                  <a:srgbClr val="9900CC"/>
                </a:solidFill>
              </a:rPr>
              <a:t>dục</a:t>
            </a:r>
            <a:r>
              <a:rPr lang="en-US" sz="2400" b="1" dirty="0">
                <a:solidFill>
                  <a:srgbClr val="9900CC"/>
                </a:solidFill>
              </a:rPr>
              <a:t> </a:t>
            </a:r>
            <a:r>
              <a:rPr lang="en-US" sz="2400" b="1" dirty="0" err="1">
                <a:solidFill>
                  <a:srgbClr val="9900CC"/>
                </a:solidFill>
              </a:rPr>
              <a:t>tuần</a:t>
            </a:r>
            <a:r>
              <a:rPr lang="en-US" sz="2400" b="1" dirty="0">
                <a:solidFill>
                  <a:srgbClr val="9900CC"/>
                </a:solidFill>
              </a:rPr>
              <a:t> </a:t>
            </a:r>
            <a:r>
              <a:rPr lang="en-US" sz="2400" b="1" dirty="0" err="1">
                <a:solidFill>
                  <a:srgbClr val="9900CC"/>
                </a:solidFill>
              </a:rPr>
              <a:t>hoặc</a:t>
            </a:r>
            <a:r>
              <a:rPr lang="en-US" sz="2400" b="1" dirty="0">
                <a:solidFill>
                  <a:srgbClr val="9900CC"/>
                </a:solidFill>
              </a:rPr>
              <a:t> (</a:t>
            </a:r>
            <a:r>
              <a:rPr lang="en-US" sz="2400" b="1" dirty="0" err="1">
                <a:solidFill>
                  <a:srgbClr val="9900CC"/>
                </a:solidFill>
              </a:rPr>
              <a:t>ngày</a:t>
            </a:r>
            <a:r>
              <a:rPr lang="en-US" sz="2400" b="1" dirty="0">
                <a:solidFill>
                  <a:srgbClr val="9900CC"/>
                </a:solidFill>
              </a:rPr>
              <a:t>)</a:t>
            </a:r>
            <a:endParaRPr lang="en-US" sz="2400" dirty="0">
              <a:solidFill>
                <a:srgbClr val="9900CC"/>
              </a:solidFill>
            </a:endParaRPr>
          </a:p>
        </p:txBody>
      </p:sp>
      <p:sp>
        <p:nvSpPr>
          <p:cNvPr id="5" name="Rectangle 4"/>
          <p:cNvSpPr/>
          <p:nvPr/>
        </p:nvSpPr>
        <p:spPr>
          <a:xfrm>
            <a:off x="975399" y="1672270"/>
            <a:ext cx="7118950" cy="1754326"/>
          </a:xfrm>
          <a:prstGeom prst="rect">
            <a:avLst/>
          </a:prstGeom>
        </p:spPr>
        <p:txBody>
          <a:bodyPr wrap="square">
            <a:spAutoFit/>
          </a:bodyPr>
          <a:lstStyle/>
          <a:p>
            <a:pPr algn="just" fontAlgn="base">
              <a:lnSpc>
                <a:spcPct val="150000"/>
              </a:lnSpc>
            </a:pPr>
            <a:r>
              <a:rPr lang="pt-BR" sz="2400" dirty="0">
                <a:solidFill>
                  <a:schemeClr val="tx1"/>
                </a:solidFill>
              </a:rPr>
              <a:t>- Kế hoạch tuần, ngày cần ghi rõ giờ sinh hoạt (trò chuyện, VCTL, HĐNT, ăn, ngủ vệ sinh, hoạt động chiều)</a:t>
            </a:r>
            <a:endParaRPr lang="en-US" sz="2400" dirty="0">
              <a:solidFill>
                <a:schemeClr val="tx1"/>
              </a:solidFill>
            </a:endParaRPr>
          </a:p>
        </p:txBody>
      </p:sp>
      <p:grpSp>
        <p:nvGrpSpPr>
          <p:cNvPr id="6" name="Google Shape;4528;p48"/>
          <p:cNvGrpSpPr/>
          <p:nvPr/>
        </p:nvGrpSpPr>
        <p:grpSpPr>
          <a:xfrm rot="20780506" flipH="1">
            <a:off x="5407033" y="3380260"/>
            <a:ext cx="722905" cy="540722"/>
            <a:chOff x="1288291" y="3777091"/>
            <a:chExt cx="722905" cy="540722"/>
          </a:xfrm>
        </p:grpSpPr>
        <p:sp>
          <p:nvSpPr>
            <p:cNvPr id="7"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4580;p48"/>
          <p:cNvGrpSpPr/>
          <p:nvPr/>
        </p:nvGrpSpPr>
        <p:grpSpPr>
          <a:xfrm flipH="1">
            <a:off x="7478782" y="1131590"/>
            <a:ext cx="727327" cy="590593"/>
            <a:chOff x="1286080" y="2919949"/>
            <a:chExt cx="727327" cy="590593"/>
          </a:xfrm>
        </p:grpSpPr>
        <p:sp>
          <p:nvSpPr>
            <p:cNvPr id="59"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6131" r="2235" b="25660"/>
          <a:stretch/>
        </p:blipFill>
        <p:spPr>
          <a:xfrm>
            <a:off x="1810108" y="3741005"/>
            <a:ext cx="2706249" cy="1200397"/>
          </a:xfrm>
          <a:prstGeom prst="rect">
            <a:avLst/>
          </a:prstGeom>
          <a:ln>
            <a:noFill/>
          </a:ln>
          <a:effectLst>
            <a:softEdge rad="112500"/>
          </a:effectLst>
        </p:spPr>
      </p:pic>
    </p:spTree>
    <p:extLst>
      <p:ext uri="{BB962C8B-B14F-4D97-AF65-F5344CB8AC3E}">
        <p14:creationId xmlns:p14="http://schemas.microsoft.com/office/powerpoint/2010/main" val="18680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4217" y="823319"/>
            <a:ext cx="7476500" cy="3347840"/>
          </a:xfrm>
          <a:prstGeom prst="rect">
            <a:avLst/>
          </a:prstGeom>
        </p:spPr>
        <p:txBody>
          <a:bodyPr wrap="square">
            <a:spAutoFit/>
          </a:bodyPr>
          <a:lstStyle/>
          <a:p>
            <a:pPr algn="just" fontAlgn="base">
              <a:lnSpc>
                <a:spcPct val="150000"/>
              </a:lnSpc>
            </a:pPr>
            <a:r>
              <a:rPr lang="pt-BR" sz="2400" dirty="0">
                <a:solidFill>
                  <a:schemeClr val="tx1"/>
                </a:solidFill>
              </a:rPr>
              <a:t>- </a:t>
            </a:r>
            <a:r>
              <a:rPr lang="vi-VN" sz="2400" dirty="0">
                <a:solidFill>
                  <a:schemeClr val="tx1"/>
                </a:solidFill>
              </a:rPr>
              <a:t>Phân bổ </a:t>
            </a:r>
            <a:r>
              <a:rPr lang="pt-BR" sz="2400" dirty="0">
                <a:solidFill>
                  <a:schemeClr val="tx1"/>
                </a:solidFill>
              </a:rPr>
              <a:t>các hoạt động, nội dung giáo dục tháng, chủ đề vào các ngày trong tuần và vào các thời điểm theo chế độ sinh hoạt; đảm bảo cân đối giữa hoạt động động và tĩnh, hoạt động và nghỉ</a:t>
            </a:r>
            <a:r>
              <a:rPr lang="vi-VN" sz="2400" dirty="0">
                <a:solidFill>
                  <a:schemeClr val="tx1"/>
                </a:solidFill>
              </a:rPr>
              <a:t> ngơi, hoạt động học và hoạt động chơi, hoạt động học thông qua vui chơi là chủ đạo.</a:t>
            </a:r>
            <a:endParaRPr lang="en-US" sz="2400" dirty="0">
              <a:solidFill>
                <a:schemeClr val="tx1"/>
              </a:solidFill>
            </a:endParaRPr>
          </a:p>
        </p:txBody>
      </p:sp>
      <p:grpSp>
        <p:nvGrpSpPr>
          <p:cNvPr id="6" name="Google Shape;4528;p48"/>
          <p:cNvGrpSpPr/>
          <p:nvPr/>
        </p:nvGrpSpPr>
        <p:grpSpPr>
          <a:xfrm rot="20435125" flipH="1">
            <a:off x="5508104" y="3630437"/>
            <a:ext cx="722905" cy="540722"/>
            <a:chOff x="1288291" y="3777091"/>
            <a:chExt cx="722905" cy="540722"/>
          </a:xfrm>
        </p:grpSpPr>
        <p:sp>
          <p:nvSpPr>
            <p:cNvPr id="7"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4580;p48"/>
          <p:cNvGrpSpPr/>
          <p:nvPr/>
        </p:nvGrpSpPr>
        <p:grpSpPr>
          <a:xfrm flipH="1">
            <a:off x="3805140" y="216899"/>
            <a:ext cx="727327" cy="590593"/>
            <a:chOff x="1286080" y="2919949"/>
            <a:chExt cx="727327" cy="590593"/>
          </a:xfrm>
        </p:grpSpPr>
        <p:sp>
          <p:nvSpPr>
            <p:cNvPr id="59"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3482" r="1807" b="13551"/>
          <a:stretch/>
        </p:blipFill>
        <p:spPr>
          <a:xfrm>
            <a:off x="3203848" y="3723266"/>
            <a:ext cx="1800695" cy="1154691"/>
          </a:xfrm>
          <a:prstGeom prst="rect">
            <a:avLst/>
          </a:prstGeom>
          <a:ln>
            <a:noFill/>
          </a:ln>
          <a:effectLst>
            <a:softEdge rad="112500"/>
          </a:effectLst>
        </p:spPr>
      </p:pic>
    </p:spTree>
    <p:extLst>
      <p:ext uri="{BB962C8B-B14F-4D97-AF65-F5344CB8AC3E}">
        <p14:creationId xmlns:p14="http://schemas.microsoft.com/office/powerpoint/2010/main" val="3536304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94361779"/>
              </p:ext>
            </p:extLst>
          </p:nvPr>
        </p:nvGraphicFramePr>
        <p:xfrm>
          <a:off x="1259632" y="380846"/>
          <a:ext cx="7128792" cy="5398748"/>
        </p:xfrm>
        <a:graphic>
          <a:graphicData uri="http://schemas.openxmlformats.org/drawingml/2006/table">
            <a:tbl>
              <a:tblPr firstRow="1" bandRow="1">
                <a:tableStyleId>{FA434ED0-BA14-42CF-BEAB-C03E9EAD6AD8}</a:tableStyleId>
              </a:tblPr>
              <a:tblGrid>
                <a:gridCol w="1361679">
                  <a:extLst>
                    <a:ext uri="{9D8B030D-6E8A-4147-A177-3AD203B41FA5}">
                      <a16:colId xmlns:a16="http://schemas.microsoft.com/office/drawing/2014/main" val="20000"/>
                    </a:ext>
                  </a:extLst>
                </a:gridCol>
                <a:gridCol w="1014585">
                  <a:extLst>
                    <a:ext uri="{9D8B030D-6E8A-4147-A177-3AD203B41FA5}">
                      <a16:colId xmlns:a16="http://schemas.microsoft.com/office/drawing/2014/main" val="20001"/>
                    </a:ext>
                  </a:extLst>
                </a:gridCol>
                <a:gridCol w="1188132">
                  <a:extLst>
                    <a:ext uri="{9D8B030D-6E8A-4147-A177-3AD203B41FA5}">
                      <a16:colId xmlns:a16="http://schemas.microsoft.com/office/drawing/2014/main" val="20002"/>
                    </a:ext>
                  </a:extLst>
                </a:gridCol>
                <a:gridCol w="1188132">
                  <a:extLst>
                    <a:ext uri="{9D8B030D-6E8A-4147-A177-3AD203B41FA5}">
                      <a16:colId xmlns:a16="http://schemas.microsoft.com/office/drawing/2014/main" val="20003"/>
                    </a:ext>
                  </a:extLst>
                </a:gridCol>
                <a:gridCol w="1188132">
                  <a:extLst>
                    <a:ext uri="{9D8B030D-6E8A-4147-A177-3AD203B41FA5}">
                      <a16:colId xmlns:a16="http://schemas.microsoft.com/office/drawing/2014/main" val="20004"/>
                    </a:ext>
                  </a:extLst>
                </a:gridCol>
                <a:gridCol w="1188132">
                  <a:extLst>
                    <a:ext uri="{9D8B030D-6E8A-4147-A177-3AD203B41FA5}">
                      <a16:colId xmlns:a16="http://schemas.microsoft.com/office/drawing/2014/main" val="20005"/>
                    </a:ext>
                  </a:extLst>
                </a:gridCol>
              </a:tblGrid>
              <a:tr h="398510">
                <a:tc gridSpan="6">
                  <a:txBody>
                    <a:bodyPr/>
                    <a:lstStyle/>
                    <a:p>
                      <a:r>
                        <a:rPr lang="en-US" b="1" i="1" dirty="0" err="1"/>
                        <a:t>Mục</a:t>
                      </a:r>
                      <a:r>
                        <a:rPr lang="en-US" b="1" i="1" baseline="0" dirty="0"/>
                        <a:t> </a:t>
                      </a:r>
                      <a:r>
                        <a:rPr lang="en-US" b="1" i="1" baseline="0" dirty="0" err="1"/>
                        <a:t>tiêu</a:t>
                      </a:r>
                      <a:endParaRPr lang="en-US" b="1" i="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55935">
                <a:tc>
                  <a:txBody>
                    <a:bodyPr/>
                    <a:lstStyle/>
                    <a:p>
                      <a:r>
                        <a:rPr lang="en-US" b="1" dirty="0" err="1"/>
                        <a:t>Hình</a:t>
                      </a:r>
                      <a:r>
                        <a:rPr lang="en-US" b="1" baseline="0" dirty="0"/>
                        <a:t> </a:t>
                      </a:r>
                      <a:r>
                        <a:rPr lang="en-US" b="1" baseline="0" dirty="0" err="1"/>
                        <a:t>Thức</a:t>
                      </a:r>
                      <a:endParaRPr lang="en-US" b="1" dirty="0"/>
                    </a:p>
                  </a:txBody>
                  <a:tcPr/>
                </a:tc>
                <a:tc>
                  <a:txBody>
                    <a:bodyPr/>
                    <a:lstStyle/>
                    <a:p>
                      <a:pPr algn="ctr"/>
                      <a:r>
                        <a:rPr lang="en-US" b="1" dirty="0" err="1"/>
                        <a:t>Thứ</a:t>
                      </a:r>
                      <a:r>
                        <a:rPr lang="en-US" b="1" baseline="0" dirty="0"/>
                        <a:t> 2</a:t>
                      </a:r>
                      <a:endParaRPr lang="en-US" b="1" dirty="0"/>
                    </a:p>
                  </a:txBody>
                  <a:tcPr/>
                </a:tc>
                <a:tc>
                  <a:txBody>
                    <a:bodyPr/>
                    <a:lstStyle/>
                    <a:p>
                      <a:pPr algn="ctr"/>
                      <a:r>
                        <a:rPr lang="en-US" b="1" dirty="0" err="1"/>
                        <a:t>Thứ</a:t>
                      </a:r>
                      <a:r>
                        <a:rPr lang="en-US" b="1" dirty="0"/>
                        <a:t> 3</a:t>
                      </a:r>
                    </a:p>
                  </a:txBody>
                  <a:tcPr/>
                </a:tc>
                <a:tc>
                  <a:txBody>
                    <a:bodyPr/>
                    <a:lstStyle/>
                    <a:p>
                      <a:pPr algn="ctr"/>
                      <a:r>
                        <a:rPr lang="en-US" b="1" dirty="0" err="1"/>
                        <a:t>Thứ</a:t>
                      </a:r>
                      <a:r>
                        <a:rPr lang="en-US" b="1" dirty="0"/>
                        <a:t> 4 </a:t>
                      </a:r>
                    </a:p>
                  </a:txBody>
                  <a:tcPr/>
                </a:tc>
                <a:tc>
                  <a:txBody>
                    <a:bodyPr/>
                    <a:lstStyle/>
                    <a:p>
                      <a:pPr algn="ctr"/>
                      <a:r>
                        <a:rPr lang="en-US" b="1" dirty="0" err="1"/>
                        <a:t>Thứ</a:t>
                      </a:r>
                      <a:r>
                        <a:rPr lang="en-US" b="1" dirty="0"/>
                        <a:t> 5</a:t>
                      </a:r>
                    </a:p>
                  </a:txBody>
                  <a:tcPr/>
                </a:tc>
                <a:tc>
                  <a:txBody>
                    <a:bodyPr/>
                    <a:lstStyle/>
                    <a:p>
                      <a:pPr algn="ctr"/>
                      <a:r>
                        <a:rPr lang="en-US" b="1" dirty="0" err="1"/>
                        <a:t>Thứ</a:t>
                      </a:r>
                      <a:r>
                        <a:rPr lang="en-US" b="1" dirty="0"/>
                        <a:t> 6</a:t>
                      </a:r>
                    </a:p>
                  </a:txBody>
                  <a:tcPr/>
                </a:tc>
                <a:extLst>
                  <a:ext uri="{0D108BD9-81ED-4DB2-BD59-A6C34878D82A}">
                    <a16:rowId xmlns:a16="http://schemas.microsoft.com/office/drawing/2014/main" val="10001"/>
                  </a:ext>
                </a:extLst>
              </a:tr>
              <a:tr h="369691">
                <a:tc>
                  <a:txBody>
                    <a:bodyPr/>
                    <a:lstStyle/>
                    <a:p>
                      <a:r>
                        <a:rPr lang="en-US" b="1" dirty="0" err="1"/>
                        <a:t>Trò</a:t>
                      </a:r>
                      <a:r>
                        <a:rPr lang="en-US" b="1" baseline="0" dirty="0"/>
                        <a:t> </a:t>
                      </a:r>
                      <a:r>
                        <a:rPr lang="en-US" b="1" baseline="0" dirty="0" err="1"/>
                        <a:t>chuyện</a:t>
                      </a:r>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561828">
                <a:tc>
                  <a:txBody>
                    <a:bodyPr/>
                    <a:lstStyle/>
                    <a:p>
                      <a:r>
                        <a:rPr lang="en-US" b="1" dirty="0" err="1"/>
                        <a:t>Giờ</a:t>
                      </a:r>
                      <a:r>
                        <a:rPr lang="en-US" b="1" dirty="0"/>
                        <a:t> </a:t>
                      </a:r>
                      <a:r>
                        <a:rPr lang="en-US" b="1" dirty="0" err="1"/>
                        <a:t>học</a:t>
                      </a:r>
                      <a:r>
                        <a:rPr lang="en-US" b="1" baseline="0" dirty="0"/>
                        <a:t> </a:t>
                      </a:r>
                      <a:endParaRPr lang="en-US" b="1" dirty="0"/>
                    </a:p>
                  </a:txBody>
                  <a:tcPr/>
                </a:tc>
                <a:tc>
                  <a:txBody>
                    <a:bodyPr/>
                    <a:lstStyle/>
                    <a:p>
                      <a:r>
                        <a:rPr lang="en-US" dirty="0" err="1"/>
                        <a:t>Tên</a:t>
                      </a:r>
                      <a:r>
                        <a:rPr lang="en-US" dirty="0"/>
                        <a:t> </a:t>
                      </a:r>
                      <a:r>
                        <a:rPr lang="en-US" dirty="0" err="1"/>
                        <a:t>đề</a:t>
                      </a:r>
                      <a:r>
                        <a:rPr lang="en-US" dirty="0"/>
                        <a:t> </a:t>
                      </a:r>
                      <a:r>
                        <a:rPr lang="en-US" err="1"/>
                        <a:t>tài</a:t>
                      </a:r>
                      <a:r>
                        <a:rPr lang="en-US"/>
                        <a:t> (Kèm </a:t>
                      </a:r>
                      <a:r>
                        <a:rPr lang="en-US" dirty="0"/>
                        <a:t>GA)</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300098">
                <a:tc>
                  <a:txBody>
                    <a:bodyPr/>
                    <a:lstStyle/>
                    <a:p>
                      <a:r>
                        <a:rPr lang="en-US" b="1" dirty="0"/>
                        <a:t>VCTL</a:t>
                      </a:r>
                    </a:p>
                  </a:txBody>
                  <a:tcPr/>
                </a:tc>
                <a:tc gridSpan="5">
                  <a:txBody>
                    <a:bodyPr/>
                    <a:lstStyle/>
                    <a:p>
                      <a:pPr marL="285750" indent="-285750">
                        <a:buFontTx/>
                        <a:buChar char="-"/>
                      </a:pPr>
                      <a:r>
                        <a:rPr lang="en-US" dirty="0"/>
                        <a:t>Ph</a:t>
                      </a:r>
                      <a:r>
                        <a:rPr lang="vi-VN" dirty="0"/>
                        <a:t>ư</a:t>
                      </a:r>
                      <a:r>
                        <a:rPr lang="en-US" dirty="0" err="1"/>
                        <a:t>ơng</a:t>
                      </a:r>
                      <a:r>
                        <a:rPr lang="en-US" dirty="0"/>
                        <a:t> t</a:t>
                      </a:r>
                      <a:r>
                        <a:rPr lang="vi-VN" dirty="0" err="1"/>
                        <a:t>iện</a:t>
                      </a:r>
                      <a:r>
                        <a:rPr lang="vi-VN" dirty="0"/>
                        <a:t> </a:t>
                      </a:r>
                      <a:r>
                        <a:rPr lang="vi-VN" dirty="0" err="1"/>
                        <a:t>đồ</a:t>
                      </a:r>
                      <a:r>
                        <a:rPr lang="vi-VN" dirty="0"/>
                        <a:t> </a:t>
                      </a:r>
                      <a:r>
                        <a:rPr lang="vi-VN" dirty="0" err="1"/>
                        <a:t>dùng</a:t>
                      </a:r>
                      <a:endParaRPr lang="vi-VN" dirty="0"/>
                    </a:p>
                    <a:p>
                      <a:pPr marL="285750" indent="-285750">
                        <a:buFontTx/>
                        <a:buChar char="-"/>
                      </a:pPr>
                      <a:r>
                        <a:rPr lang="vi-VN" dirty="0" err="1"/>
                        <a:t>Kỹ</a:t>
                      </a:r>
                      <a:r>
                        <a:rPr lang="vi-VN" dirty="0"/>
                        <a:t> năng </a:t>
                      </a:r>
                      <a:r>
                        <a:rPr lang="vi-VN" dirty="0" err="1"/>
                        <a:t>trẻ</a:t>
                      </a:r>
                      <a:r>
                        <a:rPr lang="vi-VN" dirty="0"/>
                        <a:t> </a:t>
                      </a:r>
                      <a:r>
                        <a:rPr lang="vi-VN" dirty="0" err="1"/>
                        <a:t>đạt</a:t>
                      </a:r>
                      <a:r>
                        <a:rPr lang="vi-VN" dirty="0"/>
                        <a:t> </a:t>
                      </a:r>
                      <a:r>
                        <a:rPr lang="vi-VN" dirty="0" err="1"/>
                        <a:t>được</a:t>
                      </a:r>
                      <a:endParaRPr lang="vi-VN" dirty="0"/>
                    </a:p>
                    <a:p>
                      <a:pPr marL="285750" indent="-285750">
                        <a:buFontTx/>
                        <a:buChar char="-"/>
                      </a:pPr>
                      <a:r>
                        <a:rPr lang="vi-VN" dirty="0" err="1"/>
                        <a:t>Tác</a:t>
                      </a:r>
                      <a:r>
                        <a:rPr lang="vi-VN" dirty="0"/>
                        <a:t> </a:t>
                      </a:r>
                      <a:r>
                        <a:rPr lang="vi-VN" dirty="0" err="1"/>
                        <a:t>động</a:t>
                      </a:r>
                      <a:r>
                        <a:rPr lang="vi-VN" dirty="0"/>
                        <a:t> </a:t>
                      </a:r>
                      <a:r>
                        <a:rPr lang="vi-VN" dirty="0" err="1"/>
                        <a:t>của</a:t>
                      </a:r>
                      <a:r>
                        <a:rPr lang="vi-VN" dirty="0"/>
                        <a:t> </a:t>
                      </a:r>
                      <a:r>
                        <a:rPr lang="vi-VN" dirty="0" err="1"/>
                        <a:t>GV</a:t>
                      </a:r>
                      <a:endParaRPr lang="vi-VN"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4"/>
                  </a:ext>
                </a:extLst>
              </a:tr>
              <a:tr h="300098">
                <a:tc>
                  <a:txBody>
                    <a:bodyPr/>
                    <a:lstStyle/>
                    <a:p>
                      <a:r>
                        <a:rPr lang="en-US" b="1" dirty="0"/>
                        <a:t>HĐNT</a:t>
                      </a:r>
                    </a:p>
                  </a:txBody>
                  <a:tcPr/>
                </a:tc>
                <a:tc gridSpan="5">
                  <a:txBody>
                    <a:bodyPr/>
                    <a:lstStyle/>
                    <a:p>
                      <a:pPr marL="285750" indent="-285750">
                        <a:buFontTx/>
                        <a:buChar char="-"/>
                      </a:pPr>
                      <a:r>
                        <a:rPr lang="en-US" dirty="0"/>
                        <a:t>Quan </a:t>
                      </a:r>
                      <a:r>
                        <a:rPr lang="en-US" dirty="0" err="1"/>
                        <a:t>sát</a:t>
                      </a:r>
                      <a:r>
                        <a:rPr lang="en-US" dirty="0"/>
                        <a:t> ( </a:t>
                      </a:r>
                      <a:r>
                        <a:rPr lang="en-US" dirty="0" err="1"/>
                        <a:t>Thiên</a:t>
                      </a:r>
                      <a:r>
                        <a:rPr lang="en-US" dirty="0"/>
                        <a:t> </a:t>
                      </a:r>
                      <a:r>
                        <a:rPr lang="en-US" dirty="0" err="1"/>
                        <a:t>nhiên</a:t>
                      </a:r>
                      <a:r>
                        <a:rPr lang="en-US" dirty="0"/>
                        <a:t>; </a:t>
                      </a:r>
                      <a:r>
                        <a:rPr lang="en-US" dirty="0" err="1"/>
                        <a:t>Xã</a:t>
                      </a:r>
                      <a:r>
                        <a:rPr lang="en-US" dirty="0"/>
                        <a:t> </a:t>
                      </a:r>
                      <a:r>
                        <a:rPr lang="en-US" dirty="0" err="1"/>
                        <a:t>hội</a:t>
                      </a:r>
                      <a:r>
                        <a:rPr lang="en-US" dirty="0"/>
                        <a:t>)</a:t>
                      </a:r>
                    </a:p>
                    <a:p>
                      <a:pPr marL="285750" indent="-285750">
                        <a:buFontTx/>
                        <a:buChar char="-"/>
                      </a:pPr>
                      <a:r>
                        <a:rPr lang="en-US" dirty="0" err="1"/>
                        <a:t>Trò</a:t>
                      </a:r>
                      <a:r>
                        <a:rPr lang="en-US" dirty="0"/>
                        <a:t> </a:t>
                      </a:r>
                      <a:r>
                        <a:rPr lang="en-US" dirty="0" err="1"/>
                        <a:t>ch</a:t>
                      </a:r>
                      <a:r>
                        <a:rPr lang="vi-VN" dirty="0"/>
                        <a:t>ơ</a:t>
                      </a:r>
                      <a:r>
                        <a:rPr lang="en-US" dirty="0" err="1"/>
                        <a:t>i</a:t>
                      </a:r>
                      <a:r>
                        <a:rPr lang="en-US" dirty="0"/>
                        <a:t> </a:t>
                      </a:r>
                      <a:r>
                        <a:rPr lang="en-US" dirty="0" err="1"/>
                        <a:t>vận</a:t>
                      </a:r>
                      <a:r>
                        <a:rPr lang="en-US" dirty="0"/>
                        <a:t> </a:t>
                      </a:r>
                      <a:r>
                        <a:rPr lang="en-US" dirty="0" err="1"/>
                        <a:t>động</a:t>
                      </a:r>
                      <a:r>
                        <a:rPr lang="en-US" dirty="0"/>
                        <a:t> ( </a:t>
                      </a:r>
                      <a:r>
                        <a:rPr lang="en-US" dirty="0" err="1"/>
                        <a:t>Tên</a:t>
                      </a:r>
                      <a:r>
                        <a:rPr lang="en-US" dirty="0"/>
                        <a:t> </a:t>
                      </a:r>
                      <a:r>
                        <a:rPr lang="en-US" dirty="0" err="1"/>
                        <a:t>trò</a:t>
                      </a:r>
                      <a:r>
                        <a:rPr lang="en-US" dirty="0"/>
                        <a:t> </a:t>
                      </a:r>
                      <a:r>
                        <a:rPr lang="en-US" dirty="0" err="1"/>
                        <a:t>ch</a:t>
                      </a:r>
                      <a:r>
                        <a:rPr lang="vi-VN" dirty="0"/>
                        <a:t>ơ</a:t>
                      </a:r>
                      <a:r>
                        <a:rPr lang="en-US" dirty="0" err="1"/>
                        <a:t>i</a:t>
                      </a:r>
                      <a:r>
                        <a:rPr lang="en-US" dirty="0"/>
                        <a:t>, </a:t>
                      </a:r>
                      <a:r>
                        <a:rPr lang="en-US" dirty="0" err="1"/>
                        <a:t>luật</a:t>
                      </a:r>
                      <a:r>
                        <a:rPr lang="en-US" dirty="0"/>
                        <a:t> </a:t>
                      </a:r>
                      <a:r>
                        <a:rPr lang="en-US" dirty="0" err="1"/>
                        <a:t>ch</a:t>
                      </a:r>
                      <a:r>
                        <a:rPr lang="vi-VN" dirty="0"/>
                        <a:t>ơ</a:t>
                      </a:r>
                      <a:r>
                        <a:rPr lang="en-US" dirty="0" err="1"/>
                        <a:t>i</a:t>
                      </a:r>
                      <a:r>
                        <a:rPr lang="en-US" dirty="0"/>
                        <a:t>, </a:t>
                      </a:r>
                      <a:r>
                        <a:rPr lang="en-US" dirty="0" err="1"/>
                        <a:t>cách</a:t>
                      </a:r>
                      <a:r>
                        <a:rPr lang="en-US" dirty="0"/>
                        <a:t> </a:t>
                      </a:r>
                      <a:r>
                        <a:rPr lang="en-US" dirty="0" err="1"/>
                        <a:t>ch</a:t>
                      </a:r>
                      <a:r>
                        <a:rPr lang="vi-VN" dirty="0"/>
                        <a:t>ơ</a:t>
                      </a:r>
                      <a:r>
                        <a:rPr lang="en-US" dirty="0" err="1"/>
                        <a:t>i</a:t>
                      </a:r>
                      <a:endParaRPr lang="en-US" dirty="0"/>
                    </a:p>
                    <a:p>
                      <a:pPr marL="285750" indent="-285750">
                        <a:buFontTx/>
                        <a:buChar char="-"/>
                      </a:pPr>
                      <a:r>
                        <a:rPr lang="en-US" dirty="0" err="1"/>
                        <a:t>Trò</a:t>
                      </a:r>
                      <a:r>
                        <a:rPr lang="en-US" dirty="0"/>
                        <a:t> </a:t>
                      </a:r>
                      <a:r>
                        <a:rPr lang="en-US" dirty="0" err="1"/>
                        <a:t>ch</a:t>
                      </a:r>
                      <a:r>
                        <a:rPr lang="vi-VN" dirty="0"/>
                        <a:t>ơ</a:t>
                      </a:r>
                      <a:r>
                        <a:rPr lang="en-US" dirty="0" err="1"/>
                        <a:t>i</a:t>
                      </a:r>
                      <a:r>
                        <a:rPr lang="en-US" dirty="0"/>
                        <a:t> </a:t>
                      </a:r>
                      <a:r>
                        <a:rPr lang="en-US" dirty="0" err="1"/>
                        <a:t>dân</a:t>
                      </a:r>
                      <a:r>
                        <a:rPr lang="en-US" dirty="0"/>
                        <a:t> </a:t>
                      </a:r>
                      <a:r>
                        <a:rPr lang="en-US" dirty="0" err="1"/>
                        <a:t>gian</a:t>
                      </a:r>
                      <a:endParaRPr lang="en-US" dirty="0"/>
                    </a:p>
                    <a:p>
                      <a:pPr marL="0" indent="0">
                        <a:buFontTx/>
                        <a:buNone/>
                      </a:pPr>
                      <a:r>
                        <a:rPr lang="en-US" dirty="0"/>
                        <a:t>- Ch</a:t>
                      </a:r>
                      <a:r>
                        <a:rPr lang="vi-VN" dirty="0"/>
                        <a:t>ơ</a:t>
                      </a:r>
                      <a:r>
                        <a:rPr lang="en-US" dirty="0" err="1"/>
                        <a:t>i</a:t>
                      </a:r>
                      <a:r>
                        <a:rPr lang="en-US" dirty="0"/>
                        <a:t> </a:t>
                      </a:r>
                      <a:r>
                        <a:rPr lang="en-US" dirty="0" err="1"/>
                        <a:t>tự</a:t>
                      </a:r>
                      <a:r>
                        <a:rPr lang="en-US" dirty="0"/>
                        <a:t> do ( </a:t>
                      </a:r>
                      <a:r>
                        <a:rPr lang="en-US" dirty="0" err="1"/>
                        <a:t>GV</a:t>
                      </a:r>
                      <a:r>
                        <a:rPr lang="en-US" dirty="0"/>
                        <a:t> </a:t>
                      </a:r>
                      <a:r>
                        <a:rPr lang="en-US" dirty="0" err="1"/>
                        <a:t>nêu</a:t>
                      </a:r>
                      <a:r>
                        <a:rPr lang="en-US" dirty="0"/>
                        <a:t> </a:t>
                      </a:r>
                      <a:r>
                        <a:rPr lang="en-US" dirty="0" err="1"/>
                        <a:t>rõ</a:t>
                      </a:r>
                      <a:r>
                        <a:rPr lang="en-US" dirty="0"/>
                        <a:t> </a:t>
                      </a:r>
                      <a:r>
                        <a:rPr lang="en-US" dirty="0" err="1"/>
                        <a:t>kỹ</a:t>
                      </a:r>
                      <a:r>
                        <a:rPr lang="en-US" dirty="0"/>
                        <a:t> </a:t>
                      </a:r>
                      <a:r>
                        <a:rPr lang="en-US" dirty="0" err="1"/>
                        <a:t>năng</a:t>
                      </a:r>
                      <a:r>
                        <a:rPr lang="en-US" dirty="0"/>
                        <a:t> </a:t>
                      </a:r>
                      <a:r>
                        <a:rPr lang="en-US" dirty="0" err="1"/>
                        <a:t>vận</a:t>
                      </a:r>
                      <a:r>
                        <a:rPr lang="en-US" dirty="0"/>
                        <a:t> </a:t>
                      </a:r>
                      <a:r>
                        <a:rPr lang="en-US" dirty="0" err="1"/>
                        <a:t>động</a:t>
                      </a:r>
                      <a:r>
                        <a:rPr lang="en-US" dirty="0"/>
                        <a:t>, </a:t>
                      </a:r>
                      <a:r>
                        <a:rPr lang="en-US" dirty="0" err="1"/>
                        <a:t>thể</a:t>
                      </a:r>
                      <a:r>
                        <a:rPr lang="en-US" dirty="0"/>
                        <a:t> </a:t>
                      </a:r>
                      <a:r>
                        <a:rPr lang="en-US" dirty="0" err="1"/>
                        <a:t>chất</a:t>
                      </a:r>
                      <a:r>
                        <a:rPr lang="en-US" dirty="0"/>
                        <a:t> </a:t>
                      </a:r>
                      <a:r>
                        <a:rPr lang="en-US" dirty="0" err="1"/>
                        <a:t>cần</a:t>
                      </a:r>
                      <a:r>
                        <a:rPr lang="en-US" dirty="0"/>
                        <a:t> </a:t>
                      </a:r>
                      <a:r>
                        <a:rPr lang="en-US" dirty="0" err="1"/>
                        <a:t>đạt</a:t>
                      </a:r>
                      <a:r>
                        <a:rPr lang="en-US" dirty="0"/>
                        <a:t> </a:t>
                      </a:r>
                      <a:r>
                        <a:rPr lang="en-US" dirty="0" err="1"/>
                        <a:t>để</a:t>
                      </a:r>
                      <a:r>
                        <a:rPr lang="en-US" dirty="0"/>
                        <a:t> </a:t>
                      </a:r>
                      <a:r>
                        <a:rPr lang="en-US" dirty="0" err="1"/>
                        <a:t>tổ</a:t>
                      </a:r>
                      <a:r>
                        <a:rPr lang="en-US" dirty="0"/>
                        <a:t> </a:t>
                      </a:r>
                      <a:r>
                        <a:rPr lang="en-US" dirty="0" err="1"/>
                        <a:t>chức</a:t>
                      </a:r>
                      <a:r>
                        <a:rPr lang="en-US" dirty="0"/>
                        <a:t> </a:t>
                      </a:r>
                      <a:r>
                        <a:rPr lang="en-US" dirty="0" err="1"/>
                        <a:t>các</a:t>
                      </a:r>
                      <a:r>
                        <a:rPr lang="en-US" dirty="0"/>
                        <a:t> </a:t>
                      </a:r>
                      <a:r>
                        <a:rPr lang="en-US" dirty="0" err="1"/>
                        <a:t>góc</a:t>
                      </a:r>
                      <a:r>
                        <a:rPr lang="en-US" dirty="0"/>
                        <a:t> </a:t>
                      </a:r>
                      <a:r>
                        <a:rPr lang="en-US" dirty="0" err="1"/>
                        <a:t>ch</a:t>
                      </a:r>
                      <a:r>
                        <a:rPr lang="vi-VN" dirty="0"/>
                        <a:t>ơ</a:t>
                      </a:r>
                      <a:r>
                        <a:rPr lang="en-US" dirty="0" err="1"/>
                        <a:t>i</a:t>
                      </a:r>
                      <a:r>
                        <a:rPr lang="en-US" dirty="0"/>
                        <a:t> </a:t>
                      </a:r>
                      <a:r>
                        <a:rPr lang="en-US" dirty="0" err="1"/>
                        <a:t>phù</a:t>
                      </a:r>
                      <a:r>
                        <a:rPr lang="en-US" dirty="0"/>
                        <a:t> </a:t>
                      </a:r>
                      <a:r>
                        <a:rPr lang="en-US" dirty="0" err="1"/>
                        <a:t>hợp</a:t>
                      </a:r>
                      <a:r>
                        <a:rPr lang="en-US" dirty="0"/>
                        <a:t>, </a:t>
                      </a:r>
                      <a:r>
                        <a:rPr lang="en-US" dirty="0" err="1"/>
                        <a:t>đáp</a:t>
                      </a:r>
                      <a:r>
                        <a:rPr lang="en-US" dirty="0"/>
                        <a:t> </a:t>
                      </a:r>
                      <a:r>
                        <a:rPr lang="en-US" dirty="0" err="1"/>
                        <a:t>ứng</a:t>
                      </a:r>
                      <a:r>
                        <a:rPr lang="en-US" dirty="0"/>
                        <a:t> </a:t>
                      </a:r>
                      <a:r>
                        <a:rPr lang="en-US" dirty="0" err="1"/>
                        <a:t>với</a:t>
                      </a:r>
                      <a:r>
                        <a:rPr lang="en-US" dirty="0"/>
                        <a:t> </a:t>
                      </a:r>
                      <a:r>
                        <a:rPr lang="en-US" dirty="0" err="1"/>
                        <a:t>yêu</a:t>
                      </a:r>
                      <a:r>
                        <a:rPr lang="en-US" dirty="0"/>
                        <a:t> </a:t>
                      </a:r>
                      <a:r>
                        <a:rPr lang="en-US" dirty="0" err="1"/>
                        <a:t>cầu</a:t>
                      </a:r>
                      <a:r>
                        <a:rPr lang="en-US" dirty="0"/>
                        <a:t>)</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5"/>
                  </a:ext>
                </a:extLst>
              </a:tr>
              <a:tr h="300098">
                <a:tc>
                  <a:txBody>
                    <a:bodyPr/>
                    <a:lstStyle/>
                    <a:p>
                      <a:r>
                        <a:rPr lang="en-US" b="1" dirty="0" err="1"/>
                        <a:t>Giờ</a:t>
                      </a:r>
                      <a:r>
                        <a:rPr lang="en-US" b="1" dirty="0"/>
                        <a:t> </a:t>
                      </a:r>
                      <a:r>
                        <a:rPr lang="en-US" b="1" dirty="0" err="1"/>
                        <a:t>ăn</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300098">
                <a:tc>
                  <a:txBody>
                    <a:bodyPr/>
                    <a:lstStyle/>
                    <a:p>
                      <a:r>
                        <a:rPr lang="en-US" b="1" dirty="0" err="1"/>
                        <a:t>Vệ</a:t>
                      </a:r>
                      <a:r>
                        <a:rPr lang="en-US" b="1" dirty="0"/>
                        <a:t> </a:t>
                      </a:r>
                      <a:r>
                        <a:rPr lang="en-US" b="1" dirty="0" err="1"/>
                        <a:t>sinh</a:t>
                      </a:r>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00098">
                <a:tc>
                  <a:txBody>
                    <a:bodyPr/>
                    <a:lstStyle/>
                    <a:p>
                      <a:r>
                        <a:rPr lang="en-US" b="1" dirty="0" err="1"/>
                        <a:t>Ngủ</a:t>
                      </a:r>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r h="281528">
                <a:tc>
                  <a:txBody>
                    <a:bodyPr/>
                    <a:lstStyle/>
                    <a:p>
                      <a:r>
                        <a:rPr lang="en-US" b="1" dirty="0"/>
                        <a:t>HĐ</a:t>
                      </a:r>
                      <a:r>
                        <a:rPr lang="en-US" b="1" baseline="0" dirty="0"/>
                        <a:t> </a:t>
                      </a:r>
                      <a:r>
                        <a:rPr lang="en-US" b="1" baseline="0" dirty="0" err="1"/>
                        <a:t>chiều</a:t>
                      </a:r>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9"/>
                  </a:ext>
                </a:extLst>
              </a:tr>
              <a:tr h="503824">
                <a:tc>
                  <a:txBody>
                    <a:bodyPr/>
                    <a:lstStyle/>
                    <a:p>
                      <a:r>
                        <a:rPr lang="en-US" b="1" dirty="0"/>
                        <a:t>NX </a:t>
                      </a:r>
                      <a:r>
                        <a:rPr lang="en-US" b="1" dirty="0" err="1"/>
                        <a:t>cuối</a:t>
                      </a:r>
                      <a:r>
                        <a:rPr lang="en-US" b="1" baseline="0" dirty="0"/>
                        <a:t> </a:t>
                      </a:r>
                      <a:r>
                        <a:rPr lang="en-US" b="1" baseline="0" dirty="0" err="1"/>
                        <a:t>ngày</a:t>
                      </a:r>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0"/>
                  </a:ext>
                </a:extLst>
              </a:tr>
            </a:tbl>
          </a:graphicData>
        </a:graphic>
      </p:graphicFrame>
      <p:sp>
        <p:nvSpPr>
          <p:cNvPr id="4" name="Rectangle 3"/>
          <p:cNvSpPr/>
          <p:nvPr/>
        </p:nvSpPr>
        <p:spPr>
          <a:xfrm>
            <a:off x="467544" y="-90936"/>
            <a:ext cx="2448272" cy="537391"/>
          </a:xfrm>
          <a:prstGeom prst="rect">
            <a:avLst/>
          </a:prstGeom>
        </p:spPr>
        <p:txBody>
          <a:bodyPr wrap="square">
            <a:spAutoFit/>
          </a:bodyPr>
          <a:lstStyle/>
          <a:p>
            <a:pPr algn="just" fontAlgn="base">
              <a:lnSpc>
                <a:spcPct val="150000"/>
              </a:lnSpc>
            </a:pPr>
            <a:r>
              <a:rPr lang="en-US" sz="2200" i="1" dirty="0" err="1">
                <a:solidFill>
                  <a:srgbClr val="9900CC"/>
                </a:solidFill>
              </a:rPr>
              <a:t>Kế</a:t>
            </a:r>
            <a:r>
              <a:rPr lang="en-US" sz="2200" i="1" dirty="0">
                <a:solidFill>
                  <a:srgbClr val="9900CC"/>
                </a:solidFill>
              </a:rPr>
              <a:t> </a:t>
            </a:r>
            <a:r>
              <a:rPr lang="en-US" sz="2200" i="1" dirty="0" err="1">
                <a:solidFill>
                  <a:srgbClr val="9900CC"/>
                </a:solidFill>
              </a:rPr>
              <a:t>hoạch</a:t>
            </a:r>
            <a:r>
              <a:rPr lang="en-US" sz="2200" i="1" dirty="0">
                <a:solidFill>
                  <a:srgbClr val="9900CC"/>
                </a:solidFill>
              </a:rPr>
              <a:t> </a:t>
            </a:r>
            <a:r>
              <a:rPr lang="en-US" sz="2200" i="1" dirty="0" err="1">
                <a:solidFill>
                  <a:srgbClr val="9900CC"/>
                </a:solidFill>
              </a:rPr>
              <a:t>tuần</a:t>
            </a:r>
            <a:endParaRPr lang="en-US" sz="2200" i="1" dirty="0">
              <a:solidFill>
                <a:srgbClr val="9900CC"/>
              </a:solidFill>
            </a:endParaRPr>
          </a:p>
        </p:txBody>
      </p:sp>
    </p:spTree>
    <p:extLst>
      <p:ext uri="{BB962C8B-B14F-4D97-AF65-F5344CB8AC3E}">
        <p14:creationId xmlns:p14="http://schemas.microsoft.com/office/powerpoint/2010/main" val="171783951"/>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211" y="3708709"/>
            <a:ext cx="1071563" cy="1071563"/>
          </a:xfrm>
          <a:prstGeom prst="rect">
            <a:avLst/>
          </a:prstGeom>
          <a:ln>
            <a:noFill/>
          </a:ln>
          <a:effectLst>
            <a:softEdge rad="112500"/>
          </a:effectLst>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958" y="3898737"/>
            <a:ext cx="923159" cy="923159"/>
          </a:xfrm>
          <a:prstGeom prst="rect">
            <a:avLst/>
          </a:prstGeom>
          <a:ln>
            <a:noFill/>
          </a:ln>
          <a:effectLst>
            <a:softEdge rad="112500"/>
          </a:effectLst>
        </p:spPr>
      </p:pic>
      <p:sp>
        <p:nvSpPr>
          <p:cNvPr id="4" name="Rectangle 3"/>
          <p:cNvSpPr/>
          <p:nvPr/>
        </p:nvSpPr>
        <p:spPr>
          <a:xfrm>
            <a:off x="709722" y="473640"/>
            <a:ext cx="7416823" cy="4455835"/>
          </a:xfrm>
          <a:prstGeom prst="rect">
            <a:avLst/>
          </a:prstGeom>
        </p:spPr>
        <p:txBody>
          <a:bodyPr wrap="square">
            <a:spAutoFit/>
          </a:bodyPr>
          <a:lstStyle/>
          <a:p>
            <a:pPr marL="342900" indent="-342900" algn="just" fontAlgn="base">
              <a:lnSpc>
                <a:spcPct val="150000"/>
              </a:lnSpc>
              <a:buFont typeface="Wingdings" pitchFamily="2" charset="2"/>
              <a:buChar char="Ø"/>
            </a:pPr>
            <a:r>
              <a:rPr lang="pt-BR" sz="2400" b="1" dirty="0">
                <a:solidFill>
                  <a:schemeClr val="tx1"/>
                </a:solidFill>
              </a:rPr>
              <a:t>LƯU Ý:</a:t>
            </a:r>
            <a:r>
              <a:rPr lang="pt-BR" sz="2400" dirty="0">
                <a:solidFill>
                  <a:schemeClr val="tx1"/>
                </a:solidFill>
              </a:rPr>
              <a:t> </a:t>
            </a:r>
            <a:endParaRPr lang="en-US" sz="2400" dirty="0">
              <a:solidFill>
                <a:schemeClr val="tx1"/>
              </a:solidFill>
            </a:endParaRPr>
          </a:p>
          <a:p>
            <a:pPr algn="just" fontAlgn="base">
              <a:lnSpc>
                <a:spcPct val="150000"/>
              </a:lnSpc>
            </a:pPr>
            <a:r>
              <a:rPr lang="en-US" sz="2400" dirty="0">
                <a:solidFill>
                  <a:schemeClr val="tx1"/>
                </a:solidFill>
              </a:rPr>
              <a:t>- </a:t>
            </a:r>
            <a:r>
              <a:rPr lang="vi-VN" sz="2400" dirty="0">
                <a:solidFill>
                  <a:schemeClr val="tx1"/>
                </a:solidFill>
              </a:rPr>
              <a:t>Hình thức thể dục sáng không cần ghi trong kế hoạch tuần, ngày. Vì thông thường nội dung đều giống nhau</a:t>
            </a:r>
            <a:r>
              <a:rPr lang="vi-VN" sz="2400">
                <a:solidFill>
                  <a:schemeClr val="tx1"/>
                </a:solidFill>
              </a:rPr>
              <a:t>. (Bài </a:t>
            </a:r>
            <a:r>
              <a:rPr lang="vi-VN" sz="2400" dirty="0" err="1">
                <a:solidFill>
                  <a:schemeClr val="tx1"/>
                </a:solidFill>
              </a:rPr>
              <a:t>tập</a:t>
            </a:r>
            <a:r>
              <a:rPr lang="vi-VN" sz="2400" dirty="0">
                <a:solidFill>
                  <a:schemeClr val="tx1"/>
                </a:solidFill>
              </a:rPr>
              <a:t> </a:t>
            </a:r>
            <a:r>
              <a:rPr lang="vi-VN" sz="2400" dirty="0" err="1">
                <a:solidFill>
                  <a:schemeClr val="tx1"/>
                </a:solidFill>
              </a:rPr>
              <a:t>phát</a:t>
            </a:r>
            <a:r>
              <a:rPr lang="vi-VN" sz="2400" dirty="0">
                <a:solidFill>
                  <a:schemeClr val="tx1"/>
                </a:solidFill>
              </a:rPr>
              <a:t> </a:t>
            </a:r>
            <a:r>
              <a:rPr lang="vi-VN" sz="2400" dirty="0" err="1">
                <a:solidFill>
                  <a:schemeClr val="tx1"/>
                </a:solidFill>
              </a:rPr>
              <a:t>triển</a:t>
            </a:r>
            <a:r>
              <a:rPr lang="vi-VN" sz="2400" dirty="0">
                <a:solidFill>
                  <a:schemeClr val="tx1"/>
                </a:solidFill>
              </a:rPr>
              <a:t> chung </a:t>
            </a:r>
            <a:r>
              <a:rPr lang="vi-VN" sz="2400" dirty="0" err="1">
                <a:solidFill>
                  <a:schemeClr val="tx1"/>
                </a:solidFill>
              </a:rPr>
              <a:t>sẽ</a:t>
            </a:r>
            <a:r>
              <a:rPr lang="vi-VN" sz="2400" dirty="0">
                <a:solidFill>
                  <a:schemeClr val="tx1"/>
                </a:solidFill>
              </a:rPr>
              <a:t> đưa </a:t>
            </a:r>
            <a:r>
              <a:rPr lang="vi-VN" sz="2400" dirty="0" err="1">
                <a:solidFill>
                  <a:schemeClr val="tx1"/>
                </a:solidFill>
              </a:rPr>
              <a:t>vào</a:t>
            </a:r>
            <a:r>
              <a:rPr lang="vi-VN" sz="2400" dirty="0">
                <a:solidFill>
                  <a:schemeClr val="tx1"/>
                </a:solidFill>
              </a:rPr>
              <a:t> </a:t>
            </a:r>
            <a:r>
              <a:rPr lang="vi-VN" sz="2400" dirty="0" err="1">
                <a:solidFill>
                  <a:schemeClr val="tx1"/>
                </a:solidFill>
              </a:rPr>
              <a:t>phần</a:t>
            </a:r>
            <a:r>
              <a:rPr lang="vi-VN" sz="2400" dirty="0">
                <a:solidFill>
                  <a:schemeClr val="tx1"/>
                </a:solidFill>
              </a:rPr>
              <a:t> </a:t>
            </a:r>
            <a:r>
              <a:rPr lang="vi-VN" sz="2400" dirty="0" err="1">
                <a:solidFill>
                  <a:schemeClr val="tx1"/>
                </a:solidFill>
              </a:rPr>
              <a:t>phát</a:t>
            </a:r>
            <a:r>
              <a:rPr lang="vi-VN" sz="2400" dirty="0">
                <a:solidFill>
                  <a:schemeClr val="tx1"/>
                </a:solidFill>
              </a:rPr>
              <a:t> </a:t>
            </a:r>
            <a:r>
              <a:rPr lang="vi-VN" sz="2400" dirty="0" err="1">
                <a:solidFill>
                  <a:schemeClr val="tx1"/>
                </a:solidFill>
              </a:rPr>
              <a:t>triển</a:t>
            </a:r>
            <a:r>
              <a:rPr lang="vi-VN" sz="2400" dirty="0">
                <a:solidFill>
                  <a:schemeClr val="tx1"/>
                </a:solidFill>
              </a:rPr>
              <a:t> </a:t>
            </a:r>
            <a:r>
              <a:rPr lang="vi-VN" sz="2400" dirty="0" err="1">
                <a:solidFill>
                  <a:schemeClr val="tx1"/>
                </a:solidFill>
              </a:rPr>
              <a:t>thể</a:t>
            </a:r>
            <a:r>
              <a:rPr lang="vi-VN" sz="2400" dirty="0">
                <a:solidFill>
                  <a:schemeClr val="tx1"/>
                </a:solidFill>
              </a:rPr>
              <a:t> </a:t>
            </a:r>
            <a:r>
              <a:rPr lang="vi-VN" sz="2400" dirty="0" err="1">
                <a:solidFill>
                  <a:schemeClr val="tx1"/>
                </a:solidFill>
              </a:rPr>
              <a:t>chất</a:t>
            </a:r>
            <a:r>
              <a:rPr lang="vi-VN" sz="2400" dirty="0">
                <a:solidFill>
                  <a:schemeClr val="tx1"/>
                </a:solidFill>
              </a:rPr>
              <a:t> </a:t>
            </a:r>
            <a:r>
              <a:rPr lang="vi-VN" sz="2400" dirty="0" err="1">
                <a:solidFill>
                  <a:schemeClr val="tx1"/>
                </a:solidFill>
              </a:rPr>
              <a:t>của</a:t>
            </a:r>
            <a:r>
              <a:rPr lang="vi-VN" sz="2400" dirty="0">
                <a:solidFill>
                  <a:schemeClr val="tx1"/>
                </a:solidFill>
              </a:rPr>
              <a:t> </a:t>
            </a:r>
            <a:r>
              <a:rPr lang="vi-VN" sz="2400" dirty="0" err="1">
                <a:solidFill>
                  <a:schemeClr val="tx1"/>
                </a:solidFill>
              </a:rPr>
              <a:t>kế</a:t>
            </a:r>
            <a:r>
              <a:rPr lang="vi-VN" sz="2400" dirty="0">
                <a:solidFill>
                  <a:schemeClr val="tx1"/>
                </a:solidFill>
              </a:rPr>
              <a:t> </a:t>
            </a:r>
            <a:r>
              <a:rPr lang="vi-VN" sz="2400" dirty="0" err="1">
                <a:solidFill>
                  <a:schemeClr val="tx1"/>
                </a:solidFill>
              </a:rPr>
              <a:t>hoạch</a:t>
            </a:r>
            <a:r>
              <a:rPr lang="vi-VN" sz="2400" dirty="0">
                <a:solidFill>
                  <a:schemeClr val="tx1"/>
                </a:solidFill>
              </a:rPr>
              <a:t> </a:t>
            </a:r>
            <a:r>
              <a:rPr lang="vi-VN" sz="2400" dirty="0" err="1">
                <a:solidFill>
                  <a:schemeClr val="tx1"/>
                </a:solidFill>
              </a:rPr>
              <a:t>tháng</a:t>
            </a:r>
            <a:r>
              <a:rPr lang="vi-VN" sz="2400" dirty="0">
                <a:solidFill>
                  <a:schemeClr val="tx1"/>
                </a:solidFill>
              </a:rPr>
              <a:t>)</a:t>
            </a:r>
            <a:endParaRPr lang="en-US" sz="2400" dirty="0">
              <a:solidFill>
                <a:schemeClr val="tx1"/>
              </a:solidFill>
            </a:endParaRPr>
          </a:p>
          <a:p>
            <a:pPr algn="just" fontAlgn="base">
              <a:lnSpc>
                <a:spcPct val="150000"/>
              </a:lnSpc>
            </a:pPr>
            <a:r>
              <a:rPr lang="en-US" sz="2400" dirty="0">
                <a:solidFill>
                  <a:schemeClr val="tx1"/>
                </a:solidFill>
              </a:rPr>
              <a:t>- </a:t>
            </a:r>
            <a:r>
              <a:rPr lang="vi-VN" sz="2400" dirty="0">
                <a:solidFill>
                  <a:schemeClr val="tx1"/>
                </a:solidFill>
              </a:rPr>
              <a:t>Hình thức trả trẻ nếu có nội dung khác ở mỗi ngày thì ghi còn nếu không thì không cần ghi trong kế hoạch tuần, ngày.</a:t>
            </a:r>
            <a:endParaRPr lang="en-US" sz="2400" dirty="0">
              <a:solidFill>
                <a:schemeClr val="tx1"/>
              </a:solidFill>
            </a:endParaRPr>
          </a:p>
        </p:txBody>
      </p:sp>
      <p:sp>
        <p:nvSpPr>
          <p:cNvPr id="3" name="Google Shape;2538;p31"/>
          <p:cNvSpPr/>
          <p:nvPr/>
        </p:nvSpPr>
        <p:spPr>
          <a:xfrm>
            <a:off x="2829176" y="3504261"/>
            <a:ext cx="146703" cy="394476"/>
          </a:xfrm>
          <a:custGeom>
            <a:avLst/>
            <a:gdLst/>
            <a:ahLst/>
            <a:cxnLst/>
            <a:rect l="l" t="t" r="r" b="b"/>
            <a:pathLst>
              <a:path w="8622" h="23184" extrusionOk="0">
                <a:moveTo>
                  <a:pt x="5364" y="5714"/>
                </a:moveTo>
                <a:cubicBezTo>
                  <a:pt x="4436" y="7669"/>
                  <a:pt x="3609" y="9649"/>
                  <a:pt x="2858" y="11679"/>
                </a:cubicBezTo>
                <a:lnTo>
                  <a:pt x="2858" y="11679"/>
                </a:lnTo>
                <a:cubicBezTo>
                  <a:pt x="2081" y="13684"/>
                  <a:pt x="1479" y="15764"/>
                  <a:pt x="953" y="17870"/>
                </a:cubicBezTo>
                <a:lnTo>
                  <a:pt x="953" y="17870"/>
                </a:lnTo>
                <a:cubicBezTo>
                  <a:pt x="502" y="19624"/>
                  <a:pt x="201" y="21404"/>
                  <a:pt x="0" y="23183"/>
                </a:cubicBezTo>
                <a:lnTo>
                  <a:pt x="0" y="23183"/>
                </a:lnTo>
                <a:lnTo>
                  <a:pt x="1028" y="23183"/>
                </a:lnTo>
                <a:cubicBezTo>
                  <a:pt x="1178" y="21479"/>
                  <a:pt x="1429" y="19749"/>
                  <a:pt x="1780" y="18070"/>
                </a:cubicBezTo>
                <a:lnTo>
                  <a:pt x="1780" y="18070"/>
                </a:lnTo>
                <a:cubicBezTo>
                  <a:pt x="2256" y="15990"/>
                  <a:pt x="2782" y="13910"/>
                  <a:pt x="3484" y="11905"/>
                </a:cubicBezTo>
                <a:lnTo>
                  <a:pt x="3484" y="11905"/>
                </a:lnTo>
                <a:cubicBezTo>
                  <a:pt x="4161" y="9875"/>
                  <a:pt x="4938" y="7870"/>
                  <a:pt x="5790" y="5915"/>
                </a:cubicBezTo>
                <a:lnTo>
                  <a:pt x="5790" y="5915"/>
                </a:lnTo>
                <a:cubicBezTo>
                  <a:pt x="6642" y="3960"/>
                  <a:pt x="7594" y="2005"/>
                  <a:pt x="8622" y="150"/>
                </a:cubicBezTo>
                <a:lnTo>
                  <a:pt x="8622" y="150"/>
                </a:lnTo>
                <a:lnTo>
                  <a:pt x="8396" y="0"/>
                </a:lnTo>
                <a:cubicBezTo>
                  <a:pt x="7269" y="1855"/>
                  <a:pt x="6291" y="3759"/>
                  <a:pt x="5364" y="5714"/>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53;p31"/>
          <p:cNvSpPr/>
          <p:nvPr/>
        </p:nvSpPr>
        <p:spPr>
          <a:xfrm>
            <a:off x="5204391" y="2338336"/>
            <a:ext cx="49905" cy="126353"/>
          </a:xfrm>
          <a:custGeom>
            <a:avLst/>
            <a:gdLst/>
            <a:ahLst/>
            <a:cxnLst/>
            <a:rect l="l" t="t" r="r" b="b"/>
            <a:pathLst>
              <a:path w="2933" h="7426" extrusionOk="0">
                <a:moveTo>
                  <a:pt x="631" y="1"/>
                </a:moveTo>
                <a:cubicBezTo>
                  <a:pt x="471" y="1"/>
                  <a:pt x="314" y="68"/>
                  <a:pt x="176" y="242"/>
                </a:cubicBezTo>
                <a:cubicBezTo>
                  <a:pt x="151" y="267"/>
                  <a:pt x="151" y="292"/>
                  <a:pt x="126" y="292"/>
                </a:cubicBezTo>
                <a:cubicBezTo>
                  <a:pt x="1" y="518"/>
                  <a:pt x="26" y="768"/>
                  <a:pt x="26" y="1019"/>
                </a:cubicBezTo>
                <a:cubicBezTo>
                  <a:pt x="201" y="2723"/>
                  <a:pt x="452" y="4402"/>
                  <a:pt x="752" y="6082"/>
                </a:cubicBezTo>
                <a:cubicBezTo>
                  <a:pt x="803" y="6407"/>
                  <a:pt x="878" y="6758"/>
                  <a:pt x="1103" y="7034"/>
                </a:cubicBezTo>
                <a:cubicBezTo>
                  <a:pt x="1296" y="7248"/>
                  <a:pt x="1636" y="7426"/>
                  <a:pt x="1981" y="7426"/>
                </a:cubicBezTo>
                <a:cubicBezTo>
                  <a:pt x="2039" y="7426"/>
                  <a:pt x="2098" y="7421"/>
                  <a:pt x="2156" y="7410"/>
                </a:cubicBezTo>
                <a:cubicBezTo>
                  <a:pt x="2482" y="7335"/>
                  <a:pt x="2707" y="7109"/>
                  <a:pt x="2833" y="6859"/>
                </a:cubicBezTo>
                <a:cubicBezTo>
                  <a:pt x="2833" y="6859"/>
                  <a:pt x="2833" y="6833"/>
                  <a:pt x="2833" y="6833"/>
                </a:cubicBezTo>
                <a:cubicBezTo>
                  <a:pt x="2933" y="6583"/>
                  <a:pt x="2933" y="6307"/>
                  <a:pt x="2908" y="6031"/>
                </a:cubicBezTo>
                <a:cubicBezTo>
                  <a:pt x="2833" y="4603"/>
                  <a:pt x="2582" y="3174"/>
                  <a:pt x="2131" y="1796"/>
                </a:cubicBezTo>
                <a:cubicBezTo>
                  <a:pt x="1981" y="1295"/>
                  <a:pt x="1780" y="793"/>
                  <a:pt x="1379" y="392"/>
                </a:cubicBezTo>
                <a:cubicBezTo>
                  <a:pt x="1188" y="202"/>
                  <a:pt x="907" y="1"/>
                  <a:pt x="631" y="1"/>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57;p31"/>
          <p:cNvSpPr/>
          <p:nvPr/>
        </p:nvSpPr>
        <p:spPr>
          <a:xfrm>
            <a:off x="5263254" y="2551004"/>
            <a:ext cx="93395" cy="321549"/>
          </a:xfrm>
          <a:custGeom>
            <a:avLst/>
            <a:gdLst/>
            <a:ahLst/>
            <a:cxnLst/>
            <a:rect l="l" t="t" r="r" b="b"/>
            <a:pathLst>
              <a:path w="5489" h="18898" extrusionOk="0">
                <a:moveTo>
                  <a:pt x="3058" y="18898"/>
                </a:moveTo>
                <a:lnTo>
                  <a:pt x="5213" y="18898"/>
                </a:lnTo>
                <a:cubicBezTo>
                  <a:pt x="5439" y="15439"/>
                  <a:pt x="5489" y="6266"/>
                  <a:pt x="326" y="377"/>
                </a:cubicBezTo>
                <a:lnTo>
                  <a:pt x="326" y="377"/>
                </a:lnTo>
                <a:cubicBezTo>
                  <a:pt x="226" y="251"/>
                  <a:pt x="100" y="126"/>
                  <a:pt x="0" y="1"/>
                </a:cubicBezTo>
                <a:lnTo>
                  <a:pt x="0" y="1"/>
                </a:lnTo>
                <a:cubicBezTo>
                  <a:pt x="100" y="251"/>
                  <a:pt x="4186" y="9775"/>
                  <a:pt x="3058" y="18898"/>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66;p31"/>
          <p:cNvSpPr/>
          <p:nvPr/>
        </p:nvSpPr>
        <p:spPr>
          <a:xfrm>
            <a:off x="7017610" y="4408788"/>
            <a:ext cx="491699" cy="407696"/>
          </a:xfrm>
          <a:custGeom>
            <a:avLst/>
            <a:gdLst/>
            <a:ahLst/>
            <a:cxnLst/>
            <a:rect l="l" t="t" r="r" b="b"/>
            <a:pathLst>
              <a:path w="28898" h="23961" extrusionOk="0">
                <a:moveTo>
                  <a:pt x="5740" y="978"/>
                </a:moveTo>
                <a:cubicBezTo>
                  <a:pt x="5740" y="978"/>
                  <a:pt x="5213" y="878"/>
                  <a:pt x="4211" y="702"/>
                </a:cubicBezTo>
                <a:lnTo>
                  <a:pt x="4211" y="702"/>
                </a:lnTo>
                <a:lnTo>
                  <a:pt x="5339" y="1580"/>
                </a:lnTo>
                <a:cubicBezTo>
                  <a:pt x="777" y="2156"/>
                  <a:pt x="351" y="6517"/>
                  <a:pt x="351" y="6517"/>
                </a:cubicBezTo>
                <a:lnTo>
                  <a:pt x="351" y="6517"/>
                </a:lnTo>
                <a:lnTo>
                  <a:pt x="451" y="7118"/>
                </a:lnTo>
                <a:cubicBezTo>
                  <a:pt x="827" y="7870"/>
                  <a:pt x="0" y="7920"/>
                  <a:pt x="702" y="8372"/>
                </a:cubicBezTo>
                <a:lnTo>
                  <a:pt x="702" y="8372"/>
                </a:lnTo>
                <a:cubicBezTo>
                  <a:pt x="677" y="8547"/>
                  <a:pt x="802" y="8748"/>
                  <a:pt x="978" y="8948"/>
                </a:cubicBezTo>
                <a:lnTo>
                  <a:pt x="978" y="8948"/>
                </a:lnTo>
                <a:cubicBezTo>
                  <a:pt x="1529" y="9524"/>
                  <a:pt x="2682" y="10176"/>
                  <a:pt x="3083" y="10452"/>
                </a:cubicBezTo>
                <a:lnTo>
                  <a:pt x="3083" y="10452"/>
                </a:lnTo>
                <a:cubicBezTo>
                  <a:pt x="3634" y="10828"/>
                  <a:pt x="4261" y="11078"/>
                  <a:pt x="4712" y="11555"/>
                </a:cubicBezTo>
                <a:lnTo>
                  <a:pt x="4712" y="11555"/>
                </a:lnTo>
                <a:cubicBezTo>
                  <a:pt x="5263" y="12131"/>
                  <a:pt x="5464" y="12983"/>
                  <a:pt x="5389" y="13760"/>
                </a:cubicBezTo>
                <a:lnTo>
                  <a:pt x="5389" y="13760"/>
                </a:lnTo>
                <a:cubicBezTo>
                  <a:pt x="5313" y="14562"/>
                  <a:pt x="4988" y="15314"/>
                  <a:pt x="4587" y="16016"/>
                </a:cubicBezTo>
                <a:lnTo>
                  <a:pt x="4587" y="16016"/>
                </a:lnTo>
                <a:cubicBezTo>
                  <a:pt x="4211" y="16718"/>
                  <a:pt x="3760" y="17369"/>
                  <a:pt x="3384" y="18096"/>
                </a:cubicBezTo>
                <a:lnTo>
                  <a:pt x="3384" y="18096"/>
                </a:lnTo>
                <a:cubicBezTo>
                  <a:pt x="2456" y="19875"/>
                  <a:pt x="2156" y="21956"/>
                  <a:pt x="2481" y="23961"/>
                </a:cubicBezTo>
                <a:lnTo>
                  <a:pt x="2481" y="23961"/>
                </a:lnTo>
                <a:lnTo>
                  <a:pt x="24938" y="23961"/>
                </a:lnTo>
                <a:cubicBezTo>
                  <a:pt x="28897" y="17870"/>
                  <a:pt x="25138" y="14738"/>
                  <a:pt x="23810" y="13860"/>
                </a:cubicBezTo>
                <a:lnTo>
                  <a:pt x="23810" y="13860"/>
                </a:lnTo>
                <a:cubicBezTo>
                  <a:pt x="23609" y="13735"/>
                  <a:pt x="23359" y="13860"/>
                  <a:pt x="23334" y="14086"/>
                </a:cubicBezTo>
                <a:lnTo>
                  <a:pt x="23334" y="14086"/>
                </a:lnTo>
                <a:cubicBezTo>
                  <a:pt x="23258" y="14487"/>
                  <a:pt x="23183" y="14788"/>
                  <a:pt x="23058" y="15063"/>
                </a:cubicBezTo>
                <a:lnTo>
                  <a:pt x="23058" y="15063"/>
                </a:lnTo>
                <a:cubicBezTo>
                  <a:pt x="22732" y="15916"/>
                  <a:pt x="21805" y="16392"/>
                  <a:pt x="20902" y="16191"/>
                </a:cubicBezTo>
                <a:lnTo>
                  <a:pt x="20902" y="16191"/>
                </a:lnTo>
                <a:cubicBezTo>
                  <a:pt x="19073" y="15815"/>
                  <a:pt x="16416" y="15590"/>
                  <a:pt x="14110" y="15765"/>
                </a:cubicBezTo>
                <a:lnTo>
                  <a:pt x="14110" y="15765"/>
                </a:lnTo>
                <a:cubicBezTo>
                  <a:pt x="11354" y="15991"/>
                  <a:pt x="10201" y="13560"/>
                  <a:pt x="10727" y="11204"/>
                </a:cubicBezTo>
                <a:lnTo>
                  <a:pt x="10727" y="11204"/>
                </a:lnTo>
                <a:cubicBezTo>
                  <a:pt x="11203" y="8998"/>
                  <a:pt x="12256" y="2482"/>
                  <a:pt x="7519" y="1605"/>
                </a:cubicBezTo>
                <a:lnTo>
                  <a:pt x="7519" y="1605"/>
                </a:lnTo>
                <a:cubicBezTo>
                  <a:pt x="7043" y="1154"/>
                  <a:pt x="6065" y="276"/>
                  <a:pt x="5439" y="1"/>
                </a:cubicBezTo>
                <a:lnTo>
                  <a:pt x="5439" y="1"/>
                </a:lnTo>
                <a:close/>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85;p31"/>
          <p:cNvSpPr/>
          <p:nvPr/>
        </p:nvSpPr>
        <p:spPr>
          <a:xfrm>
            <a:off x="2794205" y="1592642"/>
            <a:ext cx="229873" cy="190636"/>
          </a:xfrm>
          <a:custGeom>
            <a:avLst/>
            <a:gdLst/>
            <a:ahLst/>
            <a:cxnLst/>
            <a:rect l="l" t="t" r="r" b="b"/>
            <a:pathLst>
              <a:path w="13510" h="11204" extrusionOk="0">
                <a:moveTo>
                  <a:pt x="10000" y="752"/>
                </a:moveTo>
                <a:cubicBezTo>
                  <a:pt x="7770" y="1153"/>
                  <a:pt x="8271" y="4211"/>
                  <a:pt x="8496" y="5239"/>
                </a:cubicBezTo>
                <a:lnTo>
                  <a:pt x="8496" y="5239"/>
                </a:lnTo>
                <a:cubicBezTo>
                  <a:pt x="8747" y="6341"/>
                  <a:pt x="8221" y="7494"/>
                  <a:pt x="6918" y="7369"/>
                </a:cubicBezTo>
                <a:lnTo>
                  <a:pt x="6918" y="7369"/>
                </a:lnTo>
                <a:cubicBezTo>
                  <a:pt x="5840" y="7294"/>
                  <a:pt x="4587" y="7394"/>
                  <a:pt x="3735" y="7570"/>
                </a:cubicBezTo>
                <a:lnTo>
                  <a:pt x="3735" y="7570"/>
                </a:lnTo>
                <a:cubicBezTo>
                  <a:pt x="3334" y="7670"/>
                  <a:pt x="2882" y="7444"/>
                  <a:pt x="2732" y="7043"/>
                </a:cubicBezTo>
                <a:lnTo>
                  <a:pt x="2732" y="7043"/>
                </a:lnTo>
                <a:cubicBezTo>
                  <a:pt x="2682" y="6918"/>
                  <a:pt x="2632" y="6768"/>
                  <a:pt x="2607" y="6592"/>
                </a:cubicBezTo>
                <a:lnTo>
                  <a:pt x="2607" y="6592"/>
                </a:lnTo>
                <a:cubicBezTo>
                  <a:pt x="2582" y="6492"/>
                  <a:pt x="2481" y="6442"/>
                  <a:pt x="2381" y="6492"/>
                </a:cubicBezTo>
                <a:lnTo>
                  <a:pt x="2381" y="6492"/>
                </a:lnTo>
                <a:cubicBezTo>
                  <a:pt x="1755" y="6893"/>
                  <a:pt x="0" y="8346"/>
                  <a:pt x="1855" y="11204"/>
                </a:cubicBezTo>
                <a:lnTo>
                  <a:pt x="1855" y="11204"/>
                </a:lnTo>
                <a:lnTo>
                  <a:pt x="12356" y="11204"/>
                </a:lnTo>
                <a:cubicBezTo>
                  <a:pt x="12507" y="10276"/>
                  <a:pt x="12356" y="9299"/>
                  <a:pt x="11930" y="8447"/>
                </a:cubicBezTo>
                <a:lnTo>
                  <a:pt x="11930" y="8447"/>
                </a:lnTo>
                <a:cubicBezTo>
                  <a:pt x="11755" y="8121"/>
                  <a:pt x="11554" y="7820"/>
                  <a:pt x="11354" y="7494"/>
                </a:cubicBezTo>
                <a:lnTo>
                  <a:pt x="11354" y="7494"/>
                </a:lnTo>
                <a:cubicBezTo>
                  <a:pt x="11178" y="7169"/>
                  <a:pt x="11028" y="6818"/>
                  <a:pt x="11003" y="6442"/>
                </a:cubicBezTo>
                <a:lnTo>
                  <a:pt x="11003" y="6442"/>
                </a:lnTo>
                <a:cubicBezTo>
                  <a:pt x="10953" y="6066"/>
                  <a:pt x="11053" y="5665"/>
                  <a:pt x="11304" y="5389"/>
                </a:cubicBezTo>
                <a:lnTo>
                  <a:pt x="11304" y="5389"/>
                </a:lnTo>
                <a:cubicBezTo>
                  <a:pt x="11529" y="5189"/>
                  <a:pt x="11830" y="5063"/>
                  <a:pt x="12080" y="4888"/>
                </a:cubicBezTo>
                <a:lnTo>
                  <a:pt x="12080" y="4888"/>
                </a:lnTo>
                <a:cubicBezTo>
                  <a:pt x="12256" y="4762"/>
                  <a:pt x="12807" y="4462"/>
                  <a:pt x="13058" y="4186"/>
                </a:cubicBezTo>
                <a:lnTo>
                  <a:pt x="13058" y="4186"/>
                </a:lnTo>
                <a:cubicBezTo>
                  <a:pt x="13133" y="4086"/>
                  <a:pt x="13183" y="3986"/>
                  <a:pt x="13183" y="3910"/>
                </a:cubicBezTo>
                <a:lnTo>
                  <a:pt x="13183" y="3910"/>
                </a:lnTo>
                <a:cubicBezTo>
                  <a:pt x="13509" y="3710"/>
                  <a:pt x="13133" y="3685"/>
                  <a:pt x="13309" y="3334"/>
                </a:cubicBezTo>
                <a:lnTo>
                  <a:pt x="13309" y="3334"/>
                </a:lnTo>
                <a:lnTo>
                  <a:pt x="13359" y="3058"/>
                </a:lnTo>
                <a:cubicBezTo>
                  <a:pt x="13359" y="3058"/>
                  <a:pt x="13158" y="1003"/>
                  <a:pt x="11028" y="752"/>
                </a:cubicBezTo>
                <a:lnTo>
                  <a:pt x="11028" y="752"/>
                </a:lnTo>
                <a:lnTo>
                  <a:pt x="11529" y="326"/>
                </a:lnTo>
                <a:cubicBezTo>
                  <a:pt x="11078" y="402"/>
                  <a:pt x="10827" y="477"/>
                  <a:pt x="10827" y="477"/>
                </a:cubicBezTo>
                <a:lnTo>
                  <a:pt x="10827" y="477"/>
                </a:lnTo>
                <a:lnTo>
                  <a:pt x="10978" y="1"/>
                </a:lnTo>
                <a:cubicBezTo>
                  <a:pt x="10677" y="126"/>
                  <a:pt x="10226" y="552"/>
                  <a:pt x="10000" y="7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09;p31"/>
          <p:cNvSpPr/>
          <p:nvPr/>
        </p:nvSpPr>
        <p:spPr>
          <a:xfrm>
            <a:off x="3619065" y="2017452"/>
            <a:ext cx="293832" cy="243502"/>
          </a:xfrm>
          <a:custGeom>
            <a:avLst/>
            <a:gdLst/>
            <a:ahLst/>
            <a:cxnLst/>
            <a:rect l="l" t="t" r="r" b="b"/>
            <a:pathLst>
              <a:path w="17269" h="14311" extrusionOk="0">
                <a:moveTo>
                  <a:pt x="12782" y="952"/>
                </a:moveTo>
                <a:cubicBezTo>
                  <a:pt x="9950" y="1479"/>
                  <a:pt x="10577" y="5364"/>
                  <a:pt x="10853" y="6692"/>
                </a:cubicBezTo>
                <a:lnTo>
                  <a:pt x="10853" y="6692"/>
                </a:lnTo>
                <a:cubicBezTo>
                  <a:pt x="11178" y="8095"/>
                  <a:pt x="10502" y="9549"/>
                  <a:pt x="8823" y="9424"/>
                </a:cubicBezTo>
                <a:lnTo>
                  <a:pt x="8823" y="9424"/>
                </a:lnTo>
                <a:cubicBezTo>
                  <a:pt x="7444" y="9298"/>
                  <a:pt x="5865" y="9449"/>
                  <a:pt x="4787" y="9674"/>
                </a:cubicBezTo>
                <a:lnTo>
                  <a:pt x="4787" y="9674"/>
                </a:lnTo>
                <a:cubicBezTo>
                  <a:pt x="4236" y="9775"/>
                  <a:pt x="3685" y="9499"/>
                  <a:pt x="3484" y="8998"/>
                </a:cubicBezTo>
                <a:lnTo>
                  <a:pt x="3484" y="8998"/>
                </a:lnTo>
                <a:cubicBezTo>
                  <a:pt x="3434" y="8822"/>
                  <a:pt x="3384" y="8647"/>
                  <a:pt x="3334" y="8421"/>
                </a:cubicBezTo>
                <a:lnTo>
                  <a:pt x="3334" y="8421"/>
                </a:lnTo>
                <a:cubicBezTo>
                  <a:pt x="3309" y="8271"/>
                  <a:pt x="3158" y="8196"/>
                  <a:pt x="3033" y="8271"/>
                </a:cubicBezTo>
                <a:lnTo>
                  <a:pt x="3033" y="8271"/>
                </a:lnTo>
                <a:cubicBezTo>
                  <a:pt x="2256" y="8797"/>
                  <a:pt x="1" y="10677"/>
                  <a:pt x="2381" y="14311"/>
                </a:cubicBezTo>
                <a:lnTo>
                  <a:pt x="2381" y="14311"/>
                </a:lnTo>
                <a:lnTo>
                  <a:pt x="15790" y="14311"/>
                </a:lnTo>
                <a:cubicBezTo>
                  <a:pt x="15991" y="13108"/>
                  <a:pt x="15790" y="11855"/>
                  <a:pt x="15239" y="10802"/>
                </a:cubicBezTo>
                <a:lnTo>
                  <a:pt x="15239" y="10802"/>
                </a:lnTo>
                <a:cubicBezTo>
                  <a:pt x="15038" y="10376"/>
                  <a:pt x="14762" y="9975"/>
                  <a:pt x="14512" y="9574"/>
                </a:cubicBezTo>
                <a:lnTo>
                  <a:pt x="14512" y="9574"/>
                </a:lnTo>
                <a:cubicBezTo>
                  <a:pt x="14286" y="9148"/>
                  <a:pt x="14086" y="8697"/>
                  <a:pt x="14061" y="8221"/>
                </a:cubicBezTo>
                <a:lnTo>
                  <a:pt x="14061" y="8221"/>
                </a:lnTo>
                <a:cubicBezTo>
                  <a:pt x="14011" y="7745"/>
                  <a:pt x="14136" y="7243"/>
                  <a:pt x="14462" y="6892"/>
                </a:cubicBezTo>
                <a:lnTo>
                  <a:pt x="14462" y="6892"/>
                </a:lnTo>
                <a:cubicBezTo>
                  <a:pt x="14737" y="6617"/>
                  <a:pt x="15113" y="6466"/>
                  <a:pt x="15439" y="6241"/>
                </a:cubicBezTo>
                <a:lnTo>
                  <a:pt x="15439" y="6241"/>
                </a:lnTo>
                <a:cubicBezTo>
                  <a:pt x="15665" y="6065"/>
                  <a:pt x="16366" y="5689"/>
                  <a:pt x="16667" y="5338"/>
                </a:cubicBezTo>
                <a:lnTo>
                  <a:pt x="16667" y="5338"/>
                </a:lnTo>
                <a:cubicBezTo>
                  <a:pt x="16793" y="5213"/>
                  <a:pt x="16868" y="5088"/>
                  <a:pt x="16843" y="4988"/>
                </a:cubicBezTo>
                <a:lnTo>
                  <a:pt x="16843" y="4988"/>
                </a:lnTo>
                <a:cubicBezTo>
                  <a:pt x="17269" y="4712"/>
                  <a:pt x="16767" y="4712"/>
                  <a:pt x="16993" y="4261"/>
                </a:cubicBezTo>
                <a:lnTo>
                  <a:pt x="16993" y="4261"/>
                </a:lnTo>
                <a:lnTo>
                  <a:pt x="17068" y="3885"/>
                </a:lnTo>
                <a:cubicBezTo>
                  <a:pt x="17068" y="3885"/>
                  <a:pt x="16818" y="1278"/>
                  <a:pt x="14086" y="927"/>
                </a:cubicBezTo>
                <a:lnTo>
                  <a:pt x="14086" y="927"/>
                </a:lnTo>
                <a:lnTo>
                  <a:pt x="14737" y="401"/>
                </a:lnTo>
                <a:cubicBezTo>
                  <a:pt x="14161" y="501"/>
                  <a:pt x="13835" y="577"/>
                  <a:pt x="13835" y="577"/>
                </a:cubicBezTo>
                <a:lnTo>
                  <a:pt x="13835" y="577"/>
                </a:lnTo>
                <a:lnTo>
                  <a:pt x="14011" y="0"/>
                </a:lnTo>
                <a:cubicBezTo>
                  <a:pt x="13635" y="176"/>
                  <a:pt x="13058" y="677"/>
                  <a:pt x="12782" y="9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68" y="4246590"/>
            <a:ext cx="773100" cy="773100"/>
          </a:xfrm>
          <a:prstGeom prst="rect">
            <a:avLst/>
          </a:prstGeom>
        </p:spPr>
      </p:pic>
    </p:spTree>
    <p:extLst>
      <p:ext uri="{BB962C8B-B14F-4D97-AF65-F5344CB8AC3E}">
        <p14:creationId xmlns:p14="http://schemas.microsoft.com/office/powerpoint/2010/main" val="38855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3241" y="921634"/>
            <a:ext cx="6942972" cy="3901837"/>
          </a:xfrm>
          <a:prstGeom prst="rect">
            <a:avLst/>
          </a:prstGeom>
        </p:spPr>
        <p:txBody>
          <a:bodyPr wrap="square">
            <a:spAutoFit/>
          </a:bodyPr>
          <a:lstStyle/>
          <a:p>
            <a:pPr marL="342900" indent="-342900" algn="just" fontAlgn="base">
              <a:lnSpc>
                <a:spcPct val="150000"/>
              </a:lnSpc>
              <a:buFont typeface="Wingdings" pitchFamily="2" charset="2"/>
              <a:buChar char="Ø"/>
            </a:pPr>
            <a:r>
              <a:rPr lang="pt-BR" sz="2400" b="1" dirty="0">
                <a:solidFill>
                  <a:schemeClr val="tx1"/>
                </a:solidFill>
              </a:rPr>
              <a:t>LƯU Ý:</a:t>
            </a:r>
            <a:r>
              <a:rPr lang="pt-BR" sz="2400" dirty="0">
                <a:solidFill>
                  <a:schemeClr val="tx1"/>
                </a:solidFill>
              </a:rPr>
              <a:t> </a:t>
            </a:r>
            <a:endParaRPr lang="en-US" sz="2400" dirty="0">
              <a:solidFill>
                <a:schemeClr val="tx1"/>
              </a:solidFill>
            </a:endParaRPr>
          </a:p>
          <a:p>
            <a:pPr algn="just" fontAlgn="base">
              <a:lnSpc>
                <a:spcPct val="150000"/>
              </a:lnSpc>
            </a:pPr>
            <a:r>
              <a:rPr lang="en-US" sz="2400" dirty="0">
                <a:solidFill>
                  <a:schemeClr val="tx1"/>
                </a:solidFill>
              </a:rPr>
              <a:t>- </a:t>
            </a:r>
            <a:r>
              <a:rPr lang="vi-VN" sz="2400" dirty="0">
                <a:solidFill>
                  <a:schemeClr val="tx1"/>
                </a:solidFill>
              </a:rPr>
              <a:t>Nếu</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hiện</a:t>
            </a:r>
            <a:r>
              <a:rPr lang="en-US" sz="2400" dirty="0">
                <a:solidFill>
                  <a:schemeClr val="tx1"/>
                </a:solidFill>
              </a:rPr>
              <a:t> </a:t>
            </a:r>
            <a:r>
              <a:rPr lang="vi-VN" sz="2400" dirty="0">
                <a:solidFill>
                  <a:schemeClr val="tx1"/>
                </a:solidFill>
              </a:rPr>
              <a:t>kế hoạch ngày không cần giáo án </a:t>
            </a:r>
            <a:endParaRPr lang="en-US" sz="2400" dirty="0">
              <a:solidFill>
                <a:schemeClr val="tx1"/>
              </a:solidFill>
            </a:endParaRPr>
          </a:p>
          <a:p>
            <a:pPr algn="just" fontAlgn="base">
              <a:lnSpc>
                <a:spcPct val="150000"/>
              </a:lnSpc>
            </a:pPr>
            <a:r>
              <a:rPr lang="vi-VN" sz="2400" dirty="0">
                <a:solidFill>
                  <a:schemeClr val="tx1"/>
                </a:solidFill>
              </a:rPr>
              <a:t>- </a:t>
            </a:r>
            <a:r>
              <a:rPr lang="vi-VN" sz="2400" dirty="0" err="1">
                <a:solidFill>
                  <a:schemeClr val="tx1"/>
                </a:solidFill>
              </a:rPr>
              <a:t>Nếu</a:t>
            </a:r>
            <a:r>
              <a:rPr lang="vi-VN"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hiện</a:t>
            </a:r>
            <a:r>
              <a:rPr lang="vi-VN" sz="2400" dirty="0">
                <a:solidFill>
                  <a:schemeClr val="tx1"/>
                </a:solidFill>
              </a:rPr>
              <a:t> kế hoạch tuần + kèm giáo </a:t>
            </a:r>
            <a:r>
              <a:rPr lang="vi-VN" sz="2400" dirty="0" err="1">
                <a:solidFill>
                  <a:schemeClr val="tx1"/>
                </a:solidFill>
              </a:rPr>
              <a:t>án</a:t>
            </a:r>
            <a:r>
              <a:rPr lang="vi-VN" sz="2400" dirty="0">
                <a:solidFill>
                  <a:schemeClr val="tx1"/>
                </a:solidFill>
              </a:rPr>
              <a:t>.</a:t>
            </a:r>
          </a:p>
          <a:p>
            <a:pPr algn="just" fontAlgn="base">
              <a:lnSpc>
                <a:spcPct val="150000"/>
              </a:lnSpc>
            </a:pPr>
            <a:r>
              <a:rPr lang="vi-VN" sz="2400" dirty="0"/>
              <a:t>- Tuy nhiên </a:t>
            </a:r>
            <a:r>
              <a:rPr lang="vi-VN" sz="2400" dirty="0" err="1"/>
              <a:t>BGH</a:t>
            </a:r>
            <a:r>
              <a:rPr lang="vi-VN" sz="2400" dirty="0"/>
              <a:t> </a:t>
            </a:r>
            <a:r>
              <a:rPr lang="vi-VN" sz="2400" dirty="0" err="1"/>
              <a:t>cần</a:t>
            </a:r>
            <a:r>
              <a:rPr lang="vi-VN" sz="2400" dirty="0"/>
              <a:t> </a:t>
            </a:r>
            <a:r>
              <a:rPr lang="vi-VN" sz="2400" dirty="0" err="1"/>
              <a:t>dựa</a:t>
            </a:r>
            <a:r>
              <a:rPr lang="vi-VN" sz="2400" dirty="0"/>
              <a:t> </a:t>
            </a:r>
            <a:r>
              <a:rPr lang="vi-VN" sz="2400" dirty="0" err="1"/>
              <a:t>vào</a:t>
            </a:r>
            <a:r>
              <a:rPr lang="vi-VN" sz="2400" dirty="0"/>
              <a:t> </a:t>
            </a:r>
            <a:r>
              <a:rPr lang="vi-VN" sz="2400" dirty="0" err="1"/>
              <a:t>tình</a:t>
            </a:r>
            <a:r>
              <a:rPr lang="vi-VN" sz="2400" dirty="0"/>
              <a:t> </a:t>
            </a:r>
            <a:r>
              <a:rPr lang="vi-VN" sz="2400" dirty="0" err="1"/>
              <a:t>hình</a:t>
            </a:r>
            <a:r>
              <a:rPr lang="vi-VN" sz="2400" dirty="0"/>
              <a:t> </a:t>
            </a:r>
            <a:r>
              <a:rPr lang="vi-VN" sz="2400" dirty="0" err="1"/>
              <a:t>thực</a:t>
            </a:r>
            <a:r>
              <a:rPr lang="vi-VN" sz="2400" dirty="0"/>
              <a:t> </a:t>
            </a:r>
            <a:r>
              <a:rPr lang="vi-VN" sz="2400" dirty="0" err="1"/>
              <a:t>tế</a:t>
            </a:r>
            <a:r>
              <a:rPr lang="vi-VN" sz="2400" dirty="0"/>
              <a:t> </a:t>
            </a:r>
            <a:r>
              <a:rPr lang="vi-VN" sz="2400" dirty="0" err="1"/>
              <a:t>mà</a:t>
            </a:r>
            <a:r>
              <a:rPr lang="vi-VN" sz="2400" dirty="0"/>
              <a:t> yêu </a:t>
            </a:r>
            <a:r>
              <a:rPr lang="vi-VN" sz="2400" dirty="0" err="1"/>
              <a:t>cầu</a:t>
            </a:r>
            <a:r>
              <a:rPr lang="vi-VN" sz="2400" dirty="0"/>
              <a:t> </a:t>
            </a:r>
            <a:r>
              <a:rPr lang="vi-VN" sz="2400" dirty="0" err="1"/>
              <a:t>giáo</a:t>
            </a:r>
            <a:r>
              <a:rPr lang="vi-VN" sz="2400" dirty="0"/>
              <a:t> viên </a:t>
            </a:r>
            <a:r>
              <a:rPr lang="vi-VN" sz="2400" dirty="0" err="1"/>
              <a:t>chọn</a:t>
            </a:r>
            <a:r>
              <a:rPr lang="vi-VN" sz="2400" dirty="0"/>
              <a:t> </a:t>
            </a:r>
            <a:r>
              <a:rPr lang="vi-VN" sz="2400" dirty="0" err="1"/>
              <a:t>hình</a:t>
            </a:r>
            <a:r>
              <a:rPr lang="vi-VN" sz="2400" dirty="0"/>
              <a:t> </a:t>
            </a:r>
            <a:r>
              <a:rPr lang="vi-VN" sz="2400" dirty="0" err="1"/>
              <a:t>thức</a:t>
            </a:r>
            <a:r>
              <a:rPr lang="vi-VN" sz="2400" dirty="0"/>
              <a:t> </a:t>
            </a:r>
            <a:r>
              <a:rPr lang="vi-VN" sz="2400" dirty="0" err="1"/>
              <a:t>trình</a:t>
            </a:r>
            <a:r>
              <a:rPr lang="vi-VN" sz="2400" dirty="0"/>
              <a:t> </a:t>
            </a:r>
            <a:r>
              <a:rPr lang="vi-VN" sz="2400" dirty="0" err="1"/>
              <a:t>bày</a:t>
            </a:r>
            <a:r>
              <a:rPr lang="vi-VN" sz="2400" dirty="0"/>
              <a:t> </a:t>
            </a:r>
            <a:r>
              <a:rPr lang="vi-VN" sz="2400" dirty="0" err="1"/>
              <a:t>phù</a:t>
            </a:r>
            <a:r>
              <a:rPr lang="vi-VN" sz="2400" dirty="0"/>
              <a:t> </a:t>
            </a:r>
            <a:r>
              <a:rPr lang="vi-VN" sz="2400" dirty="0" err="1"/>
              <a:t>hợp</a:t>
            </a:r>
            <a:r>
              <a:rPr lang="vi-VN" sz="2400" dirty="0"/>
              <a:t>.</a:t>
            </a:r>
            <a:endParaRPr lang="vi-VN" sz="2400" dirty="0">
              <a:solidFill>
                <a:schemeClr val="tx1"/>
              </a:solidFill>
            </a:endParaRPr>
          </a:p>
          <a:p>
            <a:pPr marL="342900" indent="-342900" algn="just" fontAlgn="base">
              <a:lnSpc>
                <a:spcPct val="150000"/>
              </a:lnSpc>
              <a:buFontTx/>
              <a:buChar char="-"/>
            </a:pPr>
            <a:endParaRPr lang="en-US" sz="2400" dirty="0">
              <a:solidFill>
                <a:schemeClr val="tx1"/>
              </a:solidFill>
            </a:endParaRPr>
          </a:p>
        </p:txBody>
      </p:sp>
      <p:sp>
        <p:nvSpPr>
          <p:cNvPr id="3" name="Google Shape;2538;p31"/>
          <p:cNvSpPr/>
          <p:nvPr/>
        </p:nvSpPr>
        <p:spPr>
          <a:xfrm>
            <a:off x="2829176" y="3504261"/>
            <a:ext cx="146703" cy="394476"/>
          </a:xfrm>
          <a:custGeom>
            <a:avLst/>
            <a:gdLst/>
            <a:ahLst/>
            <a:cxnLst/>
            <a:rect l="l" t="t" r="r" b="b"/>
            <a:pathLst>
              <a:path w="8622" h="23184" extrusionOk="0">
                <a:moveTo>
                  <a:pt x="5364" y="5714"/>
                </a:moveTo>
                <a:cubicBezTo>
                  <a:pt x="4436" y="7669"/>
                  <a:pt x="3609" y="9649"/>
                  <a:pt x="2858" y="11679"/>
                </a:cubicBezTo>
                <a:lnTo>
                  <a:pt x="2858" y="11679"/>
                </a:lnTo>
                <a:cubicBezTo>
                  <a:pt x="2081" y="13684"/>
                  <a:pt x="1479" y="15764"/>
                  <a:pt x="953" y="17870"/>
                </a:cubicBezTo>
                <a:lnTo>
                  <a:pt x="953" y="17870"/>
                </a:lnTo>
                <a:cubicBezTo>
                  <a:pt x="502" y="19624"/>
                  <a:pt x="201" y="21404"/>
                  <a:pt x="0" y="23183"/>
                </a:cubicBezTo>
                <a:lnTo>
                  <a:pt x="0" y="23183"/>
                </a:lnTo>
                <a:lnTo>
                  <a:pt x="1028" y="23183"/>
                </a:lnTo>
                <a:cubicBezTo>
                  <a:pt x="1178" y="21479"/>
                  <a:pt x="1429" y="19749"/>
                  <a:pt x="1780" y="18070"/>
                </a:cubicBezTo>
                <a:lnTo>
                  <a:pt x="1780" y="18070"/>
                </a:lnTo>
                <a:cubicBezTo>
                  <a:pt x="2256" y="15990"/>
                  <a:pt x="2782" y="13910"/>
                  <a:pt x="3484" y="11905"/>
                </a:cubicBezTo>
                <a:lnTo>
                  <a:pt x="3484" y="11905"/>
                </a:lnTo>
                <a:cubicBezTo>
                  <a:pt x="4161" y="9875"/>
                  <a:pt x="4938" y="7870"/>
                  <a:pt x="5790" y="5915"/>
                </a:cubicBezTo>
                <a:lnTo>
                  <a:pt x="5790" y="5915"/>
                </a:lnTo>
                <a:cubicBezTo>
                  <a:pt x="6642" y="3960"/>
                  <a:pt x="7594" y="2005"/>
                  <a:pt x="8622" y="150"/>
                </a:cubicBezTo>
                <a:lnTo>
                  <a:pt x="8622" y="150"/>
                </a:lnTo>
                <a:lnTo>
                  <a:pt x="8396" y="0"/>
                </a:lnTo>
                <a:cubicBezTo>
                  <a:pt x="7269" y="1855"/>
                  <a:pt x="6291" y="3759"/>
                  <a:pt x="5364" y="5714"/>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53;p31"/>
          <p:cNvSpPr/>
          <p:nvPr/>
        </p:nvSpPr>
        <p:spPr>
          <a:xfrm>
            <a:off x="5204391" y="2338336"/>
            <a:ext cx="49905" cy="126353"/>
          </a:xfrm>
          <a:custGeom>
            <a:avLst/>
            <a:gdLst/>
            <a:ahLst/>
            <a:cxnLst/>
            <a:rect l="l" t="t" r="r" b="b"/>
            <a:pathLst>
              <a:path w="2933" h="7426" extrusionOk="0">
                <a:moveTo>
                  <a:pt x="631" y="1"/>
                </a:moveTo>
                <a:cubicBezTo>
                  <a:pt x="471" y="1"/>
                  <a:pt x="314" y="68"/>
                  <a:pt x="176" y="242"/>
                </a:cubicBezTo>
                <a:cubicBezTo>
                  <a:pt x="151" y="267"/>
                  <a:pt x="151" y="292"/>
                  <a:pt x="126" y="292"/>
                </a:cubicBezTo>
                <a:cubicBezTo>
                  <a:pt x="1" y="518"/>
                  <a:pt x="26" y="768"/>
                  <a:pt x="26" y="1019"/>
                </a:cubicBezTo>
                <a:cubicBezTo>
                  <a:pt x="201" y="2723"/>
                  <a:pt x="452" y="4402"/>
                  <a:pt x="752" y="6082"/>
                </a:cubicBezTo>
                <a:cubicBezTo>
                  <a:pt x="803" y="6407"/>
                  <a:pt x="878" y="6758"/>
                  <a:pt x="1103" y="7034"/>
                </a:cubicBezTo>
                <a:cubicBezTo>
                  <a:pt x="1296" y="7248"/>
                  <a:pt x="1636" y="7426"/>
                  <a:pt x="1981" y="7426"/>
                </a:cubicBezTo>
                <a:cubicBezTo>
                  <a:pt x="2039" y="7426"/>
                  <a:pt x="2098" y="7421"/>
                  <a:pt x="2156" y="7410"/>
                </a:cubicBezTo>
                <a:cubicBezTo>
                  <a:pt x="2482" y="7335"/>
                  <a:pt x="2707" y="7109"/>
                  <a:pt x="2833" y="6859"/>
                </a:cubicBezTo>
                <a:cubicBezTo>
                  <a:pt x="2833" y="6859"/>
                  <a:pt x="2833" y="6833"/>
                  <a:pt x="2833" y="6833"/>
                </a:cubicBezTo>
                <a:cubicBezTo>
                  <a:pt x="2933" y="6583"/>
                  <a:pt x="2933" y="6307"/>
                  <a:pt x="2908" y="6031"/>
                </a:cubicBezTo>
                <a:cubicBezTo>
                  <a:pt x="2833" y="4603"/>
                  <a:pt x="2582" y="3174"/>
                  <a:pt x="2131" y="1796"/>
                </a:cubicBezTo>
                <a:cubicBezTo>
                  <a:pt x="1981" y="1295"/>
                  <a:pt x="1780" y="793"/>
                  <a:pt x="1379" y="392"/>
                </a:cubicBezTo>
                <a:cubicBezTo>
                  <a:pt x="1188" y="202"/>
                  <a:pt x="907" y="1"/>
                  <a:pt x="631" y="1"/>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57;p31"/>
          <p:cNvSpPr/>
          <p:nvPr/>
        </p:nvSpPr>
        <p:spPr>
          <a:xfrm>
            <a:off x="5263254" y="2551004"/>
            <a:ext cx="93395" cy="321549"/>
          </a:xfrm>
          <a:custGeom>
            <a:avLst/>
            <a:gdLst/>
            <a:ahLst/>
            <a:cxnLst/>
            <a:rect l="l" t="t" r="r" b="b"/>
            <a:pathLst>
              <a:path w="5489" h="18898" extrusionOk="0">
                <a:moveTo>
                  <a:pt x="3058" y="18898"/>
                </a:moveTo>
                <a:lnTo>
                  <a:pt x="5213" y="18898"/>
                </a:lnTo>
                <a:cubicBezTo>
                  <a:pt x="5439" y="15439"/>
                  <a:pt x="5489" y="6266"/>
                  <a:pt x="326" y="377"/>
                </a:cubicBezTo>
                <a:lnTo>
                  <a:pt x="326" y="377"/>
                </a:lnTo>
                <a:cubicBezTo>
                  <a:pt x="226" y="251"/>
                  <a:pt x="100" y="126"/>
                  <a:pt x="0" y="1"/>
                </a:cubicBezTo>
                <a:lnTo>
                  <a:pt x="0" y="1"/>
                </a:lnTo>
                <a:cubicBezTo>
                  <a:pt x="100" y="251"/>
                  <a:pt x="4186" y="9775"/>
                  <a:pt x="3058" y="18898"/>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66;p31"/>
          <p:cNvSpPr/>
          <p:nvPr/>
        </p:nvSpPr>
        <p:spPr>
          <a:xfrm>
            <a:off x="5913145" y="3827432"/>
            <a:ext cx="491699" cy="407696"/>
          </a:xfrm>
          <a:custGeom>
            <a:avLst/>
            <a:gdLst/>
            <a:ahLst/>
            <a:cxnLst/>
            <a:rect l="l" t="t" r="r" b="b"/>
            <a:pathLst>
              <a:path w="28898" h="23961" extrusionOk="0">
                <a:moveTo>
                  <a:pt x="5740" y="978"/>
                </a:moveTo>
                <a:cubicBezTo>
                  <a:pt x="5740" y="978"/>
                  <a:pt x="5213" y="878"/>
                  <a:pt x="4211" y="702"/>
                </a:cubicBezTo>
                <a:lnTo>
                  <a:pt x="4211" y="702"/>
                </a:lnTo>
                <a:lnTo>
                  <a:pt x="5339" y="1580"/>
                </a:lnTo>
                <a:cubicBezTo>
                  <a:pt x="777" y="2156"/>
                  <a:pt x="351" y="6517"/>
                  <a:pt x="351" y="6517"/>
                </a:cubicBezTo>
                <a:lnTo>
                  <a:pt x="351" y="6517"/>
                </a:lnTo>
                <a:lnTo>
                  <a:pt x="451" y="7118"/>
                </a:lnTo>
                <a:cubicBezTo>
                  <a:pt x="827" y="7870"/>
                  <a:pt x="0" y="7920"/>
                  <a:pt x="702" y="8372"/>
                </a:cubicBezTo>
                <a:lnTo>
                  <a:pt x="702" y="8372"/>
                </a:lnTo>
                <a:cubicBezTo>
                  <a:pt x="677" y="8547"/>
                  <a:pt x="802" y="8748"/>
                  <a:pt x="978" y="8948"/>
                </a:cubicBezTo>
                <a:lnTo>
                  <a:pt x="978" y="8948"/>
                </a:lnTo>
                <a:cubicBezTo>
                  <a:pt x="1529" y="9524"/>
                  <a:pt x="2682" y="10176"/>
                  <a:pt x="3083" y="10452"/>
                </a:cubicBezTo>
                <a:lnTo>
                  <a:pt x="3083" y="10452"/>
                </a:lnTo>
                <a:cubicBezTo>
                  <a:pt x="3634" y="10828"/>
                  <a:pt x="4261" y="11078"/>
                  <a:pt x="4712" y="11555"/>
                </a:cubicBezTo>
                <a:lnTo>
                  <a:pt x="4712" y="11555"/>
                </a:lnTo>
                <a:cubicBezTo>
                  <a:pt x="5263" y="12131"/>
                  <a:pt x="5464" y="12983"/>
                  <a:pt x="5389" y="13760"/>
                </a:cubicBezTo>
                <a:lnTo>
                  <a:pt x="5389" y="13760"/>
                </a:lnTo>
                <a:cubicBezTo>
                  <a:pt x="5313" y="14562"/>
                  <a:pt x="4988" y="15314"/>
                  <a:pt x="4587" y="16016"/>
                </a:cubicBezTo>
                <a:lnTo>
                  <a:pt x="4587" y="16016"/>
                </a:lnTo>
                <a:cubicBezTo>
                  <a:pt x="4211" y="16718"/>
                  <a:pt x="3760" y="17369"/>
                  <a:pt x="3384" y="18096"/>
                </a:cubicBezTo>
                <a:lnTo>
                  <a:pt x="3384" y="18096"/>
                </a:lnTo>
                <a:cubicBezTo>
                  <a:pt x="2456" y="19875"/>
                  <a:pt x="2156" y="21956"/>
                  <a:pt x="2481" y="23961"/>
                </a:cubicBezTo>
                <a:lnTo>
                  <a:pt x="2481" y="23961"/>
                </a:lnTo>
                <a:lnTo>
                  <a:pt x="24938" y="23961"/>
                </a:lnTo>
                <a:cubicBezTo>
                  <a:pt x="28897" y="17870"/>
                  <a:pt x="25138" y="14738"/>
                  <a:pt x="23810" y="13860"/>
                </a:cubicBezTo>
                <a:lnTo>
                  <a:pt x="23810" y="13860"/>
                </a:lnTo>
                <a:cubicBezTo>
                  <a:pt x="23609" y="13735"/>
                  <a:pt x="23359" y="13860"/>
                  <a:pt x="23334" y="14086"/>
                </a:cubicBezTo>
                <a:lnTo>
                  <a:pt x="23334" y="14086"/>
                </a:lnTo>
                <a:cubicBezTo>
                  <a:pt x="23258" y="14487"/>
                  <a:pt x="23183" y="14788"/>
                  <a:pt x="23058" y="15063"/>
                </a:cubicBezTo>
                <a:lnTo>
                  <a:pt x="23058" y="15063"/>
                </a:lnTo>
                <a:cubicBezTo>
                  <a:pt x="22732" y="15916"/>
                  <a:pt x="21805" y="16392"/>
                  <a:pt x="20902" y="16191"/>
                </a:cubicBezTo>
                <a:lnTo>
                  <a:pt x="20902" y="16191"/>
                </a:lnTo>
                <a:cubicBezTo>
                  <a:pt x="19073" y="15815"/>
                  <a:pt x="16416" y="15590"/>
                  <a:pt x="14110" y="15765"/>
                </a:cubicBezTo>
                <a:lnTo>
                  <a:pt x="14110" y="15765"/>
                </a:lnTo>
                <a:cubicBezTo>
                  <a:pt x="11354" y="15991"/>
                  <a:pt x="10201" y="13560"/>
                  <a:pt x="10727" y="11204"/>
                </a:cubicBezTo>
                <a:lnTo>
                  <a:pt x="10727" y="11204"/>
                </a:lnTo>
                <a:cubicBezTo>
                  <a:pt x="11203" y="8998"/>
                  <a:pt x="12256" y="2482"/>
                  <a:pt x="7519" y="1605"/>
                </a:cubicBezTo>
                <a:lnTo>
                  <a:pt x="7519" y="1605"/>
                </a:lnTo>
                <a:cubicBezTo>
                  <a:pt x="7043" y="1154"/>
                  <a:pt x="6065" y="276"/>
                  <a:pt x="5439" y="1"/>
                </a:cubicBezTo>
                <a:lnTo>
                  <a:pt x="5439" y="1"/>
                </a:lnTo>
                <a:close/>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85;p31"/>
          <p:cNvSpPr/>
          <p:nvPr/>
        </p:nvSpPr>
        <p:spPr>
          <a:xfrm>
            <a:off x="2915351" y="627534"/>
            <a:ext cx="576529" cy="398518"/>
          </a:xfrm>
          <a:custGeom>
            <a:avLst/>
            <a:gdLst/>
            <a:ahLst/>
            <a:cxnLst/>
            <a:rect l="l" t="t" r="r" b="b"/>
            <a:pathLst>
              <a:path w="13510" h="11204" extrusionOk="0">
                <a:moveTo>
                  <a:pt x="10000" y="752"/>
                </a:moveTo>
                <a:cubicBezTo>
                  <a:pt x="7770" y="1153"/>
                  <a:pt x="8271" y="4211"/>
                  <a:pt x="8496" y="5239"/>
                </a:cubicBezTo>
                <a:lnTo>
                  <a:pt x="8496" y="5239"/>
                </a:lnTo>
                <a:cubicBezTo>
                  <a:pt x="8747" y="6341"/>
                  <a:pt x="8221" y="7494"/>
                  <a:pt x="6918" y="7369"/>
                </a:cubicBezTo>
                <a:lnTo>
                  <a:pt x="6918" y="7369"/>
                </a:lnTo>
                <a:cubicBezTo>
                  <a:pt x="5840" y="7294"/>
                  <a:pt x="4587" y="7394"/>
                  <a:pt x="3735" y="7570"/>
                </a:cubicBezTo>
                <a:lnTo>
                  <a:pt x="3735" y="7570"/>
                </a:lnTo>
                <a:cubicBezTo>
                  <a:pt x="3334" y="7670"/>
                  <a:pt x="2882" y="7444"/>
                  <a:pt x="2732" y="7043"/>
                </a:cubicBezTo>
                <a:lnTo>
                  <a:pt x="2732" y="7043"/>
                </a:lnTo>
                <a:cubicBezTo>
                  <a:pt x="2682" y="6918"/>
                  <a:pt x="2632" y="6768"/>
                  <a:pt x="2607" y="6592"/>
                </a:cubicBezTo>
                <a:lnTo>
                  <a:pt x="2607" y="6592"/>
                </a:lnTo>
                <a:cubicBezTo>
                  <a:pt x="2582" y="6492"/>
                  <a:pt x="2481" y="6442"/>
                  <a:pt x="2381" y="6492"/>
                </a:cubicBezTo>
                <a:lnTo>
                  <a:pt x="2381" y="6492"/>
                </a:lnTo>
                <a:cubicBezTo>
                  <a:pt x="1755" y="6893"/>
                  <a:pt x="0" y="8346"/>
                  <a:pt x="1855" y="11204"/>
                </a:cubicBezTo>
                <a:lnTo>
                  <a:pt x="1855" y="11204"/>
                </a:lnTo>
                <a:lnTo>
                  <a:pt x="12356" y="11204"/>
                </a:lnTo>
                <a:cubicBezTo>
                  <a:pt x="12507" y="10276"/>
                  <a:pt x="12356" y="9299"/>
                  <a:pt x="11930" y="8447"/>
                </a:cubicBezTo>
                <a:lnTo>
                  <a:pt x="11930" y="8447"/>
                </a:lnTo>
                <a:cubicBezTo>
                  <a:pt x="11755" y="8121"/>
                  <a:pt x="11554" y="7820"/>
                  <a:pt x="11354" y="7494"/>
                </a:cubicBezTo>
                <a:lnTo>
                  <a:pt x="11354" y="7494"/>
                </a:lnTo>
                <a:cubicBezTo>
                  <a:pt x="11178" y="7169"/>
                  <a:pt x="11028" y="6818"/>
                  <a:pt x="11003" y="6442"/>
                </a:cubicBezTo>
                <a:lnTo>
                  <a:pt x="11003" y="6442"/>
                </a:lnTo>
                <a:cubicBezTo>
                  <a:pt x="10953" y="6066"/>
                  <a:pt x="11053" y="5665"/>
                  <a:pt x="11304" y="5389"/>
                </a:cubicBezTo>
                <a:lnTo>
                  <a:pt x="11304" y="5389"/>
                </a:lnTo>
                <a:cubicBezTo>
                  <a:pt x="11529" y="5189"/>
                  <a:pt x="11830" y="5063"/>
                  <a:pt x="12080" y="4888"/>
                </a:cubicBezTo>
                <a:lnTo>
                  <a:pt x="12080" y="4888"/>
                </a:lnTo>
                <a:cubicBezTo>
                  <a:pt x="12256" y="4762"/>
                  <a:pt x="12807" y="4462"/>
                  <a:pt x="13058" y="4186"/>
                </a:cubicBezTo>
                <a:lnTo>
                  <a:pt x="13058" y="4186"/>
                </a:lnTo>
                <a:cubicBezTo>
                  <a:pt x="13133" y="4086"/>
                  <a:pt x="13183" y="3986"/>
                  <a:pt x="13183" y="3910"/>
                </a:cubicBezTo>
                <a:lnTo>
                  <a:pt x="13183" y="3910"/>
                </a:lnTo>
                <a:cubicBezTo>
                  <a:pt x="13509" y="3710"/>
                  <a:pt x="13133" y="3685"/>
                  <a:pt x="13309" y="3334"/>
                </a:cubicBezTo>
                <a:lnTo>
                  <a:pt x="13309" y="3334"/>
                </a:lnTo>
                <a:lnTo>
                  <a:pt x="13359" y="3058"/>
                </a:lnTo>
                <a:cubicBezTo>
                  <a:pt x="13359" y="3058"/>
                  <a:pt x="13158" y="1003"/>
                  <a:pt x="11028" y="752"/>
                </a:cubicBezTo>
                <a:lnTo>
                  <a:pt x="11028" y="752"/>
                </a:lnTo>
                <a:lnTo>
                  <a:pt x="11529" y="326"/>
                </a:lnTo>
                <a:cubicBezTo>
                  <a:pt x="11078" y="402"/>
                  <a:pt x="10827" y="477"/>
                  <a:pt x="10827" y="477"/>
                </a:cubicBezTo>
                <a:lnTo>
                  <a:pt x="10827" y="477"/>
                </a:lnTo>
                <a:lnTo>
                  <a:pt x="10978" y="1"/>
                </a:lnTo>
                <a:cubicBezTo>
                  <a:pt x="10677" y="126"/>
                  <a:pt x="10226" y="552"/>
                  <a:pt x="10000" y="7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09;p31"/>
          <p:cNvSpPr/>
          <p:nvPr/>
        </p:nvSpPr>
        <p:spPr>
          <a:xfrm>
            <a:off x="4067944" y="4155926"/>
            <a:ext cx="293832" cy="243502"/>
          </a:xfrm>
          <a:custGeom>
            <a:avLst/>
            <a:gdLst/>
            <a:ahLst/>
            <a:cxnLst/>
            <a:rect l="l" t="t" r="r" b="b"/>
            <a:pathLst>
              <a:path w="17269" h="14311" extrusionOk="0">
                <a:moveTo>
                  <a:pt x="12782" y="952"/>
                </a:moveTo>
                <a:cubicBezTo>
                  <a:pt x="9950" y="1479"/>
                  <a:pt x="10577" y="5364"/>
                  <a:pt x="10853" y="6692"/>
                </a:cubicBezTo>
                <a:lnTo>
                  <a:pt x="10853" y="6692"/>
                </a:lnTo>
                <a:cubicBezTo>
                  <a:pt x="11178" y="8095"/>
                  <a:pt x="10502" y="9549"/>
                  <a:pt x="8823" y="9424"/>
                </a:cubicBezTo>
                <a:lnTo>
                  <a:pt x="8823" y="9424"/>
                </a:lnTo>
                <a:cubicBezTo>
                  <a:pt x="7444" y="9298"/>
                  <a:pt x="5865" y="9449"/>
                  <a:pt x="4787" y="9674"/>
                </a:cubicBezTo>
                <a:lnTo>
                  <a:pt x="4787" y="9674"/>
                </a:lnTo>
                <a:cubicBezTo>
                  <a:pt x="4236" y="9775"/>
                  <a:pt x="3685" y="9499"/>
                  <a:pt x="3484" y="8998"/>
                </a:cubicBezTo>
                <a:lnTo>
                  <a:pt x="3484" y="8998"/>
                </a:lnTo>
                <a:cubicBezTo>
                  <a:pt x="3434" y="8822"/>
                  <a:pt x="3384" y="8647"/>
                  <a:pt x="3334" y="8421"/>
                </a:cubicBezTo>
                <a:lnTo>
                  <a:pt x="3334" y="8421"/>
                </a:lnTo>
                <a:cubicBezTo>
                  <a:pt x="3309" y="8271"/>
                  <a:pt x="3158" y="8196"/>
                  <a:pt x="3033" y="8271"/>
                </a:cubicBezTo>
                <a:lnTo>
                  <a:pt x="3033" y="8271"/>
                </a:lnTo>
                <a:cubicBezTo>
                  <a:pt x="2256" y="8797"/>
                  <a:pt x="1" y="10677"/>
                  <a:pt x="2381" y="14311"/>
                </a:cubicBezTo>
                <a:lnTo>
                  <a:pt x="2381" y="14311"/>
                </a:lnTo>
                <a:lnTo>
                  <a:pt x="15790" y="14311"/>
                </a:lnTo>
                <a:cubicBezTo>
                  <a:pt x="15991" y="13108"/>
                  <a:pt x="15790" y="11855"/>
                  <a:pt x="15239" y="10802"/>
                </a:cubicBezTo>
                <a:lnTo>
                  <a:pt x="15239" y="10802"/>
                </a:lnTo>
                <a:cubicBezTo>
                  <a:pt x="15038" y="10376"/>
                  <a:pt x="14762" y="9975"/>
                  <a:pt x="14512" y="9574"/>
                </a:cubicBezTo>
                <a:lnTo>
                  <a:pt x="14512" y="9574"/>
                </a:lnTo>
                <a:cubicBezTo>
                  <a:pt x="14286" y="9148"/>
                  <a:pt x="14086" y="8697"/>
                  <a:pt x="14061" y="8221"/>
                </a:cubicBezTo>
                <a:lnTo>
                  <a:pt x="14061" y="8221"/>
                </a:lnTo>
                <a:cubicBezTo>
                  <a:pt x="14011" y="7745"/>
                  <a:pt x="14136" y="7243"/>
                  <a:pt x="14462" y="6892"/>
                </a:cubicBezTo>
                <a:lnTo>
                  <a:pt x="14462" y="6892"/>
                </a:lnTo>
                <a:cubicBezTo>
                  <a:pt x="14737" y="6617"/>
                  <a:pt x="15113" y="6466"/>
                  <a:pt x="15439" y="6241"/>
                </a:cubicBezTo>
                <a:lnTo>
                  <a:pt x="15439" y="6241"/>
                </a:lnTo>
                <a:cubicBezTo>
                  <a:pt x="15665" y="6065"/>
                  <a:pt x="16366" y="5689"/>
                  <a:pt x="16667" y="5338"/>
                </a:cubicBezTo>
                <a:lnTo>
                  <a:pt x="16667" y="5338"/>
                </a:lnTo>
                <a:cubicBezTo>
                  <a:pt x="16793" y="5213"/>
                  <a:pt x="16868" y="5088"/>
                  <a:pt x="16843" y="4988"/>
                </a:cubicBezTo>
                <a:lnTo>
                  <a:pt x="16843" y="4988"/>
                </a:lnTo>
                <a:cubicBezTo>
                  <a:pt x="17269" y="4712"/>
                  <a:pt x="16767" y="4712"/>
                  <a:pt x="16993" y="4261"/>
                </a:cubicBezTo>
                <a:lnTo>
                  <a:pt x="16993" y="4261"/>
                </a:lnTo>
                <a:lnTo>
                  <a:pt x="17068" y="3885"/>
                </a:lnTo>
                <a:cubicBezTo>
                  <a:pt x="17068" y="3885"/>
                  <a:pt x="16818" y="1278"/>
                  <a:pt x="14086" y="927"/>
                </a:cubicBezTo>
                <a:lnTo>
                  <a:pt x="14086" y="927"/>
                </a:lnTo>
                <a:lnTo>
                  <a:pt x="14737" y="401"/>
                </a:lnTo>
                <a:cubicBezTo>
                  <a:pt x="14161" y="501"/>
                  <a:pt x="13835" y="577"/>
                  <a:pt x="13835" y="577"/>
                </a:cubicBezTo>
                <a:lnTo>
                  <a:pt x="13835" y="577"/>
                </a:lnTo>
                <a:lnTo>
                  <a:pt x="14011" y="0"/>
                </a:lnTo>
                <a:cubicBezTo>
                  <a:pt x="13635" y="176"/>
                  <a:pt x="13058" y="677"/>
                  <a:pt x="12782" y="9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899"/>
          <a:stretch/>
        </p:blipFill>
        <p:spPr>
          <a:xfrm>
            <a:off x="2952599" y="3525594"/>
            <a:ext cx="1409177" cy="1297877"/>
          </a:xfrm>
          <a:prstGeom prst="ellipse">
            <a:avLst/>
          </a:prstGeom>
          <a:ln>
            <a:noFill/>
          </a:ln>
          <a:effectLst>
            <a:softEdge rad="112500"/>
          </a:effec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610" t="9701" r="14745" b="15975"/>
          <a:stretch/>
        </p:blipFill>
        <p:spPr>
          <a:xfrm>
            <a:off x="6804248" y="-107678"/>
            <a:ext cx="1691494" cy="1619147"/>
          </a:xfrm>
          <a:prstGeom prst="ellipse">
            <a:avLst/>
          </a:prstGeom>
          <a:ln>
            <a:noFill/>
          </a:ln>
          <a:effectLst>
            <a:softEdge rad="112500"/>
          </a:effectLst>
        </p:spPr>
      </p:pic>
    </p:spTree>
    <p:extLst>
      <p:ext uri="{BB962C8B-B14F-4D97-AF65-F5344CB8AC3E}">
        <p14:creationId xmlns:p14="http://schemas.microsoft.com/office/powerpoint/2010/main" val="187772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pic>
        <p:nvPicPr>
          <p:cNvPr id="1538" name="Google Shape;1538;p63"/>
          <p:cNvPicPr preferRelativeResize="0"/>
          <p:nvPr/>
        </p:nvPicPr>
        <p:blipFill rotWithShape="1">
          <a:blip r:embed="rId3">
            <a:alphaModFix/>
          </a:blip>
          <a:srcRect t="13800" r="9926"/>
          <a:stretch/>
        </p:blipFill>
        <p:spPr>
          <a:xfrm rot="-2546224" flipH="1">
            <a:off x="1007745" y="635485"/>
            <a:ext cx="1260884" cy="1163230"/>
          </a:xfrm>
          <a:prstGeom prst="rect">
            <a:avLst/>
          </a:prstGeom>
          <a:noFill/>
          <a:ln>
            <a:noFill/>
          </a:ln>
        </p:spPr>
      </p:pic>
      <p:pic>
        <p:nvPicPr>
          <p:cNvPr id="1540" name="Google Shape;1540;p63"/>
          <p:cNvPicPr preferRelativeResize="0"/>
          <p:nvPr/>
        </p:nvPicPr>
        <p:blipFill rotWithShape="1">
          <a:blip r:embed="rId4">
            <a:alphaModFix/>
          </a:blip>
          <a:srcRect t="9703" r="2400" b="9501"/>
          <a:stretch/>
        </p:blipFill>
        <p:spPr>
          <a:xfrm>
            <a:off x="6660232" y="2715766"/>
            <a:ext cx="2785851" cy="2800875"/>
          </a:xfrm>
          <a:prstGeom prst="rect">
            <a:avLst/>
          </a:prstGeom>
          <a:noFill/>
          <a:ln>
            <a:noFill/>
          </a:ln>
        </p:spPr>
      </p:pic>
      <p:sp>
        <p:nvSpPr>
          <p:cNvPr id="3" name="Rectangle 2"/>
          <p:cNvSpPr/>
          <p:nvPr/>
        </p:nvSpPr>
        <p:spPr>
          <a:xfrm>
            <a:off x="1684671" y="1381919"/>
            <a:ext cx="5958149" cy="2308324"/>
          </a:xfrm>
          <a:prstGeom prst="rect">
            <a:avLst/>
          </a:prstGeom>
        </p:spPr>
        <p:txBody>
          <a:bodyPr wrap="square">
            <a:spAutoFit/>
          </a:bodyPr>
          <a:lstStyle/>
          <a:p>
            <a:pPr marL="342900" lvl="0" indent="-342900">
              <a:lnSpc>
                <a:spcPct val="150000"/>
              </a:lnSpc>
              <a:buFont typeface="Wingdings" pitchFamily="2" charset="2"/>
              <a:buChar char="q"/>
            </a:pPr>
            <a:r>
              <a:rPr lang="en-US" sz="2400" b="1" i="1" dirty="0" err="1"/>
              <a:t>Kế</a:t>
            </a:r>
            <a:r>
              <a:rPr lang="en-US" sz="2400" b="1" i="1" dirty="0"/>
              <a:t> </a:t>
            </a:r>
            <a:r>
              <a:rPr lang="en-US" sz="2400" b="1" i="1" dirty="0" err="1"/>
              <a:t>hoạch</a:t>
            </a:r>
            <a:r>
              <a:rPr lang="en-US" sz="2400" b="1" i="1" dirty="0"/>
              <a:t> </a:t>
            </a:r>
            <a:r>
              <a:rPr lang="en-US" sz="2400" b="1" i="1" dirty="0" err="1"/>
              <a:t>giáo</a:t>
            </a:r>
            <a:r>
              <a:rPr lang="en-US" sz="2400" b="1" i="1" dirty="0"/>
              <a:t> </a:t>
            </a:r>
            <a:r>
              <a:rPr lang="en-US" sz="2400" b="1" i="1" dirty="0" err="1"/>
              <a:t>dục</a:t>
            </a:r>
            <a:r>
              <a:rPr lang="en-US" sz="2400" b="1" i="1" dirty="0"/>
              <a:t> </a:t>
            </a:r>
            <a:r>
              <a:rPr lang="en-US" sz="2400" b="1" i="1" dirty="0" err="1"/>
              <a:t>năm</a:t>
            </a:r>
            <a:r>
              <a:rPr lang="en-US" sz="2400" b="1" i="1" dirty="0"/>
              <a:t> </a:t>
            </a:r>
            <a:r>
              <a:rPr lang="en-US" sz="2400" b="1" i="1" dirty="0" err="1"/>
              <a:t>học</a:t>
            </a:r>
            <a:endParaRPr lang="en-US" sz="2400" dirty="0"/>
          </a:p>
          <a:p>
            <a:pPr marL="342900" lvl="0" indent="-342900">
              <a:lnSpc>
                <a:spcPct val="150000"/>
              </a:lnSpc>
              <a:buFont typeface="Wingdings" pitchFamily="2" charset="2"/>
              <a:buChar char="q"/>
            </a:pPr>
            <a:r>
              <a:rPr lang="en-US" sz="2400" b="1" i="1" dirty="0" err="1"/>
              <a:t>Kế</a:t>
            </a:r>
            <a:r>
              <a:rPr lang="en-US" sz="2400" b="1" i="1" dirty="0"/>
              <a:t> </a:t>
            </a:r>
            <a:r>
              <a:rPr lang="en-US" sz="2400" b="1" i="1" dirty="0" err="1"/>
              <a:t>hoạch</a:t>
            </a:r>
            <a:r>
              <a:rPr lang="en-US" sz="2400" b="1" i="1" dirty="0"/>
              <a:t> </a:t>
            </a:r>
            <a:r>
              <a:rPr lang="en-US" sz="2400" b="1" i="1" dirty="0" err="1"/>
              <a:t>giáo</a:t>
            </a:r>
            <a:r>
              <a:rPr lang="en-US" sz="2400" b="1" i="1" dirty="0"/>
              <a:t> </a:t>
            </a:r>
            <a:r>
              <a:rPr lang="en-US" sz="2400" b="1" i="1" dirty="0" err="1"/>
              <a:t>dục</a:t>
            </a:r>
            <a:r>
              <a:rPr lang="en-US" sz="2400" b="1" i="1" dirty="0"/>
              <a:t> </a:t>
            </a:r>
            <a:r>
              <a:rPr lang="en-US" sz="2400" b="1" i="1" dirty="0" err="1"/>
              <a:t>tháng</a:t>
            </a:r>
            <a:r>
              <a:rPr lang="en-US" sz="2400" b="1" i="1" dirty="0"/>
              <a:t> </a:t>
            </a:r>
            <a:endParaRPr lang="en-US" sz="2400" dirty="0"/>
          </a:p>
          <a:p>
            <a:pPr marL="342900" lvl="0" indent="-342900">
              <a:lnSpc>
                <a:spcPct val="150000"/>
              </a:lnSpc>
              <a:buFont typeface="Wingdings" pitchFamily="2" charset="2"/>
              <a:buChar char="q"/>
            </a:pPr>
            <a:r>
              <a:rPr lang="en-US" sz="2400" b="1" i="1" dirty="0" err="1"/>
              <a:t>Kế</a:t>
            </a:r>
            <a:r>
              <a:rPr lang="en-US" sz="2400" b="1" i="1" dirty="0"/>
              <a:t> </a:t>
            </a:r>
            <a:r>
              <a:rPr lang="en-US" sz="2400" b="1" i="1" dirty="0" err="1"/>
              <a:t>hoạch</a:t>
            </a:r>
            <a:r>
              <a:rPr lang="en-US" sz="2400" b="1" i="1" dirty="0"/>
              <a:t> </a:t>
            </a:r>
            <a:r>
              <a:rPr lang="en-US" sz="2400" b="1" i="1" dirty="0" err="1"/>
              <a:t>giáo</a:t>
            </a:r>
            <a:r>
              <a:rPr lang="en-US" sz="2400" b="1" i="1" dirty="0"/>
              <a:t> </a:t>
            </a:r>
            <a:r>
              <a:rPr lang="en-US" sz="2400" b="1" i="1" dirty="0" err="1"/>
              <a:t>dục</a:t>
            </a:r>
            <a:r>
              <a:rPr lang="en-US" sz="2400" b="1" i="1" dirty="0"/>
              <a:t> </a:t>
            </a:r>
            <a:r>
              <a:rPr lang="en-US" sz="2400" b="1" i="1" dirty="0" err="1"/>
              <a:t>chủ</a:t>
            </a:r>
            <a:r>
              <a:rPr lang="en-US" sz="2400" b="1" i="1" dirty="0"/>
              <a:t> </a:t>
            </a:r>
            <a:r>
              <a:rPr lang="en-US" sz="2400" b="1" i="1" dirty="0" err="1"/>
              <a:t>đề</a:t>
            </a:r>
            <a:r>
              <a:rPr lang="en-US" sz="2400" b="1" i="1" dirty="0"/>
              <a:t> (</a:t>
            </a:r>
            <a:r>
              <a:rPr lang="en-US" sz="2400" b="1" i="1" dirty="0" err="1"/>
              <a:t>nếu</a:t>
            </a:r>
            <a:r>
              <a:rPr lang="en-US" sz="2400" b="1" i="1" dirty="0"/>
              <a:t> </a:t>
            </a:r>
            <a:r>
              <a:rPr lang="en-US" sz="2400" b="1" i="1" dirty="0" err="1"/>
              <a:t>có</a:t>
            </a:r>
            <a:r>
              <a:rPr lang="en-US" sz="2400" b="1" i="1" dirty="0"/>
              <a:t>)</a:t>
            </a:r>
            <a:endParaRPr lang="en-US" sz="2400" dirty="0"/>
          </a:p>
          <a:p>
            <a:pPr marL="342900" lvl="0" indent="-342900">
              <a:lnSpc>
                <a:spcPct val="150000"/>
              </a:lnSpc>
              <a:buFont typeface="Wingdings" pitchFamily="2" charset="2"/>
              <a:buChar char="q"/>
            </a:pPr>
            <a:r>
              <a:rPr lang="en-US" sz="2400" b="1" i="1" dirty="0" err="1"/>
              <a:t>Kế</a:t>
            </a:r>
            <a:r>
              <a:rPr lang="en-US" sz="2400" b="1" i="1" dirty="0"/>
              <a:t> </a:t>
            </a:r>
            <a:r>
              <a:rPr lang="en-US" sz="2400" b="1" i="1" dirty="0" err="1"/>
              <a:t>hoạch</a:t>
            </a:r>
            <a:r>
              <a:rPr lang="en-US" sz="2400" b="1" i="1" dirty="0"/>
              <a:t> </a:t>
            </a:r>
            <a:r>
              <a:rPr lang="en-US" sz="2400" b="1" i="1" dirty="0" err="1"/>
              <a:t>giáo</a:t>
            </a:r>
            <a:r>
              <a:rPr lang="en-US" sz="2400" b="1" i="1" dirty="0"/>
              <a:t> </a:t>
            </a:r>
            <a:r>
              <a:rPr lang="en-US" sz="2400" b="1" i="1" dirty="0" err="1"/>
              <a:t>dục</a:t>
            </a:r>
            <a:r>
              <a:rPr lang="en-US" sz="2400" b="1" i="1" dirty="0"/>
              <a:t> </a:t>
            </a:r>
            <a:r>
              <a:rPr lang="en-US" sz="2400" b="1" i="1" dirty="0" err="1"/>
              <a:t>tuần</a:t>
            </a:r>
            <a:r>
              <a:rPr lang="en-US" sz="2400" b="1" i="1" dirty="0"/>
              <a:t> </a:t>
            </a:r>
            <a:r>
              <a:rPr lang="en-US" sz="2400" b="1" i="1" dirty="0" err="1"/>
              <a:t>hoặc</a:t>
            </a:r>
            <a:r>
              <a:rPr lang="en-US" sz="2400" b="1" i="1" dirty="0"/>
              <a:t> (</a:t>
            </a:r>
            <a:r>
              <a:rPr lang="en-US" sz="2400" b="1" i="1" dirty="0" err="1"/>
              <a:t>ngày</a:t>
            </a:r>
            <a:r>
              <a:rPr lang="en-US" sz="2400" b="1" i="1" dirty="0"/>
              <a:t>)</a:t>
            </a:r>
            <a:endParaRPr lang="en-US" sz="2400" dirty="0"/>
          </a:p>
        </p:txBody>
      </p:sp>
      <p:sp>
        <p:nvSpPr>
          <p:cNvPr id="4" name="Rectangle 3"/>
          <p:cNvSpPr/>
          <p:nvPr/>
        </p:nvSpPr>
        <p:spPr>
          <a:xfrm>
            <a:off x="2286000" y="627534"/>
            <a:ext cx="4636206" cy="461665"/>
          </a:xfrm>
          <a:prstGeom prst="rect">
            <a:avLst/>
          </a:prstGeom>
        </p:spPr>
        <p:txBody>
          <a:bodyPr wrap="none">
            <a:spAutoFit/>
          </a:bodyPr>
          <a:lstStyle/>
          <a:p>
            <a:pPr lvl="0"/>
            <a:r>
              <a:rPr lang="en-US" sz="2400" b="1" dirty="0">
                <a:solidFill>
                  <a:srgbClr val="0033CC"/>
                </a:solidFill>
              </a:rPr>
              <a:t>HỒ SƠ KẾ HOẠCH GIÁO DỤC </a:t>
            </a:r>
            <a:endParaRPr lang="en-US" sz="2400" dirty="0">
              <a:solidFill>
                <a:srgbClr val="0033CC"/>
              </a:solidFill>
            </a:endParaRPr>
          </a:p>
        </p:txBody>
      </p:sp>
    </p:spTree>
    <p:extLst>
      <p:ext uri="{BB962C8B-B14F-4D97-AF65-F5344CB8AC3E}">
        <p14:creationId xmlns:p14="http://schemas.microsoft.com/office/powerpoint/2010/main" val="237975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85" y="771550"/>
            <a:ext cx="7951574" cy="3727300"/>
          </a:xfrm>
          <a:prstGeom prst="rect">
            <a:avLst/>
          </a:prstGeom>
          <a:ln>
            <a:noFill/>
          </a:ln>
          <a:effectLst>
            <a:softEdge rad="112500"/>
          </a:effectLst>
        </p:spPr>
      </p:pic>
      <p:sp>
        <p:nvSpPr>
          <p:cNvPr id="5" name="Rounded Rectangle 4"/>
          <p:cNvSpPr/>
          <p:nvPr/>
        </p:nvSpPr>
        <p:spPr>
          <a:xfrm>
            <a:off x="2123728" y="2787774"/>
            <a:ext cx="5256584" cy="79208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solidFill>
                  <a:srgbClr val="C00000"/>
                </a:solidFill>
              </a:rPr>
              <a:t>TRÂN</a:t>
            </a:r>
            <a:r>
              <a:rPr lang="en-US" sz="3200" b="1" dirty="0">
                <a:solidFill>
                  <a:srgbClr val="C00000"/>
                </a:solidFill>
              </a:rPr>
              <a:t> </a:t>
            </a:r>
            <a:r>
              <a:rPr lang="en-US" sz="3200" b="1" dirty="0" err="1">
                <a:solidFill>
                  <a:srgbClr val="C00000"/>
                </a:solidFill>
              </a:rPr>
              <a:t>TRỌNG</a:t>
            </a:r>
            <a:r>
              <a:rPr lang="en-US" sz="3200" b="1" dirty="0">
                <a:solidFill>
                  <a:srgbClr val="C00000"/>
                </a:solidFill>
              </a:rPr>
              <a:t> </a:t>
            </a:r>
            <a:r>
              <a:rPr lang="en-US" sz="3200" b="1" dirty="0" err="1">
                <a:solidFill>
                  <a:srgbClr val="C00000"/>
                </a:solidFill>
              </a:rPr>
              <a:t>CẢM</a:t>
            </a:r>
            <a:r>
              <a:rPr lang="en-US" sz="3200" b="1" dirty="0">
                <a:solidFill>
                  <a:srgbClr val="C00000"/>
                </a:solidFill>
              </a:rPr>
              <a:t> </a:t>
            </a:r>
            <a:r>
              <a:rPr lang="vi-VN" sz="3200" b="1" dirty="0">
                <a:solidFill>
                  <a:srgbClr val="C00000"/>
                </a:solidFill>
              </a:rPr>
              <a:t>Ơ</a:t>
            </a:r>
            <a:r>
              <a:rPr lang="en-US" sz="3200" b="1" dirty="0">
                <a:solidFill>
                  <a:srgbClr val="C00000"/>
                </a:solidFill>
              </a:rPr>
              <a:t>N</a:t>
            </a:r>
          </a:p>
        </p:txBody>
      </p:sp>
    </p:spTree>
    <p:extLst>
      <p:ext uri="{BB962C8B-B14F-4D97-AF65-F5344CB8AC3E}">
        <p14:creationId xmlns:p14="http://schemas.microsoft.com/office/powerpoint/2010/main" val="20762499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21" name="Rectangle 20"/>
          <p:cNvSpPr/>
          <p:nvPr/>
        </p:nvSpPr>
        <p:spPr>
          <a:xfrm>
            <a:off x="1043608" y="387101"/>
            <a:ext cx="1415772" cy="461665"/>
          </a:xfrm>
          <a:prstGeom prst="rect">
            <a:avLst/>
          </a:prstGeom>
        </p:spPr>
        <p:txBody>
          <a:bodyPr wrap="none">
            <a:spAutoFit/>
          </a:bodyPr>
          <a:lstStyle/>
          <a:p>
            <a:pPr lvl="0"/>
            <a:r>
              <a:rPr lang="en-US" sz="2400" b="1" dirty="0" err="1">
                <a:solidFill>
                  <a:srgbClr val="FF0000"/>
                </a:solidFill>
              </a:rPr>
              <a:t>BÀI</a:t>
            </a:r>
            <a:r>
              <a:rPr lang="en-US" sz="2400" b="1" dirty="0">
                <a:solidFill>
                  <a:srgbClr val="FF0000"/>
                </a:solidFill>
              </a:rPr>
              <a:t> </a:t>
            </a:r>
            <a:r>
              <a:rPr lang="en-US" sz="2400" b="1" dirty="0" err="1">
                <a:solidFill>
                  <a:srgbClr val="FF0000"/>
                </a:solidFill>
              </a:rPr>
              <a:t>TẬP</a:t>
            </a:r>
            <a:endParaRPr lang="en-US" sz="2400" b="1"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3954275"/>
            <a:ext cx="1085968" cy="1085968"/>
          </a:xfrm>
          <a:prstGeom prst="rect">
            <a:avLst/>
          </a:prstGeom>
          <a:ln>
            <a:noFill/>
          </a:ln>
          <a:effectLst>
            <a:softEdge rad="112500"/>
          </a:effectLst>
        </p:spPr>
      </p:pic>
      <p:graphicFrame>
        <p:nvGraphicFramePr>
          <p:cNvPr id="3" name="Bảng 3">
            <a:extLst>
              <a:ext uri="{FF2B5EF4-FFF2-40B4-BE49-F238E27FC236}">
                <a16:creationId xmlns:a16="http://schemas.microsoft.com/office/drawing/2014/main" id="{78DE7C83-B447-4822-A660-E224EFF4A05D}"/>
              </a:ext>
            </a:extLst>
          </p:cNvPr>
          <p:cNvGraphicFramePr>
            <a:graphicFrameLocks noGrp="1"/>
          </p:cNvGraphicFramePr>
          <p:nvPr>
            <p:extLst>
              <p:ext uri="{D42A27DB-BD31-4B8C-83A1-F6EECF244321}">
                <p14:modId xmlns:p14="http://schemas.microsoft.com/office/powerpoint/2010/main" val="553033377"/>
              </p:ext>
            </p:extLst>
          </p:nvPr>
        </p:nvGraphicFramePr>
        <p:xfrm>
          <a:off x="1619672" y="872028"/>
          <a:ext cx="6096000" cy="4145280"/>
        </p:xfrm>
        <a:graphic>
          <a:graphicData uri="http://schemas.openxmlformats.org/drawingml/2006/table">
            <a:tbl>
              <a:tblPr firstRow="1" bandRow="1">
                <a:tableStyleId>{FA434ED0-BA14-42CF-BEAB-C03E9EAD6AD8}</a:tableStyleId>
              </a:tblPr>
              <a:tblGrid>
                <a:gridCol w="3048000">
                  <a:extLst>
                    <a:ext uri="{9D8B030D-6E8A-4147-A177-3AD203B41FA5}">
                      <a16:colId xmlns:a16="http://schemas.microsoft.com/office/drawing/2014/main" val="632473123"/>
                    </a:ext>
                  </a:extLst>
                </a:gridCol>
                <a:gridCol w="3048000">
                  <a:extLst>
                    <a:ext uri="{9D8B030D-6E8A-4147-A177-3AD203B41FA5}">
                      <a16:colId xmlns:a16="http://schemas.microsoft.com/office/drawing/2014/main" val="1359141066"/>
                    </a:ext>
                  </a:extLst>
                </a:gridCol>
              </a:tblGrid>
              <a:tr h="3884371">
                <a:tc>
                  <a:txBody>
                    <a:bodyPr/>
                    <a:lstStyle/>
                    <a:p>
                      <a:r>
                        <a:rPr lang="en-US" dirty="0"/>
                        <a:t>4 </a:t>
                      </a:r>
                      <a:r>
                        <a:rPr lang="en-US" err="1"/>
                        <a:t>NHÓM</a:t>
                      </a:r>
                      <a:r>
                        <a:rPr lang="en-US"/>
                        <a:t> (MNCL</a:t>
                      </a:r>
                      <a:r>
                        <a:rPr lang="en-US" dirty="0"/>
                        <a:t>)</a:t>
                      </a:r>
                    </a:p>
                    <a:p>
                      <a:endParaRPr lang="en-US" dirty="0"/>
                    </a:p>
                    <a:p>
                      <a:pPr marL="285750" indent="-285750">
                        <a:buFontTx/>
                        <a:buChar char="-"/>
                      </a:pPr>
                      <a:r>
                        <a:rPr lang="en-US" dirty="0" err="1"/>
                        <a:t>Thực</a:t>
                      </a:r>
                      <a:r>
                        <a:rPr lang="en-US" dirty="0"/>
                        <a:t> </a:t>
                      </a:r>
                      <a:r>
                        <a:rPr lang="en-US" dirty="0" err="1"/>
                        <a:t>hiện</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năm</a:t>
                      </a:r>
                      <a:r>
                        <a:rPr lang="en-US" dirty="0"/>
                        <a:t> </a:t>
                      </a:r>
                      <a:r>
                        <a:rPr lang="en-US" dirty="0" err="1"/>
                        <a:t>học</a:t>
                      </a:r>
                      <a:r>
                        <a:rPr lang="en-US" dirty="0"/>
                        <a:t> </a:t>
                      </a:r>
                      <a:r>
                        <a:rPr lang="en-US" err="1"/>
                        <a:t>NHÀ</a:t>
                      </a:r>
                      <a:r>
                        <a:rPr lang="en-US"/>
                        <a:t> TRẺ (Chọn </a:t>
                      </a:r>
                      <a:r>
                        <a:rPr lang="en-US" dirty="0"/>
                        <a:t>1 </a:t>
                      </a:r>
                      <a:r>
                        <a:rPr lang="en-US" dirty="0" err="1"/>
                        <a:t>Lĩnh</a:t>
                      </a:r>
                      <a:r>
                        <a:rPr lang="en-US" dirty="0"/>
                        <a:t> </a:t>
                      </a:r>
                      <a:r>
                        <a:rPr lang="en-US" dirty="0" err="1"/>
                        <a:t>vực</a:t>
                      </a:r>
                      <a:r>
                        <a:rPr lang="en-US" dirty="0"/>
                        <a:t> </a:t>
                      </a:r>
                      <a:r>
                        <a:rPr lang="en-US" dirty="0" err="1"/>
                        <a:t>phát</a:t>
                      </a:r>
                      <a:r>
                        <a:rPr lang="en-US" dirty="0"/>
                        <a:t> </a:t>
                      </a:r>
                      <a:r>
                        <a:rPr lang="en-US" dirty="0" err="1"/>
                        <a:t>triển</a:t>
                      </a:r>
                      <a:r>
                        <a:rPr lang="en-US" dirty="0"/>
                        <a:t>)</a:t>
                      </a:r>
                    </a:p>
                    <a:p>
                      <a:pPr marL="285750" indent="-285750">
                        <a:buFontTx/>
                        <a:buChar char="-"/>
                      </a:pPr>
                      <a:endParaRPr lang="en-US" dirty="0"/>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dirty="0" err="1"/>
                        <a:t>Thực</a:t>
                      </a:r>
                      <a:r>
                        <a:rPr lang="en-US" dirty="0"/>
                        <a:t> </a:t>
                      </a:r>
                      <a:r>
                        <a:rPr lang="en-US" dirty="0" err="1"/>
                        <a:t>hiện</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tháng</a:t>
                      </a:r>
                      <a:r>
                        <a:rPr lang="en-US" dirty="0"/>
                        <a:t> </a:t>
                      </a:r>
                      <a:r>
                        <a:rPr lang="en-US" dirty="0" err="1"/>
                        <a:t>NHÀ</a:t>
                      </a:r>
                      <a:r>
                        <a:rPr lang="en-US" dirty="0"/>
                        <a:t> </a:t>
                      </a:r>
                      <a:r>
                        <a:rPr lang="en-US" err="1"/>
                        <a:t>TRẺ</a:t>
                      </a:r>
                      <a:r>
                        <a:rPr lang="en-US"/>
                        <a:t> (Chọn </a:t>
                      </a:r>
                      <a:r>
                        <a:rPr lang="en-US" dirty="0"/>
                        <a:t>1 </a:t>
                      </a:r>
                      <a:r>
                        <a:rPr lang="en-US" dirty="0" err="1"/>
                        <a:t>Lĩnh</a:t>
                      </a:r>
                      <a:r>
                        <a:rPr lang="en-US" dirty="0"/>
                        <a:t> </a:t>
                      </a:r>
                      <a:r>
                        <a:rPr lang="en-US" dirty="0" err="1"/>
                        <a:t>vực</a:t>
                      </a:r>
                      <a:r>
                        <a:rPr lang="en-US" dirty="0"/>
                        <a:t> </a:t>
                      </a:r>
                      <a:r>
                        <a:rPr lang="en-US" dirty="0" err="1"/>
                        <a:t>phát</a:t>
                      </a:r>
                      <a:r>
                        <a:rPr lang="en-US" dirty="0"/>
                        <a:t> </a:t>
                      </a:r>
                      <a:r>
                        <a:rPr lang="en-US" dirty="0" err="1"/>
                        <a:t>triển</a:t>
                      </a:r>
                      <a:r>
                        <a:rPr lang="en-US" dirty="0"/>
                        <a:t>)</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endParaRPr lang="en-US" dirty="0"/>
                    </a:p>
                    <a:p>
                      <a:pPr marL="285750" indent="-285750">
                        <a:buFontTx/>
                        <a:buChar char="-"/>
                      </a:pPr>
                      <a:r>
                        <a:rPr lang="en-US" dirty="0" err="1"/>
                        <a:t>Thực</a:t>
                      </a:r>
                      <a:r>
                        <a:rPr lang="en-US" dirty="0"/>
                        <a:t> </a:t>
                      </a:r>
                      <a:r>
                        <a:rPr lang="en-US" dirty="0" err="1"/>
                        <a:t>hiện</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năm</a:t>
                      </a:r>
                      <a:r>
                        <a:rPr lang="en-US" dirty="0"/>
                        <a:t> </a:t>
                      </a:r>
                      <a:r>
                        <a:rPr lang="en-US" dirty="0" err="1"/>
                        <a:t>học</a:t>
                      </a:r>
                      <a:r>
                        <a:rPr lang="en-US" dirty="0"/>
                        <a:t> </a:t>
                      </a:r>
                      <a:r>
                        <a:rPr lang="en-US" err="1"/>
                        <a:t>MẪU</a:t>
                      </a:r>
                      <a:r>
                        <a:rPr lang="en-US"/>
                        <a:t> GIÁO (Chọn </a:t>
                      </a:r>
                      <a:r>
                        <a:rPr lang="en-US" dirty="0"/>
                        <a:t>1 </a:t>
                      </a:r>
                      <a:r>
                        <a:rPr lang="en-US" dirty="0" err="1"/>
                        <a:t>Lĩnh</a:t>
                      </a:r>
                      <a:r>
                        <a:rPr lang="en-US" dirty="0"/>
                        <a:t> </a:t>
                      </a:r>
                      <a:r>
                        <a:rPr lang="en-US" dirty="0" err="1"/>
                        <a:t>vực</a:t>
                      </a:r>
                      <a:r>
                        <a:rPr lang="en-US" dirty="0"/>
                        <a:t> </a:t>
                      </a:r>
                      <a:r>
                        <a:rPr lang="en-US" dirty="0" err="1"/>
                        <a:t>phát</a:t>
                      </a:r>
                      <a:r>
                        <a:rPr lang="en-US" dirty="0"/>
                        <a:t> </a:t>
                      </a:r>
                      <a:r>
                        <a:rPr lang="en-US" dirty="0" err="1"/>
                        <a:t>triển</a:t>
                      </a:r>
                      <a:r>
                        <a:rPr lang="en-US" dirty="0"/>
                        <a:t>)</a:t>
                      </a:r>
                    </a:p>
                    <a:p>
                      <a:pPr marL="285750" indent="-285750">
                        <a:buFontTx/>
                        <a:buChar char="-"/>
                      </a:pPr>
                      <a:endParaRPr lang="en-US" dirty="0"/>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dirty="0" err="1"/>
                        <a:t>Thực</a:t>
                      </a:r>
                      <a:r>
                        <a:rPr lang="en-US" dirty="0"/>
                        <a:t> </a:t>
                      </a:r>
                      <a:r>
                        <a:rPr lang="en-US" dirty="0" err="1"/>
                        <a:t>hiện</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tháng</a:t>
                      </a:r>
                      <a:r>
                        <a:rPr lang="en-US" dirty="0"/>
                        <a:t> </a:t>
                      </a:r>
                      <a:r>
                        <a:rPr lang="en-US" dirty="0" err="1"/>
                        <a:t>MẪU</a:t>
                      </a:r>
                      <a:r>
                        <a:rPr lang="en-US" dirty="0"/>
                        <a:t> </a:t>
                      </a:r>
                      <a:r>
                        <a:rPr lang="en-US" err="1"/>
                        <a:t>GIÁO</a:t>
                      </a:r>
                      <a:r>
                        <a:rPr lang="en-US"/>
                        <a:t> (Chọn </a:t>
                      </a:r>
                      <a:r>
                        <a:rPr lang="en-US" dirty="0"/>
                        <a:t>1 </a:t>
                      </a:r>
                      <a:r>
                        <a:rPr lang="en-US" dirty="0" err="1"/>
                        <a:t>Lĩnh</a:t>
                      </a:r>
                      <a:r>
                        <a:rPr lang="en-US" dirty="0"/>
                        <a:t> </a:t>
                      </a:r>
                      <a:r>
                        <a:rPr lang="en-US" dirty="0" err="1"/>
                        <a:t>vực</a:t>
                      </a:r>
                      <a:r>
                        <a:rPr lang="en-US" dirty="0"/>
                        <a:t> </a:t>
                      </a:r>
                      <a:r>
                        <a:rPr lang="en-US" dirty="0" err="1"/>
                        <a:t>phát</a:t>
                      </a:r>
                      <a:r>
                        <a:rPr lang="en-US" dirty="0"/>
                        <a:t> </a:t>
                      </a:r>
                      <a:r>
                        <a:rPr lang="en-US" dirty="0" err="1"/>
                        <a:t>triển</a:t>
                      </a:r>
                      <a:r>
                        <a:rPr lang="en-US" dirty="0"/>
                        <a:t>)</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endParaRPr lang="en-US" dirty="0"/>
                    </a:p>
                    <a:p>
                      <a:pPr marL="285750" indent="-285750">
                        <a:buFontTx/>
                        <a:buChar char="-"/>
                      </a:pPr>
                      <a:endParaRPr lang="vi-VN" dirty="0"/>
                    </a:p>
                  </a:txBody>
                  <a:tcPr/>
                </a:tc>
                <a:tc>
                  <a:txBody>
                    <a:bodyPr/>
                    <a:lstStyle/>
                    <a:p>
                      <a:r>
                        <a:rPr lang="en-US" dirty="0"/>
                        <a:t>4 </a:t>
                      </a:r>
                      <a:r>
                        <a:rPr lang="en-US" err="1"/>
                        <a:t>NHÓM</a:t>
                      </a:r>
                      <a:r>
                        <a:rPr lang="en-US"/>
                        <a:t> (NCL</a:t>
                      </a:r>
                      <a:r>
                        <a:rPr lang="en-US" dirty="0"/>
                        <a:t>)</a:t>
                      </a:r>
                    </a:p>
                    <a:p>
                      <a:endParaRPr lang="en-US" dirty="0"/>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dirty="0" err="1"/>
                        <a:t>Thực</a:t>
                      </a:r>
                      <a:r>
                        <a:rPr lang="en-US" dirty="0"/>
                        <a:t> </a:t>
                      </a:r>
                      <a:r>
                        <a:rPr lang="en-US" dirty="0" err="1"/>
                        <a:t>hiện</a:t>
                      </a:r>
                      <a:r>
                        <a:rPr lang="en-US" dirty="0"/>
                        <a:t> </a:t>
                      </a:r>
                      <a:r>
                        <a:rPr lang="en-US" dirty="0" err="1"/>
                        <a:t>Kế</a:t>
                      </a:r>
                      <a:r>
                        <a:rPr lang="en-US" dirty="0"/>
                        <a:t> </a:t>
                      </a:r>
                      <a:r>
                        <a:rPr lang="en-US" dirty="0" err="1"/>
                        <a:t>hoạch</a:t>
                      </a:r>
                      <a:r>
                        <a:rPr lang="en-US" dirty="0"/>
                        <a:t> </a:t>
                      </a:r>
                      <a:r>
                        <a:rPr lang="en-US" dirty="0" err="1"/>
                        <a:t>tuần</a:t>
                      </a:r>
                      <a:r>
                        <a:rPr lang="en-US" dirty="0"/>
                        <a:t> </a:t>
                      </a:r>
                      <a:r>
                        <a:rPr lang="en-US" dirty="0" err="1"/>
                        <a:t>hoặc</a:t>
                      </a:r>
                      <a:r>
                        <a:rPr lang="en-US" dirty="0"/>
                        <a:t> </a:t>
                      </a:r>
                      <a:r>
                        <a:rPr lang="en-US" dirty="0" err="1"/>
                        <a:t>ngày</a:t>
                      </a:r>
                      <a:r>
                        <a:rPr lang="en-US" dirty="0"/>
                        <a:t> </a:t>
                      </a:r>
                      <a:r>
                        <a:rPr lang="en-US" dirty="0" err="1"/>
                        <a:t>NHÀ</a:t>
                      </a:r>
                      <a:r>
                        <a:rPr lang="en-US" dirty="0"/>
                        <a:t> </a:t>
                      </a:r>
                      <a:r>
                        <a:rPr lang="en-US" dirty="0" err="1"/>
                        <a:t>TRẺ</a:t>
                      </a:r>
                      <a:endParaRPr lang="en-US" dirty="0"/>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endParaRPr lang="en-US" dirty="0"/>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1400" b="0" i="0" u="none" strike="noStrike" cap="none" dirty="0" err="1">
                          <a:solidFill>
                            <a:srgbClr val="000000"/>
                          </a:solidFill>
                          <a:latin typeface="Arial"/>
                          <a:cs typeface="Arial"/>
                          <a:sym typeface="Arial"/>
                        </a:rPr>
                        <a:t>Thực</a:t>
                      </a:r>
                      <a:r>
                        <a:rPr lang="en-US" sz="1400" b="0" i="0" u="none" strike="noStrike" cap="none" dirty="0">
                          <a:solidFill>
                            <a:srgbClr val="000000"/>
                          </a:solidFill>
                          <a:latin typeface="Arial"/>
                          <a:cs typeface="Arial"/>
                          <a:sym typeface="Arial"/>
                        </a:rPr>
                        <a:t> </a:t>
                      </a:r>
                      <a:r>
                        <a:rPr lang="en-US" sz="1400" b="0" i="0" u="none" strike="noStrike" cap="none" dirty="0" err="1">
                          <a:solidFill>
                            <a:srgbClr val="000000"/>
                          </a:solidFill>
                          <a:latin typeface="Arial"/>
                          <a:cs typeface="Arial"/>
                          <a:sym typeface="Arial"/>
                        </a:rPr>
                        <a:t>hiện</a:t>
                      </a:r>
                      <a:r>
                        <a:rPr lang="en-US" sz="1400" b="0" i="0" u="none" strike="noStrike" cap="none" dirty="0">
                          <a:solidFill>
                            <a:srgbClr val="000000"/>
                          </a:solidFill>
                          <a:latin typeface="Arial"/>
                          <a:cs typeface="Arial"/>
                          <a:sym typeface="Arial"/>
                        </a:rPr>
                        <a:t> </a:t>
                      </a:r>
                      <a:r>
                        <a:rPr lang="en-US" sz="1400" b="0" i="0" u="none" strike="noStrike" cap="none" dirty="0" err="1">
                          <a:solidFill>
                            <a:srgbClr val="000000"/>
                          </a:solidFill>
                          <a:latin typeface="Arial"/>
                          <a:cs typeface="Arial"/>
                          <a:sym typeface="Arial"/>
                        </a:rPr>
                        <a:t>Kế</a:t>
                      </a:r>
                      <a:r>
                        <a:rPr lang="en-US" sz="1400" b="0" i="0" u="none" strike="noStrike" cap="none" dirty="0">
                          <a:solidFill>
                            <a:srgbClr val="000000"/>
                          </a:solidFill>
                          <a:latin typeface="Arial"/>
                          <a:cs typeface="Arial"/>
                          <a:sym typeface="Arial"/>
                        </a:rPr>
                        <a:t> </a:t>
                      </a:r>
                      <a:r>
                        <a:rPr lang="en-US" sz="1400" b="0" i="0" u="none" strike="noStrike" cap="none" dirty="0" err="1">
                          <a:solidFill>
                            <a:srgbClr val="000000"/>
                          </a:solidFill>
                          <a:latin typeface="Arial"/>
                          <a:cs typeface="Arial"/>
                          <a:sym typeface="Arial"/>
                        </a:rPr>
                        <a:t>hoạch</a:t>
                      </a:r>
                      <a:r>
                        <a:rPr lang="en-US" sz="1400" b="0" i="0" u="none" strike="noStrike" cap="none" dirty="0">
                          <a:solidFill>
                            <a:srgbClr val="000000"/>
                          </a:solidFill>
                          <a:latin typeface="Arial"/>
                          <a:cs typeface="Arial"/>
                          <a:sym typeface="Arial"/>
                        </a:rPr>
                        <a:t> </a:t>
                      </a:r>
                      <a:r>
                        <a:rPr lang="en-US" sz="1400" b="0" i="0" u="none" strike="noStrike" cap="none" dirty="0" err="1">
                          <a:solidFill>
                            <a:srgbClr val="000000"/>
                          </a:solidFill>
                          <a:latin typeface="Arial"/>
                          <a:cs typeface="Arial"/>
                          <a:sym typeface="Arial"/>
                        </a:rPr>
                        <a:t>tuần</a:t>
                      </a:r>
                      <a:r>
                        <a:rPr lang="en-US" sz="1400" b="0" i="0" u="none" strike="noStrike" cap="none" dirty="0">
                          <a:solidFill>
                            <a:srgbClr val="000000"/>
                          </a:solidFill>
                          <a:latin typeface="Arial"/>
                          <a:cs typeface="Arial"/>
                          <a:sym typeface="Arial"/>
                        </a:rPr>
                        <a:t> </a:t>
                      </a:r>
                      <a:r>
                        <a:rPr lang="en-US" sz="1400" b="0" i="0" u="none" strike="noStrike" cap="none" dirty="0" err="1">
                          <a:solidFill>
                            <a:srgbClr val="000000"/>
                          </a:solidFill>
                          <a:latin typeface="Arial"/>
                          <a:cs typeface="Arial"/>
                          <a:sym typeface="Arial"/>
                        </a:rPr>
                        <a:t>hoặc</a:t>
                      </a:r>
                      <a:r>
                        <a:rPr lang="en-US" sz="1400" b="0" i="0" u="none" strike="noStrike" cap="none" dirty="0">
                          <a:solidFill>
                            <a:srgbClr val="000000"/>
                          </a:solidFill>
                          <a:latin typeface="Arial"/>
                          <a:cs typeface="Arial"/>
                          <a:sym typeface="Arial"/>
                        </a:rPr>
                        <a:t> </a:t>
                      </a:r>
                      <a:r>
                        <a:rPr lang="en-US" sz="1400" b="0" i="0" u="none" strike="noStrike" cap="none" dirty="0" err="1">
                          <a:solidFill>
                            <a:srgbClr val="000000"/>
                          </a:solidFill>
                          <a:latin typeface="Arial"/>
                          <a:cs typeface="Arial"/>
                          <a:sym typeface="Arial"/>
                        </a:rPr>
                        <a:t>ngày</a:t>
                      </a:r>
                      <a:r>
                        <a:rPr lang="en-US" sz="1400" b="0" i="0" u="none" strike="noStrike" cap="none" dirty="0">
                          <a:solidFill>
                            <a:srgbClr val="000000"/>
                          </a:solidFill>
                          <a:latin typeface="Arial"/>
                          <a:cs typeface="Arial"/>
                          <a:sym typeface="Arial"/>
                        </a:rPr>
                        <a:t> </a:t>
                      </a:r>
                      <a:r>
                        <a:rPr lang="en-US" sz="1400" b="0" i="0" u="none" strike="noStrike" cap="none" dirty="0" err="1">
                          <a:solidFill>
                            <a:srgbClr val="000000"/>
                          </a:solidFill>
                          <a:latin typeface="Arial"/>
                          <a:cs typeface="Arial"/>
                          <a:sym typeface="Arial"/>
                        </a:rPr>
                        <a:t>MẪU</a:t>
                      </a:r>
                      <a:r>
                        <a:rPr lang="en-US" sz="1400" b="0" i="0" u="none" strike="noStrike" cap="none" dirty="0">
                          <a:solidFill>
                            <a:srgbClr val="000000"/>
                          </a:solidFill>
                          <a:latin typeface="Arial"/>
                          <a:cs typeface="Arial"/>
                          <a:sym typeface="Arial"/>
                        </a:rPr>
                        <a:t> </a:t>
                      </a:r>
                      <a:r>
                        <a:rPr lang="en-US" sz="1400" b="0" i="0" u="none" strike="noStrike" cap="none" dirty="0" err="1">
                          <a:solidFill>
                            <a:srgbClr val="000000"/>
                          </a:solidFill>
                          <a:latin typeface="Arial"/>
                          <a:cs typeface="Arial"/>
                          <a:sym typeface="Arial"/>
                        </a:rPr>
                        <a:t>GIÁO</a:t>
                      </a:r>
                      <a:endParaRPr lang="en-US" sz="1400" b="0" i="0" u="none" strike="noStrike" cap="none" dirty="0">
                        <a:solidFill>
                          <a:srgbClr val="000000"/>
                        </a:solidFill>
                        <a:latin typeface="Arial"/>
                        <a:cs typeface="Arial"/>
                        <a:sym typeface="Arial"/>
                      </a:endParaRPr>
                    </a:p>
                    <a:p>
                      <a:endParaRPr lang="vi-VN" dirty="0"/>
                    </a:p>
                  </a:txBody>
                  <a:tcPr/>
                </a:tc>
                <a:extLst>
                  <a:ext uri="{0D108BD9-81ED-4DB2-BD59-A6C34878D82A}">
                    <a16:rowId xmlns:a16="http://schemas.microsoft.com/office/drawing/2014/main" val="229662541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4" name="Rectangle 3"/>
          <p:cNvSpPr/>
          <p:nvPr/>
        </p:nvSpPr>
        <p:spPr>
          <a:xfrm>
            <a:off x="1115616" y="699542"/>
            <a:ext cx="6912768" cy="3970318"/>
          </a:xfrm>
          <a:prstGeom prst="rect">
            <a:avLst/>
          </a:prstGeom>
        </p:spPr>
        <p:txBody>
          <a:bodyPr wrap="square">
            <a:spAutoFit/>
          </a:bodyPr>
          <a:lstStyle/>
          <a:p>
            <a:pPr lvl="0" algn="just" fontAlgn="base">
              <a:lnSpc>
                <a:spcPct val="150000"/>
              </a:lnSpc>
            </a:pPr>
            <a:r>
              <a:rPr lang="en-US" sz="2400" dirty="0"/>
              <a:t>- </a:t>
            </a:r>
            <a:r>
              <a:rPr lang="en-US" sz="2400" dirty="0" err="1"/>
              <a:t>Khả</a:t>
            </a:r>
            <a:r>
              <a:rPr lang="en-US" sz="2400" dirty="0"/>
              <a:t> </a:t>
            </a:r>
            <a:r>
              <a:rPr lang="en-US" sz="2400" dirty="0" err="1"/>
              <a:t>năng</a:t>
            </a:r>
            <a:r>
              <a:rPr lang="en-US" sz="2400" dirty="0"/>
              <a:t>, </a:t>
            </a:r>
            <a:r>
              <a:rPr lang="en-US" sz="2400" dirty="0" err="1"/>
              <a:t>nhu</a:t>
            </a:r>
            <a:r>
              <a:rPr lang="en-US" sz="2400" dirty="0"/>
              <a:t> </a:t>
            </a:r>
            <a:r>
              <a:rPr lang="en-US" sz="2400" dirty="0" err="1"/>
              <a:t>cầu</a:t>
            </a:r>
            <a:r>
              <a:rPr lang="en-US" sz="2400" dirty="0"/>
              <a:t>, </a:t>
            </a:r>
            <a:r>
              <a:rPr lang="en-US" sz="2400" dirty="0" err="1"/>
              <a:t>hứng</a:t>
            </a:r>
            <a:r>
              <a:rPr lang="en-US" sz="2400" dirty="0"/>
              <a:t> </a:t>
            </a:r>
            <a:r>
              <a:rPr lang="en-US" sz="2400" dirty="0" err="1"/>
              <a:t>thú</a:t>
            </a:r>
            <a:r>
              <a:rPr lang="en-US" sz="2400" dirty="0"/>
              <a:t> </a:t>
            </a:r>
            <a:r>
              <a:rPr lang="en-US" sz="2400" dirty="0" err="1"/>
              <a:t>của</a:t>
            </a:r>
            <a:r>
              <a:rPr lang="en-US" sz="2400" dirty="0"/>
              <a:t> </a:t>
            </a:r>
            <a:r>
              <a:rPr lang="en-US" sz="2400" dirty="0" err="1"/>
              <a:t>trẻ</a:t>
            </a:r>
            <a:r>
              <a:rPr lang="en-US" sz="2400" dirty="0"/>
              <a:t>.</a:t>
            </a:r>
          </a:p>
          <a:p>
            <a:pPr lvl="0" algn="just" fontAlgn="base">
              <a:lnSpc>
                <a:spcPct val="150000"/>
              </a:lnSpc>
            </a:pPr>
            <a:r>
              <a:rPr lang="en-US" sz="2400" dirty="0"/>
              <a:t>- </a:t>
            </a:r>
            <a:r>
              <a:rPr lang="en-US" sz="2400" dirty="0" err="1"/>
              <a:t>Khả</a:t>
            </a:r>
            <a:r>
              <a:rPr lang="en-US" sz="2400" dirty="0"/>
              <a:t> </a:t>
            </a:r>
            <a:r>
              <a:rPr lang="en-US" sz="2400" dirty="0" err="1"/>
              <a:t>năng</a:t>
            </a:r>
            <a:r>
              <a:rPr lang="en-US" sz="2400" dirty="0"/>
              <a:t> </a:t>
            </a:r>
            <a:r>
              <a:rPr lang="en-US" sz="2400" dirty="0" err="1"/>
              <a:t>của</a:t>
            </a:r>
            <a:r>
              <a:rPr lang="en-US" sz="2400" dirty="0"/>
              <a:t> </a:t>
            </a:r>
            <a:r>
              <a:rPr lang="en-US" sz="2400" err="1"/>
              <a:t>giáo</a:t>
            </a:r>
            <a:r>
              <a:rPr lang="en-US" sz="2400"/>
              <a:t> viên.</a:t>
            </a:r>
            <a:endParaRPr lang="en-US" sz="2400" dirty="0"/>
          </a:p>
          <a:p>
            <a:pPr lvl="0" algn="just" fontAlgn="base">
              <a:lnSpc>
                <a:spcPct val="150000"/>
              </a:lnSpc>
            </a:pPr>
            <a:r>
              <a:rPr lang="en-US" sz="2400" dirty="0"/>
              <a:t>- </a:t>
            </a:r>
            <a:r>
              <a:rPr lang="en-US" sz="2400" dirty="0" err="1"/>
              <a:t>Những</a:t>
            </a:r>
            <a:r>
              <a:rPr lang="en-US" sz="2400" dirty="0"/>
              <a:t> </a:t>
            </a:r>
            <a:r>
              <a:rPr lang="en-US" sz="2400" dirty="0" err="1"/>
              <a:t>kiến</a:t>
            </a:r>
            <a:r>
              <a:rPr lang="en-US" sz="2400" dirty="0"/>
              <a:t> </a:t>
            </a:r>
            <a:r>
              <a:rPr lang="en-US" sz="2400" dirty="0" err="1"/>
              <a:t>thức</a:t>
            </a:r>
            <a:r>
              <a:rPr lang="en-US" sz="2400" dirty="0"/>
              <a:t> </a:t>
            </a:r>
            <a:r>
              <a:rPr lang="en-US" sz="2400" dirty="0" err="1"/>
              <a:t>đơn</a:t>
            </a:r>
            <a:r>
              <a:rPr lang="en-US" sz="2400" dirty="0"/>
              <a:t> </a:t>
            </a:r>
            <a:r>
              <a:rPr lang="en-US" sz="2400" dirty="0" err="1"/>
              <a:t>giản</a:t>
            </a:r>
            <a:r>
              <a:rPr lang="en-US" sz="2400" dirty="0"/>
              <a:t> </a:t>
            </a:r>
            <a:r>
              <a:rPr lang="en-US" sz="2400" dirty="0" err="1"/>
              <a:t>bắt</a:t>
            </a:r>
            <a:r>
              <a:rPr lang="en-US" sz="2400" dirty="0"/>
              <a:t> </a:t>
            </a:r>
            <a:r>
              <a:rPr lang="en-US" sz="2400" dirty="0" err="1"/>
              <a:t>nguồn</a:t>
            </a:r>
            <a:r>
              <a:rPr lang="en-US" sz="2400" dirty="0"/>
              <a:t> </a:t>
            </a:r>
            <a:r>
              <a:rPr lang="en-US" sz="2400" dirty="0" err="1"/>
              <a:t>từ</a:t>
            </a:r>
            <a:r>
              <a:rPr lang="en-US" sz="2400" dirty="0"/>
              <a:t> </a:t>
            </a:r>
            <a:r>
              <a:rPr lang="en-US" sz="2400" dirty="0" err="1"/>
              <a:t>thực</a:t>
            </a:r>
            <a:r>
              <a:rPr lang="en-US" sz="2400" dirty="0"/>
              <a:t> </a:t>
            </a:r>
            <a:r>
              <a:rPr lang="en-US" sz="2400" dirty="0" err="1"/>
              <a:t>tiễn</a:t>
            </a:r>
            <a:r>
              <a:rPr lang="en-US" sz="2400" dirty="0"/>
              <a:t> </a:t>
            </a:r>
            <a:r>
              <a:rPr lang="en-US" sz="2400" dirty="0" err="1"/>
              <a:t>cuộc</a:t>
            </a:r>
            <a:r>
              <a:rPr lang="en-US" sz="2400" dirty="0"/>
              <a:t> </a:t>
            </a:r>
            <a:r>
              <a:rPr lang="en-US" sz="2400" dirty="0" err="1"/>
              <a:t>sống</a:t>
            </a:r>
            <a:r>
              <a:rPr lang="en-US" sz="2400" dirty="0"/>
              <a:t>, </a:t>
            </a:r>
            <a:r>
              <a:rPr lang="en-US" sz="2400" dirty="0" err="1"/>
              <a:t>văn</a:t>
            </a:r>
            <a:r>
              <a:rPr lang="en-US" sz="2400" dirty="0"/>
              <a:t> </a:t>
            </a:r>
            <a:r>
              <a:rPr lang="en-US" sz="2400" dirty="0" err="1"/>
              <a:t>hoá</a:t>
            </a:r>
            <a:r>
              <a:rPr lang="en-US" sz="2400" dirty="0"/>
              <a:t> </a:t>
            </a:r>
            <a:r>
              <a:rPr lang="en-US" sz="2400" dirty="0" err="1"/>
              <a:t>xã</a:t>
            </a:r>
            <a:r>
              <a:rPr lang="en-US" sz="2400" dirty="0"/>
              <a:t> </a:t>
            </a:r>
            <a:r>
              <a:rPr lang="en-US" sz="2400" dirty="0" err="1"/>
              <a:t>hội</a:t>
            </a:r>
            <a:r>
              <a:rPr lang="en-US" sz="2400" dirty="0"/>
              <a:t> </a:t>
            </a:r>
            <a:r>
              <a:rPr lang="en-US" sz="2400" dirty="0" err="1"/>
              <a:t>và</a:t>
            </a:r>
            <a:r>
              <a:rPr lang="en-US" sz="2400" dirty="0"/>
              <a:t> </a:t>
            </a:r>
            <a:r>
              <a:rPr lang="en-US" sz="2400" dirty="0" err="1"/>
              <a:t>môi</a:t>
            </a:r>
            <a:r>
              <a:rPr lang="en-US" sz="2400" dirty="0"/>
              <a:t> </a:t>
            </a:r>
            <a:r>
              <a:rPr lang="en-US" sz="2400" dirty="0" err="1"/>
              <a:t>trường</a:t>
            </a:r>
            <a:r>
              <a:rPr lang="en-US" sz="2400" dirty="0"/>
              <a:t> </a:t>
            </a:r>
            <a:r>
              <a:rPr lang="en-US" sz="2400" dirty="0" err="1"/>
              <a:t>tự</a:t>
            </a:r>
            <a:r>
              <a:rPr lang="en-US" sz="2400" dirty="0"/>
              <a:t> </a:t>
            </a:r>
            <a:r>
              <a:rPr lang="en-US" sz="2400" dirty="0" err="1"/>
              <a:t>nhiên</a:t>
            </a:r>
            <a:r>
              <a:rPr lang="en-US" sz="2400" dirty="0"/>
              <a:t> </a:t>
            </a:r>
            <a:r>
              <a:rPr lang="en-US" sz="2400" dirty="0" err="1"/>
              <a:t>của</a:t>
            </a:r>
            <a:r>
              <a:rPr lang="en-US" sz="2400" dirty="0"/>
              <a:t> </a:t>
            </a:r>
            <a:r>
              <a:rPr lang="en-US" sz="2400" dirty="0" err="1"/>
              <a:t>địa</a:t>
            </a:r>
            <a:r>
              <a:rPr lang="en-US" sz="2400" dirty="0"/>
              <a:t> </a:t>
            </a:r>
            <a:r>
              <a:rPr lang="en-US" sz="2400" dirty="0" err="1"/>
              <a:t>phương</a:t>
            </a:r>
            <a:r>
              <a:rPr lang="en-US" sz="2400" dirty="0"/>
              <a:t>.</a:t>
            </a:r>
          </a:p>
          <a:p>
            <a:pPr lvl="0" algn="just" fontAlgn="base">
              <a:lnSpc>
                <a:spcPct val="150000"/>
              </a:lnSpc>
            </a:pPr>
            <a:r>
              <a:rPr lang="en-US" sz="2400" dirty="0"/>
              <a:t>- </a:t>
            </a:r>
            <a:r>
              <a:rPr lang="en-US" sz="2400" dirty="0" err="1"/>
              <a:t>Cơ</a:t>
            </a:r>
            <a:r>
              <a:rPr lang="en-US" sz="2400" dirty="0"/>
              <a:t> </a:t>
            </a:r>
            <a:r>
              <a:rPr lang="en-US" sz="2400" dirty="0" err="1"/>
              <a:t>sở</a:t>
            </a:r>
            <a:r>
              <a:rPr lang="en-US" sz="2400" dirty="0"/>
              <a:t> </a:t>
            </a:r>
            <a:r>
              <a:rPr lang="en-US" sz="2400" dirty="0" err="1"/>
              <a:t>vật</a:t>
            </a:r>
            <a:r>
              <a:rPr lang="en-US" sz="2400" dirty="0"/>
              <a:t> </a:t>
            </a:r>
            <a:r>
              <a:rPr lang="en-US" sz="2400" dirty="0" err="1"/>
              <a:t>chất</a:t>
            </a:r>
            <a:r>
              <a:rPr lang="en-US" sz="2400" dirty="0"/>
              <a:t> </a:t>
            </a:r>
            <a:r>
              <a:rPr lang="en-US" sz="2400" dirty="0" err="1"/>
              <a:t>của</a:t>
            </a:r>
            <a:r>
              <a:rPr lang="en-US" sz="2400" dirty="0"/>
              <a:t> </a:t>
            </a:r>
            <a:r>
              <a:rPr lang="en-US" sz="2400" dirty="0" err="1"/>
              <a:t>trường</a:t>
            </a:r>
            <a:r>
              <a:rPr lang="en-US" sz="2400" dirty="0"/>
              <a:t> </a:t>
            </a:r>
            <a:r>
              <a:rPr lang="en-US" sz="2400" dirty="0" err="1"/>
              <a:t>lớp</a:t>
            </a:r>
            <a:r>
              <a:rPr lang="en-US" sz="2400" dirty="0"/>
              <a:t>.</a:t>
            </a:r>
          </a:p>
          <a:p>
            <a:pPr algn="just">
              <a:lnSpc>
                <a:spcPct val="150000"/>
              </a:lnSpc>
            </a:pPr>
            <a:r>
              <a:rPr lang="en-US" sz="2400" dirty="0"/>
              <a:t>- </a:t>
            </a:r>
            <a:r>
              <a:rPr lang="en-US" sz="2400" dirty="0" err="1"/>
              <a:t>Điều</a:t>
            </a:r>
            <a:r>
              <a:rPr lang="en-US" sz="2400" dirty="0"/>
              <a:t> </a:t>
            </a:r>
            <a:r>
              <a:rPr lang="en-US" sz="2400" err="1"/>
              <a:t>kiện</a:t>
            </a:r>
            <a:r>
              <a:rPr lang="en-US" sz="2400"/>
              <a:t> khác…</a:t>
            </a:r>
            <a:endParaRPr lang="en-US" sz="2400" dirty="0"/>
          </a:p>
        </p:txBody>
      </p:sp>
      <p:grpSp>
        <p:nvGrpSpPr>
          <p:cNvPr id="8" name="Group 7"/>
          <p:cNvGrpSpPr/>
          <p:nvPr/>
        </p:nvGrpSpPr>
        <p:grpSpPr>
          <a:xfrm>
            <a:off x="7477973" y="3512323"/>
            <a:ext cx="859910" cy="1082275"/>
            <a:chOff x="3129073" y="2802451"/>
            <a:chExt cx="1172977" cy="1419107"/>
          </a:xfrm>
        </p:grpSpPr>
        <p:grpSp>
          <p:nvGrpSpPr>
            <p:cNvPr id="9" name="Google Shape;1804;p27"/>
            <p:cNvGrpSpPr/>
            <p:nvPr/>
          </p:nvGrpSpPr>
          <p:grpSpPr>
            <a:xfrm>
              <a:off x="3129073" y="3540607"/>
              <a:ext cx="1090723" cy="680951"/>
              <a:chOff x="5523425" y="1961150"/>
              <a:chExt cx="976475" cy="609625"/>
            </a:xfrm>
          </p:grpSpPr>
          <p:sp>
            <p:nvSpPr>
              <p:cNvPr id="20" name="Google Shape;1805;p27"/>
              <p:cNvSpPr/>
              <p:nvPr/>
            </p:nvSpPr>
            <p:spPr>
              <a:xfrm>
                <a:off x="5807675" y="1961150"/>
                <a:ext cx="692225" cy="87900"/>
              </a:xfrm>
              <a:custGeom>
                <a:avLst/>
                <a:gdLst/>
                <a:ahLst/>
                <a:cxnLst/>
                <a:rect l="l" t="t" r="r" b="b"/>
                <a:pathLst>
                  <a:path w="27689" h="3516" extrusionOk="0">
                    <a:moveTo>
                      <a:pt x="0" y="1"/>
                    </a:moveTo>
                    <a:cubicBezTo>
                      <a:pt x="3599" y="2669"/>
                      <a:pt x="9230" y="3513"/>
                      <a:pt x="16034" y="3513"/>
                    </a:cubicBezTo>
                    <a:cubicBezTo>
                      <a:pt x="16105" y="3513"/>
                      <a:pt x="16177" y="3513"/>
                      <a:pt x="16248" y="3513"/>
                    </a:cubicBezTo>
                    <a:cubicBezTo>
                      <a:pt x="16395" y="3512"/>
                      <a:pt x="16543" y="3511"/>
                      <a:pt x="16691" y="3511"/>
                    </a:cubicBezTo>
                    <a:cubicBezTo>
                      <a:pt x="17182" y="3511"/>
                      <a:pt x="17675" y="3516"/>
                      <a:pt x="18168" y="3516"/>
                    </a:cubicBezTo>
                    <a:cubicBezTo>
                      <a:pt x="19934" y="3516"/>
                      <a:pt x="21695" y="3456"/>
                      <a:pt x="23361" y="2910"/>
                    </a:cubicBezTo>
                    <a:cubicBezTo>
                      <a:pt x="25028" y="2342"/>
                      <a:pt x="26536" y="1331"/>
                      <a:pt x="27689" y="1"/>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06;p27"/>
              <p:cNvSpPr/>
              <p:nvPr/>
            </p:nvSpPr>
            <p:spPr>
              <a:xfrm>
                <a:off x="5523425" y="2067625"/>
                <a:ext cx="406650" cy="243425"/>
              </a:xfrm>
              <a:custGeom>
                <a:avLst/>
                <a:gdLst/>
                <a:ahLst/>
                <a:cxnLst/>
                <a:rect l="l" t="t" r="r" b="b"/>
                <a:pathLst>
                  <a:path w="16266" h="9737" extrusionOk="0">
                    <a:moveTo>
                      <a:pt x="2499" y="1"/>
                    </a:moveTo>
                    <a:cubicBezTo>
                      <a:pt x="1675" y="1"/>
                      <a:pt x="886" y="582"/>
                      <a:pt x="497" y="1311"/>
                    </a:cubicBezTo>
                    <a:cubicBezTo>
                      <a:pt x="54" y="2127"/>
                      <a:pt x="1" y="3085"/>
                      <a:pt x="19" y="4007"/>
                    </a:cubicBezTo>
                    <a:cubicBezTo>
                      <a:pt x="54" y="4965"/>
                      <a:pt x="196" y="5959"/>
                      <a:pt x="710" y="6757"/>
                    </a:cubicBezTo>
                    <a:cubicBezTo>
                      <a:pt x="1012" y="7236"/>
                      <a:pt x="1438" y="7626"/>
                      <a:pt x="1881" y="7963"/>
                    </a:cubicBezTo>
                    <a:cubicBezTo>
                      <a:pt x="4222" y="9648"/>
                      <a:pt x="7309" y="9737"/>
                      <a:pt x="10182" y="9737"/>
                    </a:cubicBezTo>
                    <a:cubicBezTo>
                      <a:pt x="11069" y="9737"/>
                      <a:pt x="16266" y="9701"/>
                      <a:pt x="14971" y="7573"/>
                    </a:cubicBezTo>
                    <a:cubicBezTo>
                      <a:pt x="14772" y="7260"/>
                      <a:pt x="14416" y="7165"/>
                      <a:pt x="14033" y="7165"/>
                    </a:cubicBezTo>
                    <a:cubicBezTo>
                      <a:pt x="13633" y="7165"/>
                      <a:pt x="13204" y="7269"/>
                      <a:pt x="12896" y="7342"/>
                    </a:cubicBezTo>
                    <a:cubicBezTo>
                      <a:pt x="11672" y="7608"/>
                      <a:pt x="10466" y="7821"/>
                      <a:pt x="9207" y="7821"/>
                    </a:cubicBezTo>
                    <a:cubicBezTo>
                      <a:pt x="7362" y="7785"/>
                      <a:pt x="5464" y="7289"/>
                      <a:pt x="3974" y="6171"/>
                    </a:cubicBezTo>
                    <a:cubicBezTo>
                      <a:pt x="3318" y="5675"/>
                      <a:pt x="2715" y="5018"/>
                      <a:pt x="2466" y="4220"/>
                    </a:cubicBezTo>
                    <a:cubicBezTo>
                      <a:pt x="2236" y="3404"/>
                      <a:pt x="2431" y="2447"/>
                      <a:pt x="3087" y="1932"/>
                    </a:cubicBezTo>
                    <a:cubicBezTo>
                      <a:pt x="3282" y="1772"/>
                      <a:pt x="3495" y="1666"/>
                      <a:pt x="3637" y="1471"/>
                    </a:cubicBezTo>
                    <a:cubicBezTo>
                      <a:pt x="3832" y="1187"/>
                      <a:pt x="3797" y="797"/>
                      <a:pt x="3601" y="513"/>
                    </a:cubicBezTo>
                    <a:cubicBezTo>
                      <a:pt x="3406" y="229"/>
                      <a:pt x="3069" y="70"/>
                      <a:pt x="2732" y="16"/>
                    </a:cubicBezTo>
                    <a:cubicBezTo>
                      <a:pt x="2654" y="6"/>
                      <a:pt x="2576" y="1"/>
                      <a:pt x="2499" y="1"/>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07;p27"/>
              <p:cNvSpPr/>
              <p:nvPr/>
            </p:nvSpPr>
            <p:spPr>
              <a:xfrm>
                <a:off x="5837825" y="1985300"/>
                <a:ext cx="452775" cy="475150"/>
              </a:xfrm>
              <a:custGeom>
                <a:avLst/>
                <a:gdLst/>
                <a:ahLst/>
                <a:cxnLst/>
                <a:rect l="l" t="t" r="r" b="b"/>
                <a:pathLst>
                  <a:path w="18111" h="19006" extrusionOk="0">
                    <a:moveTo>
                      <a:pt x="6216" y="1"/>
                    </a:moveTo>
                    <a:cubicBezTo>
                      <a:pt x="5730" y="1"/>
                      <a:pt x="5491" y="170"/>
                      <a:pt x="5091" y="684"/>
                    </a:cubicBezTo>
                    <a:cubicBezTo>
                      <a:pt x="4470" y="1465"/>
                      <a:pt x="3992" y="2334"/>
                      <a:pt x="3548" y="3221"/>
                    </a:cubicBezTo>
                    <a:cubicBezTo>
                      <a:pt x="1934" y="6502"/>
                      <a:pt x="781" y="9996"/>
                      <a:pt x="143" y="13597"/>
                    </a:cubicBezTo>
                    <a:cubicBezTo>
                      <a:pt x="72" y="13987"/>
                      <a:pt x="1" y="14395"/>
                      <a:pt x="107" y="14786"/>
                    </a:cubicBezTo>
                    <a:cubicBezTo>
                      <a:pt x="249" y="15264"/>
                      <a:pt x="621" y="15655"/>
                      <a:pt x="1012" y="15974"/>
                    </a:cubicBezTo>
                    <a:cubicBezTo>
                      <a:pt x="2892" y="17535"/>
                      <a:pt x="5304" y="18298"/>
                      <a:pt x="7699" y="18706"/>
                    </a:cubicBezTo>
                    <a:cubicBezTo>
                      <a:pt x="8697" y="18887"/>
                      <a:pt x="9707" y="19005"/>
                      <a:pt x="10711" y="19005"/>
                    </a:cubicBezTo>
                    <a:cubicBezTo>
                      <a:pt x="11474" y="19005"/>
                      <a:pt x="12234" y="18937"/>
                      <a:pt x="12984" y="18776"/>
                    </a:cubicBezTo>
                    <a:cubicBezTo>
                      <a:pt x="13960" y="18581"/>
                      <a:pt x="14882" y="18227"/>
                      <a:pt x="15805" y="17890"/>
                    </a:cubicBezTo>
                    <a:cubicBezTo>
                      <a:pt x="16213" y="17730"/>
                      <a:pt x="16621" y="17570"/>
                      <a:pt x="16940" y="17251"/>
                    </a:cubicBezTo>
                    <a:cubicBezTo>
                      <a:pt x="17295" y="16914"/>
                      <a:pt x="17454" y="16435"/>
                      <a:pt x="17578" y="15956"/>
                    </a:cubicBezTo>
                    <a:cubicBezTo>
                      <a:pt x="17827" y="14945"/>
                      <a:pt x="17915" y="13916"/>
                      <a:pt x="17951" y="12870"/>
                    </a:cubicBezTo>
                    <a:cubicBezTo>
                      <a:pt x="18111" y="8755"/>
                      <a:pt x="17472" y="4604"/>
                      <a:pt x="16071" y="738"/>
                    </a:cubicBezTo>
                    <a:cubicBezTo>
                      <a:pt x="16035" y="649"/>
                      <a:pt x="16018" y="560"/>
                      <a:pt x="15947" y="489"/>
                    </a:cubicBezTo>
                    <a:cubicBezTo>
                      <a:pt x="15840" y="418"/>
                      <a:pt x="15698" y="401"/>
                      <a:pt x="15574" y="401"/>
                    </a:cubicBezTo>
                    <a:cubicBezTo>
                      <a:pt x="15321" y="403"/>
                      <a:pt x="15069" y="404"/>
                      <a:pt x="14817" y="404"/>
                    </a:cubicBezTo>
                    <a:cubicBezTo>
                      <a:pt x="13051" y="404"/>
                      <a:pt x="11297" y="350"/>
                      <a:pt x="9543" y="241"/>
                    </a:cubicBezTo>
                    <a:cubicBezTo>
                      <a:pt x="8568" y="188"/>
                      <a:pt x="7575" y="135"/>
                      <a:pt x="6617" y="28"/>
                    </a:cubicBezTo>
                    <a:cubicBezTo>
                      <a:pt x="6465" y="11"/>
                      <a:pt x="6333" y="1"/>
                      <a:pt x="6216" y="1"/>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08;p27"/>
              <p:cNvSpPr/>
              <p:nvPr/>
            </p:nvSpPr>
            <p:spPr>
              <a:xfrm>
                <a:off x="5941600" y="2074050"/>
                <a:ext cx="281525" cy="314400"/>
              </a:xfrm>
              <a:custGeom>
                <a:avLst/>
                <a:gdLst/>
                <a:ahLst/>
                <a:cxnLst/>
                <a:rect l="l" t="t" r="r" b="b"/>
                <a:pathLst>
                  <a:path w="11261" h="12576" extrusionOk="0">
                    <a:moveTo>
                      <a:pt x="7146" y="0"/>
                    </a:moveTo>
                    <a:cubicBezTo>
                      <a:pt x="6934" y="0"/>
                      <a:pt x="6710" y="20"/>
                      <a:pt x="6474" y="61"/>
                    </a:cubicBezTo>
                    <a:cubicBezTo>
                      <a:pt x="5233" y="274"/>
                      <a:pt x="4098" y="788"/>
                      <a:pt x="3264" y="1746"/>
                    </a:cubicBezTo>
                    <a:cubicBezTo>
                      <a:pt x="2927" y="2154"/>
                      <a:pt x="2661" y="2597"/>
                      <a:pt x="2377" y="3041"/>
                    </a:cubicBezTo>
                    <a:cubicBezTo>
                      <a:pt x="2005" y="3662"/>
                      <a:pt x="1614" y="4283"/>
                      <a:pt x="1277" y="4921"/>
                    </a:cubicBezTo>
                    <a:cubicBezTo>
                      <a:pt x="656" y="6056"/>
                      <a:pt x="160" y="7280"/>
                      <a:pt x="89" y="8557"/>
                    </a:cubicBezTo>
                    <a:cubicBezTo>
                      <a:pt x="0" y="9834"/>
                      <a:pt x="426" y="11200"/>
                      <a:pt x="1419" y="12016"/>
                    </a:cubicBezTo>
                    <a:cubicBezTo>
                      <a:pt x="1614" y="12158"/>
                      <a:pt x="1827" y="12300"/>
                      <a:pt x="2058" y="12389"/>
                    </a:cubicBezTo>
                    <a:cubicBezTo>
                      <a:pt x="2324" y="12477"/>
                      <a:pt x="2608" y="12495"/>
                      <a:pt x="2874" y="12513"/>
                    </a:cubicBezTo>
                    <a:cubicBezTo>
                      <a:pt x="3670" y="12553"/>
                      <a:pt x="4462" y="12576"/>
                      <a:pt x="5254" y="12576"/>
                    </a:cubicBezTo>
                    <a:cubicBezTo>
                      <a:pt x="5872" y="12576"/>
                      <a:pt x="6491" y="12562"/>
                      <a:pt x="7113" y="12530"/>
                    </a:cubicBezTo>
                    <a:cubicBezTo>
                      <a:pt x="8106" y="12495"/>
                      <a:pt x="9224" y="12353"/>
                      <a:pt x="9844" y="11573"/>
                    </a:cubicBezTo>
                    <a:cubicBezTo>
                      <a:pt x="10164" y="11182"/>
                      <a:pt x="10306" y="10686"/>
                      <a:pt x="10412" y="10189"/>
                    </a:cubicBezTo>
                    <a:cubicBezTo>
                      <a:pt x="11053" y="7372"/>
                      <a:pt x="11261" y="0"/>
                      <a:pt x="7146" y="0"/>
                    </a:cubicBez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09;p27"/>
              <p:cNvSpPr/>
              <p:nvPr/>
            </p:nvSpPr>
            <p:spPr>
              <a:xfrm>
                <a:off x="6217850" y="2067075"/>
                <a:ext cx="188475" cy="91575"/>
              </a:xfrm>
              <a:custGeom>
                <a:avLst/>
                <a:gdLst/>
                <a:ahLst/>
                <a:cxnLst/>
                <a:rect l="l" t="t" r="r" b="b"/>
                <a:pathLst>
                  <a:path w="7539" h="3663" extrusionOk="0">
                    <a:moveTo>
                      <a:pt x="6360" y="1"/>
                    </a:moveTo>
                    <a:cubicBezTo>
                      <a:pt x="5030" y="1"/>
                      <a:pt x="3917" y="1377"/>
                      <a:pt x="2555" y="1493"/>
                    </a:cubicBezTo>
                    <a:cubicBezTo>
                      <a:pt x="2377" y="1510"/>
                      <a:pt x="2200" y="1515"/>
                      <a:pt x="2028" y="1515"/>
                    </a:cubicBezTo>
                    <a:cubicBezTo>
                      <a:pt x="1822" y="1515"/>
                      <a:pt x="1621" y="1508"/>
                      <a:pt x="1432" y="1508"/>
                    </a:cubicBezTo>
                    <a:cubicBezTo>
                      <a:pt x="635" y="1508"/>
                      <a:pt x="38" y="1628"/>
                      <a:pt x="1" y="2876"/>
                    </a:cubicBezTo>
                    <a:cubicBezTo>
                      <a:pt x="1224" y="3409"/>
                      <a:pt x="2750" y="3550"/>
                      <a:pt x="4062" y="3639"/>
                    </a:cubicBezTo>
                    <a:cubicBezTo>
                      <a:pt x="4279" y="3652"/>
                      <a:pt x="4497" y="3662"/>
                      <a:pt x="4715" y="3662"/>
                    </a:cubicBezTo>
                    <a:cubicBezTo>
                      <a:pt x="5106" y="3662"/>
                      <a:pt x="5496" y="3629"/>
                      <a:pt x="5872" y="3515"/>
                    </a:cubicBezTo>
                    <a:cubicBezTo>
                      <a:pt x="6457" y="3338"/>
                      <a:pt x="7007" y="2965"/>
                      <a:pt x="7255" y="2415"/>
                    </a:cubicBezTo>
                    <a:cubicBezTo>
                      <a:pt x="7379" y="2149"/>
                      <a:pt x="7433" y="1848"/>
                      <a:pt x="7468" y="1564"/>
                    </a:cubicBezTo>
                    <a:cubicBezTo>
                      <a:pt x="7521" y="1103"/>
                      <a:pt x="7539" y="588"/>
                      <a:pt x="7202" y="287"/>
                    </a:cubicBezTo>
                    <a:cubicBezTo>
                      <a:pt x="7042" y="127"/>
                      <a:pt x="6830" y="56"/>
                      <a:pt x="6634" y="21"/>
                    </a:cubicBezTo>
                    <a:cubicBezTo>
                      <a:pt x="6542" y="7"/>
                      <a:pt x="6450" y="1"/>
                      <a:pt x="6360" y="1"/>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10;p27"/>
              <p:cNvSpPr/>
              <p:nvPr/>
            </p:nvSpPr>
            <p:spPr>
              <a:xfrm>
                <a:off x="6369950" y="2097550"/>
                <a:ext cx="24425" cy="14400"/>
              </a:xfrm>
              <a:custGeom>
                <a:avLst/>
                <a:gdLst/>
                <a:ahLst/>
                <a:cxnLst/>
                <a:rect l="l" t="t" r="r" b="b"/>
                <a:pathLst>
                  <a:path w="977" h="576" extrusionOk="0">
                    <a:moveTo>
                      <a:pt x="680" y="1"/>
                    </a:moveTo>
                    <a:cubicBezTo>
                      <a:pt x="519" y="1"/>
                      <a:pt x="358" y="36"/>
                      <a:pt x="213" y="97"/>
                    </a:cubicBezTo>
                    <a:cubicBezTo>
                      <a:pt x="125" y="150"/>
                      <a:pt x="54" y="185"/>
                      <a:pt x="54" y="292"/>
                    </a:cubicBezTo>
                    <a:cubicBezTo>
                      <a:pt x="36" y="416"/>
                      <a:pt x="1" y="505"/>
                      <a:pt x="178" y="540"/>
                    </a:cubicBezTo>
                    <a:cubicBezTo>
                      <a:pt x="242" y="565"/>
                      <a:pt x="307" y="576"/>
                      <a:pt x="372" y="576"/>
                    </a:cubicBezTo>
                    <a:cubicBezTo>
                      <a:pt x="542" y="576"/>
                      <a:pt x="711" y="501"/>
                      <a:pt x="852" y="398"/>
                    </a:cubicBezTo>
                    <a:cubicBezTo>
                      <a:pt x="870" y="363"/>
                      <a:pt x="905" y="345"/>
                      <a:pt x="923" y="309"/>
                    </a:cubicBezTo>
                    <a:cubicBezTo>
                      <a:pt x="976" y="256"/>
                      <a:pt x="976" y="168"/>
                      <a:pt x="958" y="97"/>
                    </a:cubicBezTo>
                    <a:cubicBezTo>
                      <a:pt x="958" y="79"/>
                      <a:pt x="958" y="61"/>
                      <a:pt x="958" y="43"/>
                    </a:cubicBezTo>
                    <a:cubicBezTo>
                      <a:pt x="941" y="26"/>
                      <a:pt x="923" y="26"/>
                      <a:pt x="905" y="26"/>
                    </a:cubicBezTo>
                    <a:cubicBezTo>
                      <a:pt x="831" y="9"/>
                      <a:pt x="756" y="1"/>
                      <a:pt x="680" y="1"/>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1;p27"/>
              <p:cNvSpPr/>
              <p:nvPr/>
            </p:nvSpPr>
            <p:spPr>
              <a:xfrm>
                <a:off x="6352650" y="2082675"/>
                <a:ext cx="24425" cy="14200"/>
              </a:xfrm>
              <a:custGeom>
                <a:avLst/>
                <a:gdLst/>
                <a:ahLst/>
                <a:cxnLst/>
                <a:rect l="l" t="t" r="r" b="b"/>
                <a:pathLst>
                  <a:path w="977" h="568" extrusionOk="0">
                    <a:moveTo>
                      <a:pt x="693" y="1"/>
                    </a:moveTo>
                    <a:cubicBezTo>
                      <a:pt x="528" y="1"/>
                      <a:pt x="362" y="32"/>
                      <a:pt x="214" y="106"/>
                    </a:cubicBezTo>
                    <a:cubicBezTo>
                      <a:pt x="107" y="159"/>
                      <a:pt x="54" y="177"/>
                      <a:pt x="54" y="284"/>
                    </a:cubicBezTo>
                    <a:cubicBezTo>
                      <a:pt x="36" y="408"/>
                      <a:pt x="1" y="514"/>
                      <a:pt x="178" y="532"/>
                    </a:cubicBezTo>
                    <a:cubicBezTo>
                      <a:pt x="242" y="556"/>
                      <a:pt x="307" y="567"/>
                      <a:pt x="372" y="567"/>
                    </a:cubicBezTo>
                    <a:cubicBezTo>
                      <a:pt x="542" y="567"/>
                      <a:pt x="711" y="493"/>
                      <a:pt x="852" y="390"/>
                    </a:cubicBezTo>
                    <a:cubicBezTo>
                      <a:pt x="870" y="372"/>
                      <a:pt x="905" y="355"/>
                      <a:pt x="923" y="319"/>
                    </a:cubicBezTo>
                    <a:cubicBezTo>
                      <a:pt x="976" y="248"/>
                      <a:pt x="959" y="159"/>
                      <a:pt x="959" y="89"/>
                    </a:cubicBezTo>
                    <a:cubicBezTo>
                      <a:pt x="959" y="71"/>
                      <a:pt x="959" y="53"/>
                      <a:pt x="959" y="35"/>
                    </a:cubicBezTo>
                    <a:cubicBezTo>
                      <a:pt x="941" y="35"/>
                      <a:pt x="923" y="18"/>
                      <a:pt x="905" y="18"/>
                    </a:cubicBezTo>
                    <a:cubicBezTo>
                      <a:pt x="836" y="7"/>
                      <a:pt x="764" y="1"/>
                      <a:pt x="693" y="1"/>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12;p27"/>
              <p:cNvSpPr/>
              <p:nvPr/>
            </p:nvSpPr>
            <p:spPr>
              <a:xfrm>
                <a:off x="6363750" y="2121525"/>
                <a:ext cx="23975" cy="14375"/>
              </a:xfrm>
              <a:custGeom>
                <a:avLst/>
                <a:gdLst/>
                <a:ahLst/>
                <a:cxnLst/>
                <a:rect l="l" t="t" r="r" b="b"/>
                <a:pathLst>
                  <a:path w="959" h="575" extrusionOk="0">
                    <a:moveTo>
                      <a:pt x="687" y="0"/>
                    </a:moveTo>
                    <a:cubicBezTo>
                      <a:pt x="524" y="0"/>
                      <a:pt x="360" y="40"/>
                      <a:pt x="213" y="113"/>
                    </a:cubicBezTo>
                    <a:cubicBezTo>
                      <a:pt x="107" y="149"/>
                      <a:pt x="53" y="184"/>
                      <a:pt x="36" y="291"/>
                    </a:cubicBezTo>
                    <a:cubicBezTo>
                      <a:pt x="36" y="415"/>
                      <a:pt x="0" y="503"/>
                      <a:pt x="178" y="539"/>
                    </a:cubicBezTo>
                    <a:cubicBezTo>
                      <a:pt x="237" y="563"/>
                      <a:pt x="300" y="574"/>
                      <a:pt x="364" y="574"/>
                    </a:cubicBezTo>
                    <a:cubicBezTo>
                      <a:pt x="532" y="574"/>
                      <a:pt x="711" y="500"/>
                      <a:pt x="852" y="397"/>
                    </a:cubicBezTo>
                    <a:cubicBezTo>
                      <a:pt x="869" y="361"/>
                      <a:pt x="905" y="344"/>
                      <a:pt x="923" y="308"/>
                    </a:cubicBezTo>
                    <a:cubicBezTo>
                      <a:pt x="958" y="255"/>
                      <a:pt x="958" y="166"/>
                      <a:pt x="958" y="95"/>
                    </a:cubicBezTo>
                    <a:cubicBezTo>
                      <a:pt x="958" y="78"/>
                      <a:pt x="958" y="60"/>
                      <a:pt x="958" y="42"/>
                    </a:cubicBezTo>
                    <a:cubicBezTo>
                      <a:pt x="940" y="24"/>
                      <a:pt x="923" y="24"/>
                      <a:pt x="905" y="24"/>
                    </a:cubicBezTo>
                    <a:cubicBezTo>
                      <a:pt x="833" y="8"/>
                      <a:pt x="760" y="0"/>
                      <a:pt x="687" y="0"/>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3;p27"/>
              <p:cNvSpPr/>
              <p:nvPr/>
            </p:nvSpPr>
            <p:spPr>
              <a:xfrm>
                <a:off x="6322500" y="2094875"/>
                <a:ext cx="41700" cy="43750"/>
              </a:xfrm>
              <a:custGeom>
                <a:avLst/>
                <a:gdLst/>
                <a:ahLst/>
                <a:cxnLst/>
                <a:rect l="l" t="t" r="r" b="b"/>
                <a:pathLst>
                  <a:path w="1668" h="1750" extrusionOk="0">
                    <a:moveTo>
                      <a:pt x="525" y="0"/>
                    </a:moveTo>
                    <a:cubicBezTo>
                      <a:pt x="453" y="0"/>
                      <a:pt x="388" y="8"/>
                      <a:pt x="338" y="26"/>
                    </a:cubicBezTo>
                    <a:cubicBezTo>
                      <a:pt x="1" y="168"/>
                      <a:pt x="1" y="647"/>
                      <a:pt x="36" y="931"/>
                    </a:cubicBezTo>
                    <a:cubicBezTo>
                      <a:pt x="72" y="1144"/>
                      <a:pt x="107" y="1357"/>
                      <a:pt x="231" y="1534"/>
                    </a:cubicBezTo>
                    <a:cubicBezTo>
                      <a:pt x="346" y="1671"/>
                      <a:pt x="527" y="1750"/>
                      <a:pt x="712" y="1750"/>
                    </a:cubicBezTo>
                    <a:cubicBezTo>
                      <a:pt x="814" y="1750"/>
                      <a:pt x="917" y="1726"/>
                      <a:pt x="1012" y="1676"/>
                    </a:cubicBezTo>
                    <a:cubicBezTo>
                      <a:pt x="1100" y="1623"/>
                      <a:pt x="1171" y="1552"/>
                      <a:pt x="1242" y="1481"/>
                    </a:cubicBezTo>
                    <a:cubicBezTo>
                      <a:pt x="1366" y="1357"/>
                      <a:pt x="1491" y="1215"/>
                      <a:pt x="1562" y="1055"/>
                    </a:cubicBezTo>
                    <a:cubicBezTo>
                      <a:pt x="1632" y="895"/>
                      <a:pt x="1668" y="718"/>
                      <a:pt x="1615" y="558"/>
                    </a:cubicBezTo>
                    <a:cubicBezTo>
                      <a:pt x="1544" y="345"/>
                      <a:pt x="1349" y="186"/>
                      <a:pt x="1136" y="115"/>
                    </a:cubicBezTo>
                    <a:cubicBezTo>
                      <a:pt x="991" y="62"/>
                      <a:pt x="730" y="0"/>
                      <a:pt x="525" y="0"/>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14;p27"/>
              <p:cNvSpPr/>
              <p:nvPr/>
            </p:nvSpPr>
            <p:spPr>
              <a:xfrm>
                <a:off x="5844475" y="2249825"/>
                <a:ext cx="58125" cy="59450"/>
              </a:xfrm>
              <a:custGeom>
                <a:avLst/>
                <a:gdLst/>
                <a:ahLst/>
                <a:cxnLst/>
                <a:rect l="l" t="t" r="r" b="b"/>
                <a:pathLst>
                  <a:path w="2325" h="2378" extrusionOk="0">
                    <a:moveTo>
                      <a:pt x="533" y="1"/>
                    </a:moveTo>
                    <a:cubicBezTo>
                      <a:pt x="338" y="781"/>
                      <a:pt x="160" y="1579"/>
                      <a:pt x="1" y="2378"/>
                    </a:cubicBezTo>
                    <a:cubicBezTo>
                      <a:pt x="249" y="2378"/>
                      <a:pt x="497" y="2360"/>
                      <a:pt x="763" y="2342"/>
                    </a:cubicBezTo>
                    <a:cubicBezTo>
                      <a:pt x="1136" y="2324"/>
                      <a:pt x="1562" y="2253"/>
                      <a:pt x="1845" y="2023"/>
                    </a:cubicBezTo>
                    <a:cubicBezTo>
                      <a:pt x="2324" y="1597"/>
                      <a:pt x="2111" y="817"/>
                      <a:pt x="1597" y="427"/>
                    </a:cubicBezTo>
                    <a:cubicBezTo>
                      <a:pt x="1296" y="196"/>
                      <a:pt x="923" y="72"/>
                      <a:pt x="533"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15;p27"/>
              <p:cNvSpPr/>
              <p:nvPr/>
            </p:nvSpPr>
            <p:spPr>
              <a:xfrm>
                <a:off x="5879500" y="2130250"/>
                <a:ext cx="74450" cy="49100"/>
              </a:xfrm>
              <a:custGeom>
                <a:avLst/>
                <a:gdLst/>
                <a:ahLst/>
                <a:cxnLst/>
                <a:rect l="l" t="t" r="r" b="b"/>
                <a:pathLst>
                  <a:path w="2978" h="1964" extrusionOk="0">
                    <a:moveTo>
                      <a:pt x="1381" y="1"/>
                    </a:moveTo>
                    <a:cubicBezTo>
                      <a:pt x="1143" y="1"/>
                      <a:pt x="909" y="19"/>
                      <a:pt x="710" y="48"/>
                    </a:cubicBezTo>
                    <a:cubicBezTo>
                      <a:pt x="462" y="669"/>
                      <a:pt x="214" y="1325"/>
                      <a:pt x="1" y="1964"/>
                    </a:cubicBezTo>
                    <a:cubicBezTo>
                      <a:pt x="675" y="1768"/>
                      <a:pt x="1349" y="1556"/>
                      <a:pt x="2023" y="1343"/>
                    </a:cubicBezTo>
                    <a:cubicBezTo>
                      <a:pt x="2307" y="1254"/>
                      <a:pt x="2626" y="1112"/>
                      <a:pt x="2733" y="864"/>
                    </a:cubicBezTo>
                    <a:cubicBezTo>
                      <a:pt x="2977" y="198"/>
                      <a:pt x="2160" y="1"/>
                      <a:pt x="1381"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16;p27"/>
              <p:cNvSpPr/>
              <p:nvPr/>
            </p:nvSpPr>
            <p:spPr>
              <a:xfrm>
                <a:off x="5860000" y="2193075"/>
                <a:ext cx="67875" cy="50575"/>
              </a:xfrm>
              <a:custGeom>
                <a:avLst/>
                <a:gdLst/>
                <a:ahLst/>
                <a:cxnLst/>
                <a:rect l="l" t="t" r="r" b="b"/>
                <a:pathLst>
                  <a:path w="2715" h="2023" extrusionOk="0">
                    <a:moveTo>
                      <a:pt x="586" y="0"/>
                    </a:moveTo>
                    <a:cubicBezTo>
                      <a:pt x="373" y="639"/>
                      <a:pt x="178" y="1295"/>
                      <a:pt x="0" y="1952"/>
                    </a:cubicBezTo>
                    <a:cubicBezTo>
                      <a:pt x="160" y="1952"/>
                      <a:pt x="320" y="1952"/>
                      <a:pt x="479" y="1969"/>
                    </a:cubicBezTo>
                    <a:cubicBezTo>
                      <a:pt x="719" y="1996"/>
                      <a:pt x="963" y="2022"/>
                      <a:pt x="1204" y="2022"/>
                    </a:cubicBezTo>
                    <a:cubicBezTo>
                      <a:pt x="1446" y="2022"/>
                      <a:pt x="1686" y="1996"/>
                      <a:pt x="1916" y="1916"/>
                    </a:cubicBezTo>
                    <a:cubicBezTo>
                      <a:pt x="2360" y="1756"/>
                      <a:pt x="2714" y="1278"/>
                      <a:pt x="2519" y="887"/>
                    </a:cubicBezTo>
                    <a:cubicBezTo>
                      <a:pt x="2413" y="657"/>
                      <a:pt x="2147" y="515"/>
                      <a:pt x="1898" y="408"/>
                    </a:cubicBezTo>
                    <a:cubicBezTo>
                      <a:pt x="1490" y="213"/>
                      <a:pt x="1047" y="89"/>
                      <a:pt x="586"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17;p27"/>
              <p:cNvSpPr/>
              <p:nvPr/>
            </p:nvSpPr>
            <p:spPr>
              <a:xfrm>
                <a:off x="6221850" y="2212475"/>
                <a:ext cx="65200" cy="56900"/>
              </a:xfrm>
              <a:custGeom>
                <a:avLst/>
                <a:gdLst/>
                <a:ahLst/>
                <a:cxnLst/>
                <a:rect l="l" t="t" r="r" b="b"/>
                <a:pathLst>
                  <a:path w="2608" h="2276" extrusionOk="0">
                    <a:moveTo>
                      <a:pt x="1311" y="0"/>
                    </a:moveTo>
                    <a:cubicBezTo>
                      <a:pt x="1230" y="0"/>
                      <a:pt x="1147" y="2"/>
                      <a:pt x="1064" y="5"/>
                    </a:cubicBezTo>
                    <a:cubicBezTo>
                      <a:pt x="798" y="23"/>
                      <a:pt x="515" y="58"/>
                      <a:pt x="320" y="235"/>
                    </a:cubicBezTo>
                    <a:cubicBezTo>
                      <a:pt x="0" y="537"/>
                      <a:pt x="160" y="1105"/>
                      <a:pt x="532" y="1406"/>
                    </a:cubicBezTo>
                    <a:cubicBezTo>
                      <a:pt x="887" y="1725"/>
                      <a:pt x="1384" y="1850"/>
                      <a:pt x="1845" y="1991"/>
                    </a:cubicBezTo>
                    <a:cubicBezTo>
                      <a:pt x="2111" y="2062"/>
                      <a:pt x="2377" y="2151"/>
                      <a:pt x="2608" y="2275"/>
                    </a:cubicBezTo>
                    <a:cubicBezTo>
                      <a:pt x="2608" y="1548"/>
                      <a:pt x="2572" y="839"/>
                      <a:pt x="2519" y="111"/>
                    </a:cubicBezTo>
                    <a:cubicBezTo>
                      <a:pt x="2120" y="37"/>
                      <a:pt x="1721" y="0"/>
                      <a:pt x="1311"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18;p27"/>
              <p:cNvSpPr/>
              <p:nvPr/>
            </p:nvSpPr>
            <p:spPr>
              <a:xfrm>
                <a:off x="6229375" y="2136850"/>
                <a:ext cx="54125" cy="63775"/>
              </a:xfrm>
              <a:custGeom>
                <a:avLst/>
                <a:gdLst/>
                <a:ahLst/>
                <a:cxnLst/>
                <a:rect l="l" t="t" r="r" b="b"/>
                <a:pathLst>
                  <a:path w="2165" h="2551" extrusionOk="0">
                    <a:moveTo>
                      <a:pt x="615" y="0"/>
                    </a:moveTo>
                    <a:cubicBezTo>
                      <a:pt x="269" y="0"/>
                      <a:pt x="19" y="139"/>
                      <a:pt x="19" y="529"/>
                    </a:cubicBezTo>
                    <a:cubicBezTo>
                      <a:pt x="1" y="813"/>
                      <a:pt x="267" y="1043"/>
                      <a:pt x="497" y="1238"/>
                    </a:cubicBezTo>
                    <a:cubicBezTo>
                      <a:pt x="1047" y="1682"/>
                      <a:pt x="1597" y="2125"/>
                      <a:pt x="2165" y="2551"/>
                    </a:cubicBezTo>
                    <a:cubicBezTo>
                      <a:pt x="2094" y="1824"/>
                      <a:pt x="2005" y="1079"/>
                      <a:pt x="1881" y="352"/>
                    </a:cubicBezTo>
                    <a:cubicBezTo>
                      <a:pt x="1483" y="166"/>
                      <a:pt x="992" y="0"/>
                      <a:pt x="615"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19;p27"/>
              <p:cNvSpPr/>
              <p:nvPr/>
            </p:nvSpPr>
            <p:spPr>
              <a:xfrm>
                <a:off x="6222275" y="2272575"/>
                <a:ext cx="64775" cy="66850"/>
              </a:xfrm>
              <a:custGeom>
                <a:avLst/>
                <a:gdLst/>
                <a:ahLst/>
                <a:cxnLst/>
                <a:rect l="l" t="t" r="r" b="b"/>
                <a:pathLst>
                  <a:path w="2591" h="2674" extrusionOk="0">
                    <a:moveTo>
                      <a:pt x="1653" y="1"/>
                    </a:moveTo>
                    <a:cubicBezTo>
                      <a:pt x="1466" y="1"/>
                      <a:pt x="1281" y="20"/>
                      <a:pt x="1101" y="66"/>
                    </a:cubicBezTo>
                    <a:cubicBezTo>
                      <a:pt x="480" y="244"/>
                      <a:pt x="1" y="900"/>
                      <a:pt x="303" y="1468"/>
                    </a:cubicBezTo>
                    <a:cubicBezTo>
                      <a:pt x="480" y="1805"/>
                      <a:pt x="835" y="2000"/>
                      <a:pt x="1189" y="2159"/>
                    </a:cubicBezTo>
                    <a:cubicBezTo>
                      <a:pt x="1615" y="2354"/>
                      <a:pt x="2041" y="2532"/>
                      <a:pt x="2484" y="2674"/>
                    </a:cubicBezTo>
                    <a:cubicBezTo>
                      <a:pt x="2537" y="2248"/>
                      <a:pt x="2555" y="1822"/>
                      <a:pt x="2573" y="1379"/>
                    </a:cubicBezTo>
                    <a:cubicBezTo>
                      <a:pt x="2591" y="971"/>
                      <a:pt x="2591" y="545"/>
                      <a:pt x="2591" y="120"/>
                    </a:cubicBezTo>
                    <a:cubicBezTo>
                      <a:pt x="2281" y="53"/>
                      <a:pt x="1964" y="1"/>
                      <a:pt x="1653"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20;p27"/>
              <p:cNvSpPr/>
              <p:nvPr/>
            </p:nvSpPr>
            <p:spPr>
              <a:xfrm>
                <a:off x="5762900" y="1996200"/>
                <a:ext cx="184925" cy="105450"/>
              </a:xfrm>
              <a:custGeom>
                <a:avLst/>
                <a:gdLst/>
                <a:ahLst/>
                <a:cxnLst/>
                <a:rect l="l" t="t" r="r" b="b"/>
                <a:pathLst>
                  <a:path w="7397" h="4218" extrusionOk="0">
                    <a:moveTo>
                      <a:pt x="1153" y="0"/>
                    </a:moveTo>
                    <a:cubicBezTo>
                      <a:pt x="940" y="0"/>
                      <a:pt x="709" y="18"/>
                      <a:pt x="532" y="142"/>
                    </a:cubicBezTo>
                    <a:cubicBezTo>
                      <a:pt x="142" y="373"/>
                      <a:pt x="53" y="887"/>
                      <a:pt x="18" y="1348"/>
                    </a:cubicBezTo>
                    <a:cubicBezTo>
                      <a:pt x="0" y="1632"/>
                      <a:pt x="0" y="1933"/>
                      <a:pt x="71" y="2235"/>
                    </a:cubicBezTo>
                    <a:cubicBezTo>
                      <a:pt x="213" y="2820"/>
                      <a:pt x="674" y="3281"/>
                      <a:pt x="1224" y="3565"/>
                    </a:cubicBezTo>
                    <a:cubicBezTo>
                      <a:pt x="1756" y="3849"/>
                      <a:pt x="2377" y="3955"/>
                      <a:pt x="2980" y="4026"/>
                    </a:cubicBezTo>
                    <a:cubicBezTo>
                      <a:pt x="3757" y="4122"/>
                      <a:pt x="4617" y="4218"/>
                      <a:pt x="5460" y="4218"/>
                    </a:cubicBezTo>
                    <a:cubicBezTo>
                      <a:pt x="6022" y="4218"/>
                      <a:pt x="6577" y="4175"/>
                      <a:pt x="7095" y="4062"/>
                    </a:cubicBezTo>
                    <a:cubicBezTo>
                      <a:pt x="7397" y="2306"/>
                      <a:pt x="6119" y="2590"/>
                      <a:pt x="4878" y="2217"/>
                    </a:cubicBezTo>
                    <a:cubicBezTo>
                      <a:pt x="3459" y="1809"/>
                      <a:pt x="2607" y="71"/>
                      <a:pt x="1153" y="0"/>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21;p27"/>
              <p:cNvSpPr/>
              <p:nvPr/>
            </p:nvSpPr>
            <p:spPr>
              <a:xfrm>
                <a:off x="5773975" y="2024125"/>
                <a:ext cx="23075" cy="16575"/>
              </a:xfrm>
              <a:custGeom>
                <a:avLst/>
                <a:gdLst/>
                <a:ahLst/>
                <a:cxnLst/>
                <a:rect l="l" t="t" r="r" b="b"/>
                <a:pathLst>
                  <a:path w="923" h="663" extrusionOk="0">
                    <a:moveTo>
                      <a:pt x="125" y="0"/>
                    </a:moveTo>
                    <a:cubicBezTo>
                      <a:pt x="89" y="0"/>
                      <a:pt x="71" y="0"/>
                      <a:pt x="71" y="18"/>
                    </a:cubicBezTo>
                    <a:cubicBezTo>
                      <a:pt x="54" y="36"/>
                      <a:pt x="54" y="36"/>
                      <a:pt x="36" y="54"/>
                    </a:cubicBezTo>
                    <a:cubicBezTo>
                      <a:pt x="18" y="142"/>
                      <a:pt x="0" y="213"/>
                      <a:pt x="36" y="284"/>
                    </a:cubicBezTo>
                    <a:cubicBezTo>
                      <a:pt x="54" y="320"/>
                      <a:pt x="71" y="355"/>
                      <a:pt x="107" y="373"/>
                    </a:cubicBezTo>
                    <a:cubicBezTo>
                      <a:pt x="250" y="532"/>
                      <a:pt x="450" y="662"/>
                      <a:pt x="656" y="662"/>
                    </a:cubicBezTo>
                    <a:cubicBezTo>
                      <a:pt x="680" y="662"/>
                      <a:pt x="704" y="660"/>
                      <a:pt x="728" y="657"/>
                    </a:cubicBezTo>
                    <a:cubicBezTo>
                      <a:pt x="905" y="657"/>
                      <a:pt x="887" y="550"/>
                      <a:pt x="905" y="426"/>
                    </a:cubicBezTo>
                    <a:cubicBezTo>
                      <a:pt x="923" y="320"/>
                      <a:pt x="870" y="284"/>
                      <a:pt x="781" y="213"/>
                    </a:cubicBezTo>
                    <a:cubicBezTo>
                      <a:pt x="586" y="89"/>
                      <a:pt x="355" y="0"/>
                      <a:pt x="125" y="0"/>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22;p27"/>
              <p:cNvSpPr/>
              <p:nvPr/>
            </p:nvSpPr>
            <p:spPr>
              <a:xfrm>
                <a:off x="5793925" y="2013050"/>
                <a:ext cx="23075" cy="16250"/>
              </a:xfrm>
              <a:custGeom>
                <a:avLst/>
                <a:gdLst/>
                <a:ahLst/>
                <a:cxnLst/>
                <a:rect l="l" t="t" r="r" b="b"/>
                <a:pathLst>
                  <a:path w="923" h="650" extrusionOk="0">
                    <a:moveTo>
                      <a:pt x="54" y="0"/>
                    </a:moveTo>
                    <a:cubicBezTo>
                      <a:pt x="54" y="18"/>
                      <a:pt x="54" y="36"/>
                      <a:pt x="36" y="53"/>
                    </a:cubicBezTo>
                    <a:cubicBezTo>
                      <a:pt x="18" y="124"/>
                      <a:pt x="1" y="213"/>
                      <a:pt x="36" y="284"/>
                    </a:cubicBezTo>
                    <a:cubicBezTo>
                      <a:pt x="54" y="319"/>
                      <a:pt x="72" y="337"/>
                      <a:pt x="107" y="373"/>
                    </a:cubicBezTo>
                    <a:cubicBezTo>
                      <a:pt x="244" y="524"/>
                      <a:pt x="432" y="650"/>
                      <a:pt x="628" y="650"/>
                    </a:cubicBezTo>
                    <a:cubicBezTo>
                      <a:pt x="661" y="650"/>
                      <a:pt x="694" y="646"/>
                      <a:pt x="728" y="639"/>
                    </a:cubicBezTo>
                    <a:cubicBezTo>
                      <a:pt x="741" y="640"/>
                      <a:pt x="753" y="641"/>
                      <a:pt x="764" y="641"/>
                    </a:cubicBezTo>
                    <a:cubicBezTo>
                      <a:pt x="903" y="641"/>
                      <a:pt x="889" y="541"/>
                      <a:pt x="905" y="426"/>
                    </a:cubicBezTo>
                    <a:cubicBezTo>
                      <a:pt x="923" y="319"/>
                      <a:pt x="870" y="266"/>
                      <a:pt x="781" y="213"/>
                    </a:cubicBezTo>
                    <a:cubicBezTo>
                      <a:pt x="586" y="71"/>
                      <a:pt x="338" y="0"/>
                      <a:pt x="107" y="0"/>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23;p27"/>
              <p:cNvSpPr/>
              <p:nvPr/>
            </p:nvSpPr>
            <p:spPr>
              <a:xfrm>
                <a:off x="5775750" y="2048950"/>
                <a:ext cx="23075" cy="16275"/>
              </a:xfrm>
              <a:custGeom>
                <a:avLst/>
                <a:gdLst/>
                <a:ahLst/>
                <a:cxnLst/>
                <a:rect l="l" t="t" r="r" b="b"/>
                <a:pathLst>
                  <a:path w="923" h="651" extrusionOk="0">
                    <a:moveTo>
                      <a:pt x="107" y="1"/>
                    </a:moveTo>
                    <a:cubicBezTo>
                      <a:pt x="89" y="1"/>
                      <a:pt x="71" y="1"/>
                      <a:pt x="54" y="19"/>
                    </a:cubicBezTo>
                    <a:cubicBezTo>
                      <a:pt x="54" y="19"/>
                      <a:pt x="36" y="36"/>
                      <a:pt x="36" y="54"/>
                    </a:cubicBezTo>
                    <a:cubicBezTo>
                      <a:pt x="18" y="143"/>
                      <a:pt x="0" y="214"/>
                      <a:pt x="36" y="285"/>
                    </a:cubicBezTo>
                    <a:cubicBezTo>
                      <a:pt x="54" y="320"/>
                      <a:pt x="71" y="356"/>
                      <a:pt x="89" y="373"/>
                    </a:cubicBezTo>
                    <a:cubicBezTo>
                      <a:pt x="226" y="525"/>
                      <a:pt x="427" y="651"/>
                      <a:pt x="627" y="651"/>
                    </a:cubicBezTo>
                    <a:cubicBezTo>
                      <a:pt x="660" y="651"/>
                      <a:pt x="694" y="647"/>
                      <a:pt x="728" y="639"/>
                    </a:cubicBezTo>
                    <a:cubicBezTo>
                      <a:pt x="741" y="641"/>
                      <a:pt x="753" y="641"/>
                      <a:pt x="764" y="641"/>
                    </a:cubicBezTo>
                    <a:cubicBezTo>
                      <a:pt x="903" y="641"/>
                      <a:pt x="889" y="541"/>
                      <a:pt x="905" y="426"/>
                    </a:cubicBezTo>
                    <a:cubicBezTo>
                      <a:pt x="923" y="320"/>
                      <a:pt x="852" y="285"/>
                      <a:pt x="781" y="214"/>
                    </a:cubicBezTo>
                    <a:cubicBezTo>
                      <a:pt x="586" y="72"/>
                      <a:pt x="337" y="1"/>
                      <a:pt x="107" y="1"/>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24;p27"/>
              <p:cNvSpPr/>
              <p:nvPr/>
            </p:nvSpPr>
            <p:spPr>
              <a:xfrm>
                <a:off x="5801900" y="2031450"/>
                <a:ext cx="43500" cy="42975"/>
              </a:xfrm>
              <a:custGeom>
                <a:avLst/>
                <a:gdLst/>
                <a:ahLst/>
                <a:cxnLst/>
                <a:rect l="l" t="t" r="r" b="b"/>
                <a:pathLst>
                  <a:path w="1740" h="1719" extrusionOk="0">
                    <a:moveTo>
                      <a:pt x="963" y="1"/>
                    </a:moveTo>
                    <a:cubicBezTo>
                      <a:pt x="838" y="1"/>
                      <a:pt x="720" y="12"/>
                      <a:pt x="639" y="27"/>
                    </a:cubicBezTo>
                    <a:cubicBezTo>
                      <a:pt x="409" y="45"/>
                      <a:pt x="196" y="151"/>
                      <a:pt x="90" y="346"/>
                    </a:cubicBezTo>
                    <a:cubicBezTo>
                      <a:pt x="1" y="506"/>
                      <a:pt x="1" y="701"/>
                      <a:pt x="36" y="860"/>
                    </a:cubicBezTo>
                    <a:cubicBezTo>
                      <a:pt x="90" y="1038"/>
                      <a:pt x="178" y="1197"/>
                      <a:pt x="267" y="1339"/>
                    </a:cubicBezTo>
                    <a:cubicBezTo>
                      <a:pt x="338" y="1428"/>
                      <a:pt x="391" y="1517"/>
                      <a:pt x="480" y="1588"/>
                    </a:cubicBezTo>
                    <a:cubicBezTo>
                      <a:pt x="584" y="1674"/>
                      <a:pt x="721" y="1719"/>
                      <a:pt x="860" y="1719"/>
                    </a:cubicBezTo>
                    <a:cubicBezTo>
                      <a:pt x="1005" y="1719"/>
                      <a:pt x="1151" y="1670"/>
                      <a:pt x="1260" y="1570"/>
                    </a:cubicBezTo>
                    <a:cubicBezTo>
                      <a:pt x="1420" y="1446"/>
                      <a:pt x="1491" y="1233"/>
                      <a:pt x="1562" y="1020"/>
                    </a:cubicBezTo>
                    <a:cubicBezTo>
                      <a:pt x="1650" y="754"/>
                      <a:pt x="1739" y="293"/>
                      <a:pt x="1438" y="98"/>
                    </a:cubicBezTo>
                    <a:cubicBezTo>
                      <a:pt x="1333" y="25"/>
                      <a:pt x="1142" y="1"/>
                      <a:pt x="963" y="1"/>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25;p27"/>
              <p:cNvSpPr/>
              <p:nvPr/>
            </p:nvSpPr>
            <p:spPr>
              <a:xfrm>
                <a:off x="5820525" y="2415400"/>
                <a:ext cx="172975" cy="109150"/>
              </a:xfrm>
              <a:custGeom>
                <a:avLst/>
                <a:gdLst/>
                <a:ahLst/>
                <a:cxnLst/>
                <a:rect l="l" t="t" r="r" b="b"/>
                <a:pathLst>
                  <a:path w="6919" h="4366" extrusionOk="0">
                    <a:moveTo>
                      <a:pt x="6208" y="1"/>
                    </a:moveTo>
                    <a:cubicBezTo>
                      <a:pt x="5872" y="1"/>
                      <a:pt x="5532" y="156"/>
                      <a:pt x="5358" y="384"/>
                    </a:cubicBezTo>
                    <a:cubicBezTo>
                      <a:pt x="5254" y="522"/>
                      <a:pt x="4552" y="2074"/>
                      <a:pt x="4331" y="2074"/>
                    </a:cubicBezTo>
                    <a:cubicBezTo>
                      <a:pt x="4324" y="2074"/>
                      <a:pt x="4317" y="2072"/>
                      <a:pt x="4311" y="2069"/>
                    </a:cubicBezTo>
                    <a:cubicBezTo>
                      <a:pt x="3371" y="1555"/>
                      <a:pt x="2271" y="1431"/>
                      <a:pt x="1189" y="1395"/>
                    </a:cubicBezTo>
                    <a:cubicBezTo>
                      <a:pt x="1138" y="1393"/>
                      <a:pt x="1085" y="1391"/>
                      <a:pt x="1032" y="1391"/>
                    </a:cubicBezTo>
                    <a:cubicBezTo>
                      <a:pt x="665" y="1391"/>
                      <a:pt x="280" y="1458"/>
                      <a:pt x="125" y="1768"/>
                    </a:cubicBezTo>
                    <a:cubicBezTo>
                      <a:pt x="1" y="2016"/>
                      <a:pt x="72" y="2317"/>
                      <a:pt x="249" y="2530"/>
                    </a:cubicBezTo>
                    <a:cubicBezTo>
                      <a:pt x="427" y="2743"/>
                      <a:pt x="675" y="2885"/>
                      <a:pt x="905" y="3009"/>
                    </a:cubicBezTo>
                    <a:cubicBezTo>
                      <a:pt x="1987" y="3559"/>
                      <a:pt x="3140" y="4003"/>
                      <a:pt x="4311" y="4322"/>
                    </a:cubicBezTo>
                    <a:cubicBezTo>
                      <a:pt x="4414" y="4351"/>
                      <a:pt x="4517" y="4365"/>
                      <a:pt x="4619" y="4365"/>
                    </a:cubicBezTo>
                    <a:cubicBezTo>
                      <a:pt x="5009" y="4365"/>
                      <a:pt x="5377" y="4156"/>
                      <a:pt x="5588" y="3790"/>
                    </a:cubicBezTo>
                    <a:cubicBezTo>
                      <a:pt x="6156" y="2814"/>
                      <a:pt x="6511" y="1697"/>
                      <a:pt x="6865" y="597"/>
                    </a:cubicBezTo>
                    <a:cubicBezTo>
                      <a:pt x="6918" y="473"/>
                      <a:pt x="6901" y="313"/>
                      <a:pt x="6794" y="207"/>
                    </a:cubicBezTo>
                    <a:cubicBezTo>
                      <a:pt x="6630" y="63"/>
                      <a:pt x="6420" y="1"/>
                      <a:pt x="6208" y="1"/>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26;p27"/>
              <p:cNvSpPr/>
              <p:nvPr/>
            </p:nvSpPr>
            <p:spPr>
              <a:xfrm>
                <a:off x="6079050" y="2445750"/>
                <a:ext cx="149025" cy="125025"/>
              </a:xfrm>
              <a:custGeom>
                <a:avLst/>
                <a:gdLst/>
                <a:ahLst/>
                <a:cxnLst/>
                <a:rect l="l" t="t" r="r" b="b"/>
                <a:pathLst>
                  <a:path w="5961" h="5001" extrusionOk="0">
                    <a:moveTo>
                      <a:pt x="705" y="0"/>
                    </a:moveTo>
                    <a:cubicBezTo>
                      <a:pt x="623" y="0"/>
                      <a:pt x="542" y="13"/>
                      <a:pt x="462" y="39"/>
                    </a:cubicBezTo>
                    <a:cubicBezTo>
                      <a:pt x="338" y="92"/>
                      <a:pt x="249" y="217"/>
                      <a:pt x="231" y="376"/>
                    </a:cubicBezTo>
                    <a:cubicBezTo>
                      <a:pt x="125" y="1511"/>
                      <a:pt x="1" y="2682"/>
                      <a:pt x="125" y="3817"/>
                    </a:cubicBezTo>
                    <a:cubicBezTo>
                      <a:pt x="196" y="4314"/>
                      <a:pt x="586" y="4722"/>
                      <a:pt x="1083" y="4811"/>
                    </a:cubicBezTo>
                    <a:cubicBezTo>
                      <a:pt x="1944" y="4937"/>
                      <a:pt x="2815" y="5001"/>
                      <a:pt x="3682" y="5001"/>
                    </a:cubicBezTo>
                    <a:cubicBezTo>
                      <a:pt x="4028" y="5001"/>
                      <a:pt x="4374" y="4990"/>
                      <a:pt x="4719" y="4970"/>
                    </a:cubicBezTo>
                    <a:cubicBezTo>
                      <a:pt x="5003" y="4952"/>
                      <a:pt x="5287" y="4917"/>
                      <a:pt x="5517" y="4793"/>
                    </a:cubicBezTo>
                    <a:cubicBezTo>
                      <a:pt x="5765" y="4669"/>
                      <a:pt x="5961" y="4420"/>
                      <a:pt x="5943" y="4137"/>
                    </a:cubicBezTo>
                    <a:cubicBezTo>
                      <a:pt x="5925" y="3746"/>
                      <a:pt x="5499" y="3516"/>
                      <a:pt x="5127" y="3374"/>
                    </a:cubicBezTo>
                    <a:cubicBezTo>
                      <a:pt x="4231" y="3012"/>
                      <a:pt x="3293" y="2720"/>
                      <a:pt x="2351" y="2720"/>
                    </a:cubicBezTo>
                    <a:cubicBezTo>
                      <a:pt x="2230" y="2720"/>
                      <a:pt x="2108" y="2725"/>
                      <a:pt x="1987" y="2735"/>
                    </a:cubicBezTo>
                    <a:cubicBezTo>
                      <a:pt x="1986" y="2735"/>
                      <a:pt x="1985" y="2735"/>
                      <a:pt x="1984" y="2735"/>
                    </a:cubicBezTo>
                    <a:cubicBezTo>
                      <a:pt x="1757" y="2735"/>
                      <a:pt x="1757" y="961"/>
                      <a:pt x="1704" y="784"/>
                    </a:cubicBezTo>
                    <a:cubicBezTo>
                      <a:pt x="1613" y="392"/>
                      <a:pt x="1164" y="0"/>
                      <a:pt x="705" y="0"/>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27;p27"/>
              <p:cNvSpPr/>
              <p:nvPr/>
            </p:nvSpPr>
            <p:spPr>
              <a:xfrm>
                <a:off x="5527875" y="2168250"/>
                <a:ext cx="79825" cy="90475"/>
              </a:xfrm>
              <a:custGeom>
                <a:avLst/>
                <a:gdLst/>
                <a:ahLst/>
                <a:cxnLst/>
                <a:rect l="l" t="t" r="r" b="b"/>
                <a:pathLst>
                  <a:path w="3193" h="3619" extrusionOk="0">
                    <a:moveTo>
                      <a:pt x="2253" y="0"/>
                    </a:moveTo>
                    <a:cubicBezTo>
                      <a:pt x="2075" y="89"/>
                      <a:pt x="1898" y="178"/>
                      <a:pt x="1738" y="248"/>
                    </a:cubicBezTo>
                    <a:cubicBezTo>
                      <a:pt x="1614" y="319"/>
                      <a:pt x="745" y="834"/>
                      <a:pt x="0" y="1313"/>
                    </a:cubicBezTo>
                    <a:cubicBezTo>
                      <a:pt x="89" y="1809"/>
                      <a:pt x="266" y="2306"/>
                      <a:pt x="532" y="2732"/>
                    </a:cubicBezTo>
                    <a:cubicBezTo>
                      <a:pt x="745" y="3069"/>
                      <a:pt x="1011" y="3353"/>
                      <a:pt x="1313" y="3619"/>
                    </a:cubicBezTo>
                    <a:cubicBezTo>
                      <a:pt x="1916" y="2909"/>
                      <a:pt x="2501" y="2200"/>
                      <a:pt x="3193" y="1614"/>
                    </a:cubicBezTo>
                    <a:cubicBezTo>
                      <a:pt x="2785" y="1206"/>
                      <a:pt x="2466" y="727"/>
                      <a:pt x="2288" y="195"/>
                    </a:cubicBezTo>
                    <a:cubicBezTo>
                      <a:pt x="2271" y="124"/>
                      <a:pt x="2271" y="53"/>
                      <a:pt x="2253"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28;p27"/>
              <p:cNvSpPr/>
              <p:nvPr/>
            </p:nvSpPr>
            <p:spPr>
              <a:xfrm>
                <a:off x="5613450" y="2232550"/>
                <a:ext cx="66975" cy="72725"/>
              </a:xfrm>
              <a:custGeom>
                <a:avLst/>
                <a:gdLst/>
                <a:ahLst/>
                <a:cxnLst/>
                <a:rect l="l" t="t" r="r" b="b"/>
                <a:pathLst>
                  <a:path w="2679" h="2909" extrusionOk="0">
                    <a:moveTo>
                      <a:pt x="1012" y="0"/>
                    </a:moveTo>
                    <a:cubicBezTo>
                      <a:pt x="887" y="213"/>
                      <a:pt x="781" y="443"/>
                      <a:pt x="692" y="621"/>
                    </a:cubicBezTo>
                    <a:cubicBezTo>
                      <a:pt x="621" y="745"/>
                      <a:pt x="302" y="1525"/>
                      <a:pt x="0" y="2288"/>
                    </a:cubicBezTo>
                    <a:cubicBezTo>
                      <a:pt x="745" y="2572"/>
                      <a:pt x="1561" y="2785"/>
                      <a:pt x="2377" y="2909"/>
                    </a:cubicBezTo>
                    <a:cubicBezTo>
                      <a:pt x="2431" y="2182"/>
                      <a:pt x="2519" y="1455"/>
                      <a:pt x="2679" y="745"/>
                    </a:cubicBezTo>
                    <a:cubicBezTo>
                      <a:pt x="2094" y="568"/>
                      <a:pt x="1544" y="319"/>
                      <a:pt x="1012"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29;p27"/>
              <p:cNvSpPr/>
              <p:nvPr/>
            </p:nvSpPr>
            <p:spPr>
              <a:xfrm>
                <a:off x="5721650" y="2260925"/>
                <a:ext cx="62100" cy="50125"/>
              </a:xfrm>
              <a:custGeom>
                <a:avLst/>
                <a:gdLst/>
                <a:ahLst/>
                <a:cxnLst/>
                <a:rect l="l" t="t" r="r" b="b"/>
                <a:pathLst>
                  <a:path w="2484" h="2005" extrusionOk="0">
                    <a:moveTo>
                      <a:pt x="89" y="0"/>
                    </a:moveTo>
                    <a:cubicBezTo>
                      <a:pt x="71" y="142"/>
                      <a:pt x="54" y="284"/>
                      <a:pt x="54" y="408"/>
                    </a:cubicBezTo>
                    <a:cubicBezTo>
                      <a:pt x="36" y="532"/>
                      <a:pt x="0" y="1224"/>
                      <a:pt x="0" y="1951"/>
                    </a:cubicBezTo>
                    <a:cubicBezTo>
                      <a:pt x="763" y="1987"/>
                      <a:pt x="1508" y="2005"/>
                      <a:pt x="2253" y="2005"/>
                    </a:cubicBezTo>
                    <a:lnTo>
                      <a:pt x="2484" y="2005"/>
                    </a:lnTo>
                    <a:cubicBezTo>
                      <a:pt x="2289" y="1366"/>
                      <a:pt x="2093" y="710"/>
                      <a:pt x="1987" y="53"/>
                    </a:cubicBezTo>
                    <a:cubicBezTo>
                      <a:pt x="1756" y="71"/>
                      <a:pt x="1526" y="89"/>
                      <a:pt x="1278" y="89"/>
                    </a:cubicBezTo>
                    <a:cubicBezTo>
                      <a:pt x="887" y="71"/>
                      <a:pt x="479" y="53"/>
                      <a:pt x="89"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30;p27"/>
              <p:cNvSpPr/>
              <p:nvPr/>
            </p:nvSpPr>
            <p:spPr>
              <a:xfrm>
                <a:off x="5523875" y="2092850"/>
                <a:ext cx="82950" cy="57225"/>
              </a:xfrm>
              <a:custGeom>
                <a:avLst/>
                <a:gdLst/>
                <a:ahLst/>
                <a:cxnLst/>
                <a:rect l="l" t="t" r="r" b="b"/>
                <a:pathLst>
                  <a:path w="3318" h="2289" extrusionOk="0">
                    <a:moveTo>
                      <a:pt x="675" y="1"/>
                    </a:moveTo>
                    <a:cubicBezTo>
                      <a:pt x="604" y="89"/>
                      <a:pt x="533" y="196"/>
                      <a:pt x="479" y="302"/>
                    </a:cubicBezTo>
                    <a:cubicBezTo>
                      <a:pt x="142" y="905"/>
                      <a:pt x="36" y="1597"/>
                      <a:pt x="1" y="2289"/>
                    </a:cubicBezTo>
                    <a:cubicBezTo>
                      <a:pt x="624" y="2178"/>
                      <a:pt x="1247" y="2089"/>
                      <a:pt x="1870" y="2089"/>
                    </a:cubicBezTo>
                    <a:cubicBezTo>
                      <a:pt x="2045" y="2089"/>
                      <a:pt x="2220" y="2096"/>
                      <a:pt x="2395" y="2112"/>
                    </a:cubicBezTo>
                    <a:cubicBezTo>
                      <a:pt x="2484" y="1633"/>
                      <a:pt x="2697" y="1207"/>
                      <a:pt x="3069" y="923"/>
                    </a:cubicBezTo>
                    <a:cubicBezTo>
                      <a:pt x="3140" y="852"/>
                      <a:pt x="3229" y="799"/>
                      <a:pt x="3317" y="746"/>
                    </a:cubicBezTo>
                    <a:cubicBezTo>
                      <a:pt x="3282" y="710"/>
                      <a:pt x="3246" y="675"/>
                      <a:pt x="3211" y="657"/>
                    </a:cubicBezTo>
                    <a:cubicBezTo>
                      <a:pt x="2750" y="356"/>
                      <a:pt x="2023" y="249"/>
                      <a:pt x="1490" y="125"/>
                    </a:cubicBezTo>
                    <a:cubicBezTo>
                      <a:pt x="1420" y="107"/>
                      <a:pt x="1100" y="54"/>
                      <a:pt x="675"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961;p27"/>
            <p:cNvGrpSpPr/>
            <p:nvPr/>
          </p:nvGrpSpPr>
          <p:grpSpPr>
            <a:xfrm>
              <a:off x="3321296" y="2802451"/>
              <a:ext cx="980754" cy="676651"/>
              <a:chOff x="1038075" y="3208075"/>
              <a:chExt cx="878025" cy="605775"/>
            </a:xfrm>
          </p:grpSpPr>
          <p:sp>
            <p:nvSpPr>
              <p:cNvPr id="11" name="Google Shape;1962;p27"/>
              <p:cNvSpPr/>
              <p:nvPr/>
            </p:nvSpPr>
            <p:spPr>
              <a:xfrm>
                <a:off x="1038075" y="3208075"/>
                <a:ext cx="878025" cy="605775"/>
              </a:xfrm>
              <a:custGeom>
                <a:avLst/>
                <a:gdLst/>
                <a:ahLst/>
                <a:cxnLst/>
                <a:rect l="l" t="t" r="r" b="b"/>
                <a:pathLst>
                  <a:path w="35121" h="24231" extrusionOk="0">
                    <a:moveTo>
                      <a:pt x="18701" y="0"/>
                    </a:moveTo>
                    <a:cubicBezTo>
                      <a:pt x="17263" y="0"/>
                      <a:pt x="15887" y="87"/>
                      <a:pt x="14740" y="267"/>
                    </a:cubicBezTo>
                    <a:cubicBezTo>
                      <a:pt x="12435" y="640"/>
                      <a:pt x="10182" y="1296"/>
                      <a:pt x="8053" y="2272"/>
                    </a:cubicBezTo>
                    <a:cubicBezTo>
                      <a:pt x="4808" y="3726"/>
                      <a:pt x="1703" y="6121"/>
                      <a:pt x="710" y="9526"/>
                    </a:cubicBezTo>
                    <a:cubicBezTo>
                      <a:pt x="373" y="10626"/>
                      <a:pt x="338" y="11797"/>
                      <a:pt x="267" y="12967"/>
                    </a:cubicBezTo>
                    <a:cubicBezTo>
                      <a:pt x="1" y="18608"/>
                      <a:pt x="1970" y="22120"/>
                      <a:pt x="5552" y="24231"/>
                    </a:cubicBezTo>
                    <a:lnTo>
                      <a:pt x="31538" y="24231"/>
                    </a:lnTo>
                    <a:cubicBezTo>
                      <a:pt x="32141" y="23663"/>
                      <a:pt x="32673" y="23007"/>
                      <a:pt x="33116" y="22297"/>
                    </a:cubicBezTo>
                    <a:cubicBezTo>
                      <a:pt x="34092" y="20701"/>
                      <a:pt x="34589" y="18856"/>
                      <a:pt x="34766" y="16994"/>
                    </a:cubicBezTo>
                    <a:cubicBezTo>
                      <a:pt x="35121" y="13535"/>
                      <a:pt x="34394" y="9952"/>
                      <a:pt x="32655" y="6937"/>
                    </a:cubicBezTo>
                    <a:cubicBezTo>
                      <a:pt x="31077" y="4205"/>
                      <a:pt x="29108" y="1562"/>
                      <a:pt x="25933" y="764"/>
                    </a:cubicBezTo>
                    <a:cubicBezTo>
                      <a:pt x="23934" y="267"/>
                      <a:pt x="21222" y="0"/>
                      <a:pt x="18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63;p27"/>
              <p:cNvSpPr/>
              <p:nvPr/>
            </p:nvSpPr>
            <p:spPr>
              <a:xfrm>
                <a:off x="1337400" y="3509625"/>
                <a:ext cx="47925" cy="47925"/>
              </a:xfrm>
              <a:custGeom>
                <a:avLst/>
                <a:gdLst/>
                <a:ahLst/>
                <a:cxnLst/>
                <a:rect l="l" t="t" r="r" b="b"/>
                <a:pathLst>
                  <a:path w="1917" h="1917" extrusionOk="0">
                    <a:moveTo>
                      <a:pt x="958" y="1"/>
                    </a:moveTo>
                    <a:cubicBezTo>
                      <a:pt x="426" y="1"/>
                      <a:pt x="0" y="426"/>
                      <a:pt x="0" y="959"/>
                    </a:cubicBezTo>
                    <a:cubicBezTo>
                      <a:pt x="0" y="1491"/>
                      <a:pt x="426" y="1916"/>
                      <a:pt x="958" y="1916"/>
                    </a:cubicBezTo>
                    <a:cubicBezTo>
                      <a:pt x="1490" y="1916"/>
                      <a:pt x="1916" y="1491"/>
                      <a:pt x="1916" y="959"/>
                    </a:cubicBezTo>
                    <a:cubicBezTo>
                      <a:pt x="1916" y="426"/>
                      <a:pt x="1490" y="1"/>
                      <a:pt x="958"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64;p27"/>
              <p:cNvSpPr/>
              <p:nvPr/>
            </p:nvSpPr>
            <p:spPr>
              <a:xfrm>
                <a:off x="1635825" y="3533575"/>
                <a:ext cx="47925" cy="47925"/>
              </a:xfrm>
              <a:custGeom>
                <a:avLst/>
                <a:gdLst/>
                <a:ahLst/>
                <a:cxnLst/>
                <a:rect l="l" t="t" r="r" b="b"/>
                <a:pathLst>
                  <a:path w="1917" h="1917" extrusionOk="0">
                    <a:moveTo>
                      <a:pt x="959" y="1"/>
                    </a:moveTo>
                    <a:cubicBezTo>
                      <a:pt x="426" y="1"/>
                      <a:pt x="1" y="426"/>
                      <a:pt x="1" y="958"/>
                    </a:cubicBezTo>
                    <a:cubicBezTo>
                      <a:pt x="1" y="1490"/>
                      <a:pt x="426" y="1916"/>
                      <a:pt x="959" y="1916"/>
                    </a:cubicBezTo>
                    <a:cubicBezTo>
                      <a:pt x="1491" y="1916"/>
                      <a:pt x="1916" y="1490"/>
                      <a:pt x="1916" y="958"/>
                    </a:cubicBezTo>
                    <a:cubicBezTo>
                      <a:pt x="1916" y="426"/>
                      <a:pt x="1491" y="1"/>
                      <a:pt x="959"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5;p27"/>
              <p:cNvSpPr/>
              <p:nvPr/>
            </p:nvSpPr>
            <p:spPr>
              <a:xfrm>
                <a:off x="1415450" y="3571550"/>
                <a:ext cx="187600" cy="124475"/>
              </a:xfrm>
              <a:custGeom>
                <a:avLst/>
                <a:gdLst/>
                <a:ahLst/>
                <a:cxnLst/>
                <a:rect l="l" t="t" r="r" b="b"/>
                <a:pathLst>
                  <a:path w="7504" h="4979" extrusionOk="0">
                    <a:moveTo>
                      <a:pt x="2794" y="0"/>
                    </a:moveTo>
                    <a:cubicBezTo>
                      <a:pt x="2328" y="0"/>
                      <a:pt x="1872" y="46"/>
                      <a:pt x="1526" y="202"/>
                    </a:cubicBezTo>
                    <a:cubicBezTo>
                      <a:pt x="0" y="876"/>
                      <a:pt x="1348" y="3306"/>
                      <a:pt x="2093" y="4051"/>
                    </a:cubicBezTo>
                    <a:cubicBezTo>
                      <a:pt x="2519" y="4441"/>
                      <a:pt x="3016" y="4796"/>
                      <a:pt x="3565" y="4920"/>
                    </a:cubicBezTo>
                    <a:cubicBezTo>
                      <a:pt x="3739" y="4960"/>
                      <a:pt x="3913" y="4979"/>
                      <a:pt x="4086" y="4979"/>
                    </a:cubicBezTo>
                    <a:cubicBezTo>
                      <a:pt x="5066" y="4979"/>
                      <a:pt x="6021" y="4379"/>
                      <a:pt x="6670" y="3625"/>
                    </a:cubicBezTo>
                    <a:cubicBezTo>
                      <a:pt x="7113" y="3129"/>
                      <a:pt x="7485" y="2508"/>
                      <a:pt x="7485" y="1852"/>
                    </a:cubicBezTo>
                    <a:cubicBezTo>
                      <a:pt x="7503" y="1603"/>
                      <a:pt x="7450" y="1355"/>
                      <a:pt x="7308" y="1160"/>
                    </a:cubicBezTo>
                    <a:cubicBezTo>
                      <a:pt x="7184" y="1018"/>
                      <a:pt x="7024" y="912"/>
                      <a:pt x="6865" y="805"/>
                    </a:cubicBezTo>
                    <a:cubicBezTo>
                      <a:pt x="6031" y="344"/>
                      <a:pt x="5091" y="149"/>
                      <a:pt x="4169" y="78"/>
                    </a:cubicBezTo>
                    <a:cubicBezTo>
                      <a:pt x="3778" y="51"/>
                      <a:pt x="3281" y="0"/>
                      <a:pt x="2794" y="0"/>
                    </a:cubicBezTo>
                    <a:close/>
                  </a:path>
                </a:pathLst>
              </a:custGeom>
              <a:solidFill>
                <a:srgbClr val="FCB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6;p27"/>
              <p:cNvSpPr/>
              <p:nvPr/>
            </p:nvSpPr>
            <p:spPr>
              <a:xfrm>
                <a:off x="1483300" y="3601875"/>
                <a:ext cx="17300" cy="17300"/>
              </a:xfrm>
              <a:custGeom>
                <a:avLst/>
                <a:gdLst/>
                <a:ahLst/>
                <a:cxnLst/>
                <a:rect l="l" t="t" r="r" b="b"/>
                <a:pathLst>
                  <a:path w="692" h="692" extrusionOk="0">
                    <a:moveTo>
                      <a:pt x="337" y="0"/>
                    </a:moveTo>
                    <a:cubicBezTo>
                      <a:pt x="142" y="0"/>
                      <a:pt x="0" y="142"/>
                      <a:pt x="0" y="337"/>
                    </a:cubicBezTo>
                    <a:cubicBezTo>
                      <a:pt x="0" y="532"/>
                      <a:pt x="142" y="692"/>
                      <a:pt x="337" y="692"/>
                    </a:cubicBezTo>
                    <a:cubicBezTo>
                      <a:pt x="532" y="692"/>
                      <a:pt x="692" y="532"/>
                      <a:pt x="692" y="337"/>
                    </a:cubicBezTo>
                    <a:cubicBezTo>
                      <a:pt x="692" y="142"/>
                      <a:pt x="532" y="0"/>
                      <a:pt x="337" y="0"/>
                    </a:cubicBezTo>
                    <a:close/>
                  </a:path>
                </a:pathLst>
              </a:custGeom>
              <a:solidFill>
                <a:srgbClr val="E97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7;p27"/>
              <p:cNvSpPr/>
              <p:nvPr/>
            </p:nvSpPr>
            <p:spPr>
              <a:xfrm>
                <a:off x="1552475" y="3610300"/>
                <a:ext cx="17300" cy="17300"/>
              </a:xfrm>
              <a:custGeom>
                <a:avLst/>
                <a:gdLst/>
                <a:ahLst/>
                <a:cxnLst/>
                <a:rect l="l" t="t" r="r" b="b"/>
                <a:pathLst>
                  <a:path w="692" h="692" extrusionOk="0">
                    <a:moveTo>
                      <a:pt x="355" y="0"/>
                    </a:moveTo>
                    <a:cubicBezTo>
                      <a:pt x="160" y="0"/>
                      <a:pt x="0" y="160"/>
                      <a:pt x="0" y="355"/>
                    </a:cubicBezTo>
                    <a:cubicBezTo>
                      <a:pt x="0" y="532"/>
                      <a:pt x="160" y="692"/>
                      <a:pt x="355" y="692"/>
                    </a:cubicBezTo>
                    <a:cubicBezTo>
                      <a:pt x="532" y="692"/>
                      <a:pt x="692" y="532"/>
                      <a:pt x="692" y="355"/>
                    </a:cubicBezTo>
                    <a:cubicBezTo>
                      <a:pt x="692" y="160"/>
                      <a:pt x="532" y="0"/>
                      <a:pt x="355" y="0"/>
                    </a:cubicBezTo>
                    <a:close/>
                  </a:path>
                </a:pathLst>
              </a:custGeom>
              <a:solidFill>
                <a:srgbClr val="E97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68;p27"/>
              <p:cNvSpPr/>
              <p:nvPr/>
            </p:nvSpPr>
            <p:spPr>
              <a:xfrm>
                <a:off x="1378200" y="3663500"/>
                <a:ext cx="128625" cy="85600"/>
              </a:xfrm>
              <a:custGeom>
                <a:avLst/>
                <a:gdLst/>
                <a:ahLst/>
                <a:cxnLst/>
                <a:rect l="l" t="t" r="r" b="b"/>
                <a:pathLst>
                  <a:path w="5145" h="3424" fill="none" extrusionOk="0">
                    <a:moveTo>
                      <a:pt x="36" y="1"/>
                    </a:moveTo>
                    <a:cubicBezTo>
                      <a:pt x="0" y="1083"/>
                      <a:pt x="603" y="2147"/>
                      <a:pt x="1526" y="2732"/>
                    </a:cubicBezTo>
                    <a:cubicBezTo>
                      <a:pt x="2572" y="3388"/>
                      <a:pt x="3903" y="3424"/>
                      <a:pt x="5144" y="3264"/>
                    </a:cubicBezTo>
                  </a:path>
                </a:pathLst>
              </a:custGeom>
              <a:solidFill>
                <a:srgbClr val="E97633"/>
              </a:solidFill>
              <a:ln w="11075" cap="rnd" cmpd="sng">
                <a:solidFill>
                  <a:srgbClr val="E976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69;p27"/>
              <p:cNvSpPr/>
              <p:nvPr/>
            </p:nvSpPr>
            <p:spPr>
              <a:xfrm>
                <a:off x="1050050" y="3225350"/>
                <a:ext cx="226625" cy="223575"/>
              </a:xfrm>
              <a:custGeom>
                <a:avLst/>
                <a:gdLst/>
                <a:ahLst/>
                <a:cxnLst/>
                <a:rect l="l" t="t" r="r" b="b"/>
                <a:pathLst>
                  <a:path w="9065" h="8943" extrusionOk="0">
                    <a:moveTo>
                      <a:pt x="7253" y="1"/>
                    </a:moveTo>
                    <a:cubicBezTo>
                      <a:pt x="6633" y="1"/>
                      <a:pt x="5969" y="153"/>
                      <a:pt x="5481" y="233"/>
                    </a:cubicBezTo>
                    <a:cubicBezTo>
                      <a:pt x="3903" y="481"/>
                      <a:pt x="2306" y="889"/>
                      <a:pt x="958" y="1794"/>
                    </a:cubicBezTo>
                    <a:cubicBezTo>
                      <a:pt x="639" y="2006"/>
                      <a:pt x="320" y="2255"/>
                      <a:pt x="160" y="2609"/>
                    </a:cubicBezTo>
                    <a:cubicBezTo>
                      <a:pt x="1" y="2982"/>
                      <a:pt x="18" y="3390"/>
                      <a:pt x="89" y="3780"/>
                    </a:cubicBezTo>
                    <a:cubicBezTo>
                      <a:pt x="355" y="5554"/>
                      <a:pt x="1349" y="7221"/>
                      <a:pt x="2768" y="8321"/>
                    </a:cubicBezTo>
                    <a:cubicBezTo>
                      <a:pt x="3181" y="8648"/>
                      <a:pt x="3662" y="8942"/>
                      <a:pt x="4194" y="8942"/>
                    </a:cubicBezTo>
                    <a:cubicBezTo>
                      <a:pt x="4209" y="8942"/>
                      <a:pt x="4224" y="8942"/>
                      <a:pt x="4240" y="8942"/>
                    </a:cubicBezTo>
                    <a:cubicBezTo>
                      <a:pt x="5091" y="8924"/>
                      <a:pt x="5730" y="8197"/>
                      <a:pt x="6226" y="7505"/>
                    </a:cubicBezTo>
                    <a:cubicBezTo>
                      <a:pt x="7237" y="6050"/>
                      <a:pt x="8071" y="4454"/>
                      <a:pt x="8674" y="2787"/>
                    </a:cubicBezTo>
                    <a:cubicBezTo>
                      <a:pt x="8887" y="2237"/>
                      <a:pt x="9064" y="1652"/>
                      <a:pt x="8923" y="1084"/>
                    </a:cubicBezTo>
                    <a:cubicBezTo>
                      <a:pt x="8698" y="227"/>
                      <a:pt x="8009" y="1"/>
                      <a:pt x="7253" y="1"/>
                    </a:cubicBezTo>
                    <a:close/>
                  </a:path>
                </a:pathLst>
              </a:custGeom>
              <a:solidFill>
                <a:srgbClr val="FCB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70;p27"/>
              <p:cNvSpPr/>
              <p:nvPr/>
            </p:nvSpPr>
            <p:spPr>
              <a:xfrm>
                <a:off x="1686825" y="3220450"/>
                <a:ext cx="219525" cy="233400"/>
              </a:xfrm>
              <a:custGeom>
                <a:avLst/>
                <a:gdLst/>
                <a:ahLst/>
                <a:cxnLst/>
                <a:rect l="l" t="t" r="r" b="b"/>
                <a:pathLst>
                  <a:path w="8781" h="9336" extrusionOk="0">
                    <a:moveTo>
                      <a:pt x="1607" y="0"/>
                    </a:moveTo>
                    <a:cubicBezTo>
                      <a:pt x="1024" y="0"/>
                      <a:pt x="507" y="210"/>
                      <a:pt x="231" y="872"/>
                    </a:cubicBezTo>
                    <a:cubicBezTo>
                      <a:pt x="1" y="1404"/>
                      <a:pt x="89" y="2007"/>
                      <a:pt x="213" y="2575"/>
                    </a:cubicBezTo>
                    <a:cubicBezTo>
                      <a:pt x="568" y="4331"/>
                      <a:pt x="1153" y="6016"/>
                      <a:pt x="1952" y="7612"/>
                    </a:cubicBezTo>
                    <a:cubicBezTo>
                      <a:pt x="2324" y="8375"/>
                      <a:pt x="2856" y="9191"/>
                      <a:pt x="3708" y="9315"/>
                    </a:cubicBezTo>
                    <a:cubicBezTo>
                      <a:pt x="3791" y="9329"/>
                      <a:pt x="3875" y="9335"/>
                      <a:pt x="3958" y="9335"/>
                    </a:cubicBezTo>
                    <a:cubicBezTo>
                      <a:pt x="4405" y="9335"/>
                      <a:pt x="4844" y="9149"/>
                      <a:pt x="5233" y="8925"/>
                    </a:cubicBezTo>
                    <a:cubicBezTo>
                      <a:pt x="6812" y="8038"/>
                      <a:pt x="8036" y="6548"/>
                      <a:pt x="8568" y="4828"/>
                    </a:cubicBezTo>
                    <a:cubicBezTo>
                      <a:pt x="8692" y="4437"/>
                      <a:pt x="8781" y="4047"/>
                      <a:pt x="8674" y="3657"/>
                    </a:cubicBezTo>
                    <a:cubicBezTo>
                      <a:pt x="8568" y="3284"/>
                      <a:pt x="8284" y="2983"/>
                      <a:pt x="7982" y="2717"/>
                    </a:cubicBezTo>
                    <a:cubicBezTo>
                      <a:pt x="6794" y="1635"/>
                      <a:pt x="5286" y="996"/>
                      <a:pt x="3761" y="517"/>
                    </a:cubicBezTo>
                    <a:cubicBezTo>
                      <a:pt x="3169" y="330"/>
                      <a:pt x="2336" y="0"/>
                      <a:pt x="1607" y="0"/>
                    </a:cubicBezTo>
                    <a:close/>
                  </a:path>
                </a:pathLst>
              </a:custGeom>
              <a:solidFill>
                <a:srgbClr val="FCB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 name="Group 45"/>
          <p:cNvGrpSpPr/>
          <p:nvPr/>
        </p:nvGrpSpPr>
        <p:grpSpPr>
          <a:xfrm>
            <a:off x="6663740" y="3847792"/>
            <a:ext cx="814233" cy="986226"/>
            <a:chOff x="1462717" y="2781160"/>
            <a:chExt cx="1014431" cy="1433752"/>
          </a:xfrm>
        </p:grpSpPr>
        <p:grpSp>
          <p:nvGrpSpPr>
            <p:cNvPr id="47" name="Google Shape;1842;p27"/>
            <p:cNvGrpSpPr/>
            <p:nvPr/>
          </p:nvGrpSpPr>
          <p:grpSpPr>
            <a:xfrm>
              <a:off x="1487371" y="3540607"/>
              <a:ext cx="964920" cy="674305"/>
              <a:chOff x="4233475" y="1961150"/>
              <a:chExt cx="863850" cy="603675"/>
            </a:xfrm>
          </p:grpSpPr>
          <p:sp>
            <p:nvSpPr>
              <p:cNvPr id="55" name="Google Shape;1843;p27"/>
              <p:cNvSpPr/>
              <p:nvPr/>
            </p:nvSpPr>
            <p:spPr>
              <a:xfrm>
                <a:off x="4287575" y="1961150"/>
                <a:ext cx="652775" cy="82150"/>
              </a:xfrm>
              <a:custGeom>
                <a:avLst/>
                <a:gdLst/>
                <a:ahLst/>
                <a:cxnLst/>
                <a:rect l="l" t="t" r="r" b="b"/>
                <a:pathLst>
                  <a:path w="26111" h="3286" extrusionOk="0">
                    <a:moveTo>
                      <a:pt x="1" y="1"/>
                    </a:moveTo>
                    <a:cubicBezTo>
                      <a:pt x="3456" y="2492"/>
                      <a:pt x="8751" y="3282"/>
                      <a:pt x="15095" y="3282"/>
                    </a:cubicBezTo>
                    <a:cubicBezTo>
                      <a:pt x="15166" y="3282"/>
                      <a:pt x="15237" y="3282"/>
                      <a:pt x="15308" y="3282"/>
                    </a:cubicBezTo>
                    <a:cubicBezTo>
                      <a:pt x="15450" y="3281"/>
                      <a:pt x="15592" y="3281"/>
                      <a:pt x="15734" y="3281"/>
                    </a:cubicBezTo>
                    <a:cubicBezTo>
                      <a:pt x="16208" y="3281"/>
                      <a:pt x="16683" y="3285"/>
                      <a:pt x="17157" y="3285"/>
                    </a:cubicBezTo>
                    <a:cubicBezTo>
                      <a:pt x="18857" y="3285"/>
                      <a:pt x="20549" y="3226"/>
                      <a:pt x="22137" y="2679"/>
                    </a:cubicBezTo>
                    <a:cubicBezTo>
                      <a:pt x="23645" y="2147"/>
                      <a:pt x="25028" y="1225"/>
                      <a:pt x="26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44;p27"/>
              <p:cNvSpPr/>
              <p:nvPr/>
            </p:nvSpPr>
            <p:spPr>
              <a:xfrm>
                <a:off x="4684900" y="2365125"/>
                <a:ext cx="146800" cy="69850"/>
              </a:xfrm>
              <a:custGeom>
                <a:avLst/>
                <a:gdLst/>
                <a:ahLst/>
                <a:cxnLst/>
                <a:rect l="l" t="t" r="r" b="b"/>
                <a:pathLst>
                  <a:path w="5872" h="2794" extrusionOk="0">
                    <a:moveTo>
                      <a:pt x="5605" y="1"/>
                    </a:moveTo>
                    <a:cubicBezTo>
                      <a:pt x="5499" y="852"/>
                      <a:pt x="4772" y="1437"/>
                      <a:pt x="4098" y="1934"/>
                    </a:cubicBezTo>
                    <a:cubicBezTo>
                      <a:pt x="3956" y="2023"/>
                      <a:pt x="3832" y="2111"/>
                      <a:pt x="3690" y="2182"/>
                    </a:cubicBezTo>
                    <a:cubicBezTo>
                      <a:pt x="3530" y="2235"/>
                      <a:pt x="3370" y="2253"/>
                      <a:pt x="3211" y="2271"/>
                    </a:cubicBezTo>
                    <a:cubicBezTo>
                      <a:pt x="3042" y="2292"/>
                      <a:pt x="2870" y="2310"/>
                      <a:pt x="2702" y="2310"/>
                    </a:cubicBezTo>
                    <a:cubicBezTo>
                      <a:pt x="2447" y="2310"/>
                      <a:pt x="2201" y="2268"/>
                      <a:pt x="1987" y="2129"/>
                    </a:cubicBezTo>
                    <a:cubicBezTo>
                      <a:pt x="1810" y="2023"/>
                      <a:pt x="1685" y="1845"/>
                      <a:pt x="1561" y="1686"/>
                    </a:cubicBezTo>
                    <a:cubicBezTo>
                      <a:pt x="1313" y="1349"/>
                      <a:pt x="1136" y="994"/>
                      <a:pt x="940" y="657"/>
                    </a:cubicBezTo>
                    <a:lnTo>
                      <a:pt x="940" y="657"/>
                    </a:lnTo>
                    <a:cubicBezTo>
                      <a:pt x="0" y="1278"/>
                      <a:pt x="1136" y="2289"/>
                      <a:pt x="1792" y="2608"/>
                    </a:cubicBezTo>
                    <a:cubicBezTo>
                      <a:pt x="2088" y="2744"/>
                      <a:pt x="2409" y="2793"/>
                      <a:pt x="2732" y="2793"/>
                    </a:cubicBezTo>
                    <a:cubicBezTo>
                      <a:pt x="2874" y="2793"/>
                      <a:pt x="3017" y="2784"/>
                      <a:pt x="3158" y="2768"/>
                    </a:cubicBezTo>
                    <a:cubicBezTo>
                      <a:pt x="4257" y="2626"/>
                      <a:pt x="5304" y="1934"/>
                      <a:pt x="5765" y="870"/>
                    </a:cubicBezTo>
                    <a:cubicBezTo>
                      <a:pt x="5818" y="728"/>
                      <a:pt x="5871" y="568"/>
                      <a:pt x="5871" y="391"/>
                    </a:cubicBezTo>
                    <a:cubicBezTo>
                      <a:pt x="5854" y="231"/>
                      <a:pt x="5765" y="54"/>
                      <a:pt x="5605" y="1"/>
                    </a:cubicBezTo>
                    <a:close/>
                  </a:path>
                </a:pathLst>
              </a:custGeom>
              <a:solidFill>
                <a:srgbClr val="E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45;p27"/>
              <p:cNvSpPr/>
              <p:nvPr/>
            </p:nvSpPr>
            <p:spPr>
              <a:xfrm>
                <a:off x="4311975" y="1981100"/>
                <a:ext cx="431475" cy="472625"/>
              </a:xfrm>
              <a:custGeom>
                <a:avLst/>
                <a:gdLst/>
                <a:ahLst/>
                <a:cxnLst/>
                <a:rect l="l" t="t" r="r" b="b"/>
                <a:pathLst>
                  <a:path w="17259" h="18905" extrusionOk="0">
                    <a:moveTo>
                      <a:pt x="5672" y="1"/>
                    </a:moveTo>
                    <a:cubicBezTo>
                      <a:pt x="5165" y="1"/>
                      <a:pt x="4928" y="175"/>
                      <a:pt x="4541" y="710"/>
                    </a:cubicBezTo>
                    <a:cubicBezTo>
                      <a:pt x="3973" y="1509"/>
                      <a:pt x="3530" y="2396"/>
                      <a:pt x="3140" y="3300"/>
                    </a:cubicBezTo>
                    <a:cubicBezTo>
                      <a:pt x="1650" y="6617"/>
                      <a:pt x="621" y="10147"/>
                      <a:pt x="107" y="13747"/>
                    </a:cubicBezTo>
                    <a:cubicBezTo>
                      <a:pt x="36" y="14155"/>
                      <a:pt x="0" y="14563"/>
                      <a:pt x="107" y="14936"/>
                    </a:cubicBezTo>
                    <a:cubicBezTo>
                      <a:pt x="231" y="15415"/>
                      <a:pt x="603" y="15787"/>
                      <a:pt x="993" y="16107"/>
                    </a:cubicBezTo>
                    <a:cubicBezTo>
                      <a:pt x="2838" y="17614"/>
                      <a:pt x="5162" y="18324"/>
                      <a:pt x="7485" y="18678"/>
                    </a:cubicBezTo>
                    <a:cubicBezTo>
                      <a:pt x="8350" y="18815"/>
                      <a:pt x="9233" y="18905"/>
                      <a:pt x="10111" y="18905"/>
                    </a:cubicBezTo>
                    <a:cubicBezTo>
                      <a:pt x="10944" y="18905"/>
                      <a:pt x="11773" y="18824"/>
                      <a:pt x="12576" y="18625"/>
                    </a:cubicBezTo>
                    <a:cubicBezTo>
                      <a:pt x="13498" y="18395"/>
                      <a:pt x="14385" y="18022"/>
                      <a:pt x="15254" y="17650"/>
                    </a:cubicBezTo>
                    <a:cubicBezTo>
                      <a:pt x="15645" y="17490"/>
                      <a:pt x="16053" y="17313"/>
                      <a:pt x="16336" y="16993"/>
                    </a:cubicBezTo>
                    <a:cubicBezTo>
                      <a:pt x="16656" y="16639"/>
                      <a:pt x="16815" y="16142"/>
                      <a:pt x="16922" y="15681"/>
                    </a:cubicBezTo>
                    <a:cubicBezTo>
                      <a:pt x="17134" y="14670"/>
                      <a:pt x="17188" y="13623"/>
                      <a:pt x="17205" y="12595"/>
                    </a:cubicBezTo>
                    <a:cubicBezTo>
                      <a:pt x="17259" y="8462"/>
                      <a:pt x="16549" y="4329"/>
                      <a:pt x="15112" y="498"/>
                    </a:cubicBezTo>
                    <a:cubicBezTo>
                      <a:pt x="15077" y="409"/>
                      <a:pt x="15041" y="320"/>
                      <a:pt x="14971" y="267"/>
                    </a:cubicBezTo>
                    <a:cubicBezTo>
                      <a:pt x="14882" y="178"/>
                      <a:pt x="14740" y="178"/>
                      <a:pt x="14616" y="178"/>
                    </a:cubicBezTo>
                    <a:cubicBezTo>
                      <a:pt x="13649" y="214"/>
                      <a:pt x="12682" y="232"/>
                      <a:pt x="11716" y="232"/>
                    </a:cubicBezTo>
                    <a:cubicBezTo>
                      <a:pt x="10749" y="232"/>
                      <a:pt x="9782" y="214"/>
                      <a:pt x="8816" y="178"/>
                    </a:cubicBezTo>
                    <a:cubicBezTo>
                      <a:pt x="7876" y="143"/>
                      <a:pt x="6935" y="107"/>
                      <a:pt x="5995" y="19"/>
                    </a:cubicBezTo>
                    <a:cubicBezTo>
                      <a:pt x="5876" y="7"/>
                      <a:pt x="5769" y="1"/>
                      <a:pt x="5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46;p27"/>
              <p:cNvSpPr/>
              <p:nvPr/>
            </p:nvSpPr>
            <p:spPr>
              <a:xfrm>
                <a:off x="4410850" y="2066925"/>
                <a:ext cx="264725" cy="315700"/>
              </a:xfrm>
              <a:custGeom>
                <a:avLst/>
                <a:gdLst/>
                <a:ahLst/>
                <a:cxnLst/>
                <a:rect l="l" t="t" r="r" b="b"/>
                <a:pathLst>
                  <a:path w="10589" h="12628" extrusionOk="0">
                    <a:moveTo>
                      <a:pt x="6724" y="1"/>
                    </a:moveTo>
                    <a:cubicBezTo>
                      <a:pt x="6495" y="1"/>
                      <a:pt x="6253" y="26"/>
                      <a:pt x="5996" y="80"/>
                    </a:cubicBezTo>
                    <a:cubicBezTo>
                      <a:pt x="4807" y="311"/>
                      <a:pt x="3725" y="860"/>
                      <a:pt x="2945" y="1836"/>
                    </a:cubicBezTo>
                    <a:cubicBezTo>
                      <a:pt x="2626" y="2244"/>
                      <a:pt x="2377" y="2705"/>
                      <a:pt x="2129" y="3166"/>
                    </a:cubicBezTo>
                    <a:cubicBezTo>
                      <a:pt x="1774" y="3787"/>
                      <a:pt x="1420" y="4426"/>
                      <a:pt x="1100" y="5064"/>
                    </a:cubicBezTo>
                    <a:cubicBezTo>
                      <a:pt x="550" y="6217"/>
                      <a:pt x="89" y="7441"/>
                      <a:pt x="36" y="8718"/>
                    </a:cubicBezTo>
                    <a:cubicBezTo>
                      <a:pt x="1" y="9995"/>
                      <a:pt x="444" y="11343"/>
                      <a:pt x="1420" y="12141"/>
                    </a:cubicBezTo>
                    <a:cubicBezTo>
                      <a:pt x="1597" y="12301"/>
                      <a:pt x="1810" y="12425"/>
                      <a:pt x="2040" y="12514"/>
                    </a:cubicBezTo>
                    <a:cubicBezTo>
                      <a:pt x="2289" y="12585"/>
                      <a:pt x="2555" y="12603"/>
                      <a:pt x="2821" y="12603"/>
                    </a:cubicBezTo>
                    <a:cubicBezTo>
                      <a:pt x="3259" y="12620"/>
                      <a:pt x="3695" y="12628"/>
                      <a:pt x="4130" y="12628"/>
                    </a:cubicBezTo>
                    <a:cubicBezTo>
                      <a:pt x="5053" y="12628"/>
                      <a:pt x="5972" y="12592"/>
                      <a:pt x="6900" y="12532"/>
                    </a:cubicBezTo>
                    <a:cubicBezTo>
                      <a:pt x="7858" y="12461"/>
                      <a:pt x="8923" y="12283"/>
                      <a:pt x="9508" y="11503"/>
                    </a:cubicBezTo>
                    <a:cubicBezTo>
                      <a:pt x="9792" y="11095"/>
                      <a:pt x="9916" y="10598"/>
                      <a:pt x="10022" y="10102"/>
                    </a:cubicBezTo>
                    <a:cubicBezTo>
                      <a:pt x="10558" y="7288"/>
                      <a:pt x="10588" y="1"/>
                      <a:pt x="6724" y="1"/>
                    </a:cubicBezTo>
                    <a:close/>
                  </a:path>
                </a:pathLst>
              </a:custGeom>
              <a:solidFill>
                <a:srgbClr val="E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47;p27"/>
              <p:cNvSpPr/>
              <p:nvPr/>
            </p:nvSpPr>
            <p:spPr>
              <a:xfrm>
                <a:off x="4685350" y="2128825"/>
                <a:ext cx="172950" cy="128450"/>
              </a:xfrm>
              <a:custGeom>
                <a:avLst/>
                <a:gdLst/>
                <a:ahLst/>
                <a:cxnLst/>
                <a:rect l="l" t="t" r="r" b="b"/>
                <a:pathLst>
                  <a:path w="6918" h="5138" extrusionOk="0">
                    <a:moveTo>
                      <a:pt x="975" y="1"/>
                    </a:moveTo>
                    <a:cubicBezTo>
                      <a:pt x="689" y="1"/>
                      <a:pt x="377" y="167"/>
                      <a:pt x="0" y="602"/>
                    </a:cubicBezTo>
                    <a:cubicBezTo>
                      <a:pt x="550" y="1790"/>
                      <a:pt x="1579" y="2890"/>
                      <a:pt x="2483" y="3812"/>
                    </a:cubicBezTo>
                    <a:cubicBezTo>
                      <a:pt x="2891" y="4238"/>
                      <a:pt x="3335" y="4646"/>
                      <a:pt x="3867" y="4912"/>
                    </a:cubicBezTo>
                    <a:cubicBezTo>
                      <a:pt x="4170" y="5053"/>
                      <a:pt x="4508" y="5137"/>
                      <a:pt x="4841" y="5137"/>
                    </a:cubicBezTo>
                    <a:cubicBezTo>
                      <a:pt x="5092" y="5137"/>
                      <a:pt x="5341" y="5089"/>
                      <a:pt x="5570" y="4983"/>
                    </a:cubicBezTo>
                    <a:cubicBezTo>
                      <a:pt x="5836" y="4859"/>
                      <a:pt x="6049" y="4663"/>
                      <a:pt x="6261" y="4468"/>
                    </a:cubicBezTo>
                    <a:cubicBezTo>
                      <a:pt x="6598" y="4167"/>
                      <a:pt x="6918" y="3777"/>
                      <a:pt x="6882" y="3315"/>
                    </a:cubicBezTo>
                    <a:cubicBezTo>
                      <a:pt x="6847" y="3103"/>
                      <a:pt x="6740" y="2925"/>
                      <a:pt x="6616" y="2748"/>
                    </a:cubicBezTo>
                    <a:cubicBezTo>
                      <a:pt x="5694" y="1648"/>
                      <a:pt x="3867" y="2056"/>
                      <a:pt x="2714" y="1205"/>
                    </a:cubicBezTo>
                    <a:cubicBezTo>
                      <a:pt x="2033" y="703"/>
                      <a:pt x="1562" y="1"/>
                      <a:pt x="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48;p27"/>
              <p:cNvSpPr/>
              <p:nvPr/>
            </p:nvSpPr>
            <p:spPr>
              <a:xfrm>
                <a:off x="4233475" y="2073100"/>
                <a:ext cx="183600" cy="110925"/>
              </a:xfrm>
              <a:custGeom>
                <a:avLst/>
                <a:gdLst/>
                <a:ahLst/>
                <a:cxnLst/>
                <a:rect l="l" t="t" r="r" b="b"/>
                <a:pathLst>
                  <a:path w="7344" h="4437" extrusionOk="0">
                    <a:moveTo>
                      <a:pt x="6299" y="0"/>
                    </a:moveTo>
                    <a:cubicBezTo>
                      <a:pt x="5750" y="0"/>
                      <a:pt x="5224" y="548"/>
                      <a:pt x="4524" y="915"/>
                    </a:cubicBezTo>
                    <a:cubicBezTo>
                      <a:pt x="3282" y="1571"/>
                      <a:pt x="1473" y="897"/>
                      <a:pt x="426" y="1837"/>
                    </a:cubicBezTo>
                    <a:cubicBezTo>
                      <a:pt x="267" y="1979"/>
                      <a:pt x="143" y="2157"/>
                      <a:pt x="89" y="2352"/>
                    </a:cubicBezTo>
                    <a:cubicBezTo>
                      <a:pt x="1" y="2777"/>
                      <a:pt x="284" y="3221"/>
                      <a:pt x="586" y="3558"/>
                    </a:cubicBezTo>
                    <a:cubicBezTo>
                      <a:pt x="781" y="3771"/>
                      <a:pt x="976" y="4001"/>
                      <a:pt x="1242" y="4161"/>
                    </a:cubicBezTo>
                    <a:cubicBezTo>
                      <a:pt x="1553" y="4354"/>
                      <a:pt x="1910" y="4437"/>
                      <a:pt x="2268" y="4437"/>
                    </a:cubicBezTo>
                    <a:cubicBezTo>
                      <a:pt x="2503" y="4437"/>
                      <a:pt x="2738" y="4401"/>
                      <a:pt x="2963" y="4338"/>
                    </a:cubicBezTo>
                    <a:cubicBezTo>
                      <a:pt x="3530" y="4179"/>
                      <a:pt x="4027" y="3842"/>
                      <a:pt x="4488" y="3487"/>
                    </a:cubicBezTo>
                    <a:cubicBezTo>
                      <a:pt x="5499" y="2724"/>
                      <a:pt x="6652" y="1802"/>
                      <a:pt x="7344" y="738"/>
                    </a:cubicBezTo>
                    <a:cubicBezTo>
                      <a:pt x="6960" y="195"/>
                      <a:pt x="6625" y="0"/>
                      <a:pt x="6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49;p27"/>
              <p:cNvSpPr/>
              <p:nvPr/>
            </p:nvSpPr>
            <p:spPr>
              <a:xfrm>
                <a:off x="4363850" y="2415275"/>
                <a:ext cx="145025" cy="137400"/>
              </a:xfrm>
              <a:custGeom>
                <a:avLst/>
                <a:gdLst/>
                <a:ahLst/>
                <a:cxnLst/>
                <a:rect l="l" t="t" r="r" b="b"/>
                <a:pathLst>
                  <a:path w="5801" h="5496" extrusionOk="0">
                    <a:moveTo>
                      <a:pt x="5225" y="0"/>
                    </a:moveTo>
                    <a:cubicBezTo>
                      <a:pt x="4796" y="0"/>
                      <a:pt x="4361" y="401"/>
                      <a:pt x="4257" y="815"/>
                    </a:cubicBezTo>
                    <a:cubicBezTo>
                      <a:pt x="4205" y="1008"/>
                      <a:pt x="4117" y="3015"/>
                      <a:pt x="3908" y="3015"/>
                    </a:cubicBezTo>
                    <a:cubicBezTo>
                      <a:pt x="3906" y="3015"/>
                      <a:pt x="3904" y="3015"/>
                      <a:pt x="3903" y="3014"/>
                    </a:cubicBezTo>
                    <a:cubicBezTo>
                      <a:pt x="3717" y="2985"/>
                      <a:pt x="3531" y="2972"/>
                      <a:pt x="3346" y="2972"/>
                    </a:cubicBezTo>
                    <a:cubicBezTo>
                      <a:pt x="2504" y="2972"/>
                      <a:pt x="1666" y="3244"/>
                      <a:pt x="852" y="3564"/>
                    </a:cubicBezTo>
                    <a:cubicBezTo>
                      <a:pt x="497" y="3706"/>
                      <a:pt x="71" y="3937"/>
                      <a:pt x="36" y="4380"/>
                    </a:cubicBezTo>
                    <a:cubicBezTo>
                      <a:pt x="0" y="4699"/>
                      <a:pt x="178" y="4983"/>
                      <a:pt x="408" y="5143"/>
                    </a:cubicBezTo>
                    <a:cubicBezTo>
                      <a:pt x="639" y="5302"/>
                      <a:pt x="905" y="5338"/>
                      <a:pt x="1171" y="5373"/>
                    </a:cubicBezTo>
                    <a:cubicBezTo>
                      <a:pt x="1765" y="5455"/>
                      <a:pt x="2367" y="5495"/>
                      <a:pt x="2970" y="5495"/>
                    </a:cubicBezTo>
                    <a:cubicBezTo>
                      <a:pt x="3538" y="5495"/>
                      <a:pt x="4106" y="5460"/>
                      <a:pt x="4665" y="5391"/>
                    </a:cubicBezTo>
                    <a:cubicBezTo>
                      <a:pt x="5162" y="5338"/>
                      <a:pt x="5552" y="4894"/>
                      <a:pt x="5623" y="4327"/>
                    </a:cubicBezTo>
                    <a:cubicBezTo>
                      <a:pt x="5801" y="3050"/>
                      <a:pt x="5747" y="1737"/>
                      <a:pt x="5694" y="442"/>
                    </a:cubicBezTo>
                    <a:cubicBezTo>
                      <a:pt x="5694" y="283"/>
                      <a:pt x="5605" y="123"/>
                      <a:pt x="5481" y="52"/>
                    </a:cubicBezTo>
                    <a:cubicBezTo>
                      <a:pt x="5398" y="16"/>
                      <a:pt x="5312" y="0"/>
                      <a:pt x="5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50;p27"/>
              <p:cNvSpPr/>
              <p:nvPr/>
            </p:nvSpPr>
            <p:spPr>
              <a:xfrm>
                <a:off x="4540775" y="2423925"/>
                <a:ext cx="143250" cy="140900"/>
              </a:xfrm>
              <a:custGeom>
                <a:avLst/>
                <a:gdLst/>
                <a:ahLst/>
                <a:cxnLst/>
                <a:rect l="l" t="t" r="r" b="b"/>
                <a:pathLst>
                  <a:path w="5730" h="5636" extrusionOk="0">
                    <a:moveTo>
                      <a:pt x="675" y="1"/>
                    </a:moveTo>
                    <a:cubicBezTo>
                      <a:pt x="598" y="1"/>
                      <a:pt x="520" y="14"/>
                      <a:pt x="444" y="43"/>
                    </a:cubicBezTo>
                    <a:cubicBezTo>
                      <a:pt x="302" y="96"/>
                      <a:pt x="231" y="238"/>
                      <a:pt x="213" y="416"/>
                    </a:cubicBezTo>
                    <a:cubicBezTo>
                      <a:pt x="107" y="1693"/>
                      <a:pt x="1" y="3023"/>
                      <a:pt x="125" y="4300"/>
                    </a:cubicBezTo>
                    <a:cubicBezTo>
                      <a:pt x="178" y="4868"/>
                      <a:pt x="551" y="5329"/>
                      <a:pt x="1029" y="5418"/>
                    </a:cubicBezTo>
                    <a:cubicBezTo>
                      <a:pt x="1841" y="5565"/>
                      <a:pt x="2653" y="5636"/>
                      <a:pt x="3465" y="5636"/>
                    </a:cubicBezTo>
                    <a:cubicBezTo>
                      <a:pt x="3824" y="5636"/>
                      <a:pt x="4182" y="5622"/>
                      <a:pt x="4541" y="5595"/>
                    </a:cubicBezTo>
                    <a:cubicBezTo>
                      <a:pt x="4790" y="5577"/>
                      <a:pt x="5074" y="5542"/>
                      <a:pt x="5304" y="5400"/>
                    </a:cubicBezTo>
                    <a:cubicBezTo>
                      <a:pt x="5535" y="5258"/>
                      <a:pt x="5730" y="4974"/>
                      <a:pt x="5712" y="4673"/>
                    </a:cubicBezTo>
                    <a:cubicBezTo>
                      <a:pt x="5694" y="4229"/>
                      <a:pt x="5286" y="3963"/>
                      <a:pt x="4914" y="3803"/>
                    </a:cubicBezTo>
                    <a:cubicBezTo>
                      <a:pt x="4079" y="3417"/>
                      <a:pt x="3190" y="3071"/>
                      <a:pt x="2294" y="3071"/>
                    </a:cubicBezTo>
                    <a:cubicBezTo>
                      <a:pt x="2162" y="3071"/>
                      <a:pt x="2030" y="3078"/>
                      <a:pt x="1899" y="3094"/>
                    </a:cubicBezTo>
                    <a:cubicBezTo>
                      <a:pt x="1898" y="3094"/>
                      <a:pt x="1897" y="3094"/>
                      <a:pt x="1896" y="3094"/>
                    </a:cubicBezTo>
                    <a:cubicBezTo>
                      <a:pt x="1686" y="3094"/>
                      <a:pt x="1685" y="1071"/>
                      <a:pt x="1632" y="877"/>
                    </a:cubicBezTo>
                    <a:cubicBezTo>
                      <a:pt x="1542" y="439"/>
                      <a:pt x="1117" y="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51;p27"/>
              <p:cNvSpPr/>
              <p:nvPr/>
            </p:nvSpPr>
            <p:spPr>
              <a:xfrm>
                <a:off x="4469825" y="1961150"/>
                <a:ext cx="627500" cy="167450"/>
              </a:xfrm>
              <a:custGeom>
                <a:avLst/>
                <a:gdLst/>
                <a:ahLst/>
                <a:cxnLst/>
                <a:rect l="l" t="t" r="r" b="b"/>
                <a:pathLst>
                  <a:path w="25100" h="6698" extrusionOk="0">
                    <a:moveTo>
                      <a:pt x="1" y="1"/>
                    </a:moveTo>
                    <a:cubicBezTo>
                      <a:pt x="1349" y="1881"/>
                      <a:pt x="4133" y="3247"/>
                      <a:pt x="5978" y="4293"/>
                    </a:cubicBezTo>
                    <a:cubicBezTo>
                      <a:pt x="7539" y="5180"/>
                      <a:pt x="9260" y="5641"/>
                      <a:pt x="10998" y="6014"/>
                    </a:cubicBezTo>
                    <a:cubicBezTo>
                      <a:pt x="12692" y="6396"/>
                      <a:pt x="14434" y="6697"/>
                      <a:pt x="16171" y="6697"/>
                    </a:cubicBezTo>
                    <a:cubicBezTo>
                      <a:pt x="17016" y="6697"/>
                      <a:pt x="17860" y="6626"/>
                      <a:pt x="18696" y="6457"/>
                    </a:cubicBezTo>
                    <a:cubicBezTo>
                      <a:pt x="19689" y="6262"/>
                      <a:pt x="20665" y="5925"/>
                      <a:pt x="21498" y="5322"/>
                    </a:cubicBezTo>
                    <a:cubicBezTo>
                      <a:pt x="22190" y="4808"/>
                      <a:pt x="22758" y="4134"/>
                      <a:pt x="23254" y="3442"/>
                    </a:cubicBezTo>
                    <a:cubicBezTo>
                      <a:pt x="23999" y="2378"/>
                      <a:pt x="24620" y="1225"/>
                      <a:pt x="25099" y="1"/>
                    </a:cubicBezTo>
                    <a:lnTo>
                      <a:pt x="21250" y="1"/>
                    </a:lnTo>
                    <a:cubicBezTo>
                      <a:pt x="20207" y="483"/>
                      <a:pt x="19072" y="724"/>
                      <a:pt x="17934" y="724"/>
                    </a:cubicBezTo>
                    <a:cubicBezTo>
                      <a:pt x="17272" y="724"/>
                      <a:pt x="16610" y="643"/>
                      <a:pt x="15964" y="480"/>
                    </a:cubicBezTo>
                    <a:cubicBezTo>
                      <a:pt x="15539" y="356"/>
                      <a:pt x="15095" y="196"/>
                      <a:pt x="14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52;p27"/>
              <p:cNvSpPr/>
              <p:nvPr/>
            </p:nvSpPr>
            <p:spPr>
              <a:xfrm>
                <a:off x="4782900" y="1977600"/>
                <a:ext cx="26175" cy="67425"/>
              </a:xfrm>
              <a:custGeom>
                <a:avLst/>
                <a:gdLst/>
                <a:ahLst/>
                <a:cxnLst/>
                <a:rect l="l" t="t" r="r" b="b"/>
                <a:pathLst>
                  <a:path w="1047" h="2697" fill="none" extrusionOk="0">
                    <a:moveTo>
                      <a:pt x="1047" y="1"/>
                    </a:moveTo>
                    <a:cubicBezTo>
                      <a:pt x="532" y="817"/>
                      <a:pt x="160" y="1739"/>
                      <a:pt x="0" y="2697"/>
                    </a:cubicBezTo>
                  </a:path>
                </a:pathLst>
              </a:custGeom>
              <a:noFill/>
              <a:ln w="7100" cap="rnd" cmpd="sng">
                <a:solidFill>
                  <a:srgbClr val="E0F1F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853;p27"/>
              <p:cNvSpPr/>
              <p:nvPr/>
            </p:nvSpPr>
            <p:spPr>
              <a:xfrm>
                <a:off x="4840975" y="1991300"/>
                <a:ext cx="16450" cy="59450"/>
              </a:xfrm>
              <a:custGeom>
                <a:avLst/>
                <a:gdLst/>
                <a:ahLst/>
                <a:cxnLst/>
                <a:rect l="l" t="t" r="r" b="b"/>
                <a:pathLst>
                  <a:path w="658" h="2378" fill="none" extrusionOk="0">
                    <a:moveTo>
                      <a:pt x="657" y="1"/>
                    </a:moveTo>
                    <a:cubicBezTo>
                      <a:pt x="196" y="693"/>
                      <a:pt x="1" y="1562"/>
                      <a:pt x="143" y="2378"/>
                    </a:cubicBezTo>
                  </a:path>
                </a:pathLst>
              </a:custGeom>
              <a:noFill/>
              <a:ln w="7100" cap="rnd" cmpd="sng">
                <a:solidFill>
                  <a:srgbClr val="E0F1F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854;p27"/>
              <p:cNvSpPr/>
              <p:nvPr/>
            </p:nvSpPr>
            <p:spPr>
              <a:xfrm>
                <a:off x="4904400" y="2013925"/>
                <a:ext cx="12875" cy="102900"/>
              </a:xfrm>
              <a:custGeom>
                <a:avLst/>
                <a:gdLst/>
                <a:ahLst/>
                <a:cxnLst/>
                <a:rect l="l" t="t" r="r" b="b"/>
                <a:pathLst>
                  <a:path w="515" h="4116" fill="none" extrusionOk="0">
                    <a:moveTo>
                      <a:pt x="515" y="1"/>
                    </a:moveTo>
                    <a:cubicBezTo>
                      <a:pt x="54" y="1313"/>
                      <a:pt x="0" y="2785"/>
                      <a:pt x="391" y="4116"/>
                    </a:cubicBezTo>
                  </a:path>
                </a:pathLst>
              </a:custGeom>
              <a:noFill/>
              <a:ln w="7100" cap="rnd" cmpd="sng">
                <a:solidFill>
                  <a:srgbClr val="E0F1F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855;p27"/>
              <p:cNvSpPr/>
              <p:nvPr/>
            </p:nvSpPr>
            <p:spPr>
              <a:xfrm>
                <a:off x="4997075" y="1988200"/>
                <a:ext cx="19975" cy="72300"/>
              </a:xfrm>
              <a:custGeom>
                <a:avLst/>
                <a:gdLst/>
                <a:ahLst/>
                <a:cxnLst/>
                <a:rect l="l" t="t" r="r" b="b"/>
                <a:pathLst>
                  <a:path w="799" h="2892" fill="none" extrusionOk="0">
                    <a:moveTo>
                      <a:pt x="89" y="1"/>
                    </a:moveTo>
                    <a:cubicBezTo>
                      <a:pt x="0" y="1012"/>
                      <a:pt x="249" y="2058"/>
                      <a:pt x="799" y="2892"/>
                    </a:cubicBezTo>
                  </a:path>
                </a:pathLst>
              </a:custGeom>
              <a:noFill/>
              <a:ln w="7100" cap="rnd" cmpd="sng">
                <a:solidFill>
                  <a:srgbClr val="E0F1F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856;p27"/>
              <p:cNvSpPr/>
              <p:nvPr/>
            </p:nvSpPr>
            <p:spPr>
              <a:xfrm>
                <a:off x="4804625" y="2309275"/>
                <a:ext cx="82050" cy="79825"/>
              </a:xfrm>
              <a:custGeom>
                <a:avLst/>
                <a:gdLst/>
                <a:ahLst/>
                <a:cxnLst/>
                <a:rect l="l" t="t" r="r" b="b"/>
                <a:pathLst>
                  <a:path w="3282" h="3193" extrusionOk="0">
                    <a:moveTo>
                      <a:pt x="676" y="0"/>
                    </a:moveTo>
                    <a:cubicBezTo>
                      <a:pt x="605" y="0"/>
                      <a:pt x="533" y="28"/>
                      <a:pt x="479" y="88"/>
                    </a:cubicBezTo>
                    <a:cubicBezTo>
                      <a:pt x="284" y="337"/>
                      <a:pt x="142" y="638"/>
                      <a:pt x="89" y="975"/>
                    </a:cubicBezTo>
                    <a:cubicBezTo>
                      <a:pt x="0" y="1436"/>
                      <a:pt x="71" y="1933"/>
                      <a:pt x="213" y="2394"/>
                    </a:cubicBezTo>
                    <a:cubicBezTo>
                      <a:pt x="383" y="2934"/>
                      <a:pt x="888" y="3192"/>
                      <a:pt x="1401" y="3192"/>
                    </a:cubicBezTo>
                    <a:cubicBezTo>
                      <a:pt x="1478" y="3192"/>
                      <a:pt x="1556" y="3186"/>
                      <a:pt x="1632" y="3175"/>
                    </a:cubicBezTo>
                    <a:cubicBezTo>
                      <a:pt x="2005" y="3104"/>
                      <a:pt x="2359" y="2909"/>
                      <a:pt x="2643" y="2660"/>
                    </a:cubicBezTo>
                    <a:cubicBezTo>
                      <a:pt x="2998" y="2359"/>
                      <a:pt x="3282" y="1880"/>
                      <a:pt x="3158" y="1419"/>
                    </a:cubicBezTo>
                    <a:cubicBezTo>
                      <a:pt x="3117" y="1269"/>
                      <a:pt x="2971" y="1129"/>
                      <a:pt x="2841" y="1129"/>
                    </a:cubicBezTo>
                    <a:cubicBezTo>
                      <a:pt x="2802" y="1129"/>
                      <a:pt x="2765" y="1142"/>
                      <a:pt x="2732" y="1170"/>
                    </a:cubicBezTo>
                    <a:cubicBezTo>
                      <a:pt x="2750" y="1028"/>
                      <a:pt x="2785" y="869"/>
                      <a:pt x="2767" y="727"/>
                    </a:cubicBezTo>
                    <a:cubicBezTo>
                      <a:pt x="2732" y="585"/>
                      <a:pt x="2643" y="443"/>
                      <a:pt x="2501" y="425"/>
                    </a:cubicBezTo>
                    <a:cubicBezTo>
                      <a:pt x="2483" y="422"/>
                      <a:pt x="2466" y="420"/>
                      <a:pt x="2449" y="420"/>
                    </a:cubicBezTo>
                    <a:cubicBezTo>
                      <a:pt x="2197" y="420"/>
                      <a:pt x="2040" y="767"/>
                      <a:pt x="1774" y="833"/>
                    </a:cubicBezTo>
                    <a:cubicBezTo>
                      <a:pt x="1810" y="691"/>
                      <a:pt x="1845" y="532"/>
                      <a:pt x="1810" y="390"/>
                    </a:cubicBezTo>
                    <a:cubicBezTo>
                      <a:pt x="1774" y="248"/>
                      <a:pt x="1668" y="106"/>
                      <a:pt x="1526" y="88"/>
                    </a:cubicBezTo>
                    <a:cubicBezTo>
                      <a:pt x="1515" y="87"/>
                      <a:pt x="1504" y="86"/>
                      <a:pt x="1494" y="86"/>
                    </a:cubicBezTo>
                    <a:cubicBezTo>
                      <a:pt x="1378" y="86"/>
                      <a:pt x="1255" y="170"/>
                      <a:pt x="1207" y="283"/>
                    </a:cubicBezTo>
                    <a:cubicBezTo>
                      <a:pt x="1136" y="408"/>
                      <a:pt x="1118" y="549"/>
                      <a:pt x="1100" y="691"/>
                    </a:cubicBezTo>
                    <a:lnTo>
                      <a:pt x="940" y="195"/>
                    </a:lnTo>
                    <a:cubicBezTo>
                      <a:pt x="907" y="74"/>
                      <a:pt x="792" y="0"/>
                      <a:pt x="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990;p27"/>
            <p:cNvGrpSpPr/>
            <p:nvPr/>
          </p:nvGrpSpPr>
          <p:grpSpPr>
            <a:xfrm>
              <a:off x="1462717" y="2781160"/>
              <a:ext cx="1014431" cy="719236"/>
              <a:chOff x="2526250" y="3169950"/>
              <a:chExt cx="908175" cy="643900"/>
            </a:xfrm>
          </p:grpSpPr>
          <p:sp>
            <p:nvSpPr>
              <p:cNvPr id="49" name="Google Shape;1991;p27"/>
              <p:cNvSpPr/>
              <p:nvPr/>
            </p:nvSpPr>
            <p:spPr>
              <a:xfrm>
                <a:off x="2526250" y="3197850"/>
                <a:ext cx="908175" cy="616000"/>
              </a:xfrm>
              <a:custGeom>
                <a:avLst/>
                <a:gdLst/>
                <a:ahLst/>
                <a:cxnLst/>
                <a:rect l="l" t="t" r="r" b="b"/>
                <a:pathLst>
                  <a:path w="36327" h="24640" extrusionOk="0">
                    <a:moveTo>
                      <a:pt x="21560" y="0"/>
                    </a:moveTo>
                    <a:cubicBezTo>
                      <a:pt x="18834" y="0"/>
                      <a:pt x="15854" y="312"/>
                      <a:pt x="13712" y="871"/>
                    </a:cubicBezTo>
                    <a:cubicBezTo>
                      <a:pt x="11370" y="1475"/>
                      <a:pt x="9118" y="2397"/>
                      <a:pt x="7025" y="3621"/>
                    </a:cubicBezTo>
                    <a:cubicBezTo>
                      <a:pt x="3867" y="5448"/>
                      <a:pt x="905" y="8215"/>
                      <a:pt x="231" y="11815"/>
                    </a:cubicBezTo>
                    <a:cubicBezTo>
                      <a:pt x="0" y="13004"/>
                      <a:pt x="71" y="14210"/>
                      <a:pt x="142" y="15398"/>
                    </a:cubicBezTo>
                    <a:cubicBezTo>
                      <a:pt x="355" y="19673"/>
                      <a:pt x="1703" y="22653"/>
                      <a:pt x="3938" y="24640"/>
                    </a:cubicBezTo>
                    <a:lnTo>
                      <a:pt x="32584" y="24640"/>
                    </a:lnTo>
                    <a:cubicBezTo>
                      <a:pt x="33524" y="23788"/>
                      <a:pt x="34305" y="22777"/>
                      <a:pt x="34855" y="21624"/>
                    </a:cubicBezTo>
                    <a:cubicBezTo>
                      <a:pt x="36327" y="18591"/>
                      <a:pt x="36185" y="14884"/>
                      <a:pt x="35564" y="11815"/>
                    </a:cubicBezTo>
                    <a:cubicBezTo>
                      <a:pt x="35245" y="10272"/>
                      <a:pt x="34234" y="7949"/>
                      <a:pt x="33347" y="6654"/>
                    </a:cubicBezTo>
                    <a:cubicBezTo>
                      <a:pt x="31343" y="3745"/>
                      <a:pt x="28930" y="783"/>
                      <a:pt x="25259" y="233"/>
                    </a:cubicBezTo>
                    <a:cubicBezTo>
                      <a:pt x="24173" y="75"/>
                      <a:pt x="22897" y="0"/>
                      <a:pt x="21560" y="0"/>
                    </a:cubicBezTo>
                    <a:close/>
                  </a:path>
                </a:pathLst>
              </a:custGeom>
              <a:solidFill>
                <a:srgbClr val="F9C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92;p27"/>
              <p:cNvSpPr/>
              <p:nvPr/>
            </p:nvSpPr>
            <p:spPr>
              <a:xfrm>
                <a:off x="2829125" y="3527250"/>
                <a:ext cx="51900" cy="49475"/>
              </a:xfrm>
              <a:custGeom>
                <a:avLst/>
                <a:gdLst/>
                <a:ahLst/>
                <a:cxnLst/>
                <a:rect l="l" t="t" r="r" b="b"/>
                <a:pathLst>
                  <a:path w="2076" h="1979" extrusionOk="0">
                    <a:moveTo>
                      <a:pt x="1034" y="1"/>
                    </a:moveTo>
                    <a:cubicBezTo>
                      <a:pt x="1003" y="1"/>
                      <a:pt x="972" y="2"/>
                      <a:pt x="940" y="5"/>
                    </a:cubicBezTo>
                    <a:cubicBezTo>
                      <a:pt x="390" y="58"/>
                      <a:pt x="0" y="555"/>
                      <a:pt x="53" y="1087"/>
                    </a:cubicBezTo>
                    <a:cubicBezTo>
                      <a:pt x="103" y="1603"/>
                      <a:pt x="528" y="1979"/>
                      <a:pt x="1035" y="1979"/>
                    </a:cubicBezTo>
                    <a:cubicBezTo>
                      <a:pt x="1068" y="1979"/>
                      <a:pt x="1102" y="1977"/>
                      <a:pt x="1135" y="1974"/>
                    </a:cubicBezTo>
                    <a:cubicBezTo>
                      <a:pt x="1667" y="1921"/>
                      <a:pt x="2075" y="1442"/>
                      <a:pt x="2022" y="892"/>
                    </a:cubicBezTo>
                    <a:cubicBezTo>
                      <a:pt x="1972" y="391"/>
                      <a:pt x="1529" y="1"/>
                      <a:pt x="1034"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93;p27"/>
              <p:cNvSpPr/>
              <p:nvPr/>
            </p:nvSpPr>
            <p:spPr>
              <a:xfrm>
                <a:off x="3138200" y="3521475"/>
                <a:ext cx="51900" cy="49125"/>
              </a:xfrm>
              <a:custGeom>
                <a:avLst/>
                <a:gdLst/>
                <a:ahLst/>
                <a:cxnLst/>
                <a:rect l="l" t="t" r="r" b="b"/>
                <a:pathLst>
                  <a:path w="2076" h="1965" extrusionOk="0">
                    <a:moveTo>
                      <a:pt x="1040" y="1"/>
                    </a:moveTo>
                    <a:cubicBezTo>
                      <a:pt x="1007" y="1"/>
                      <a:pt x="974" y="2"/>
                      <a:pt x="940" y="6"/>
                    </a:cubicBezTo>
                    <a:cubicBezTo>
                      <a:pt x="408" y="59"/>
                      <a:pt x="0" y="538"/>
                      <a:pt x="71" y="1088"/>
                    </a:cubicBezTo>
                    <a:cubicBezTo>
                      <a:pt x="120" y="1579"/>
                      <a:pt x="533" y="1965"/>
                      <a:pt x="1015" y="1965"/>
                    </a:cubicBezTo>
                    <a:cubicBezTo>
                      <a:pt x="1055" y="1965"/>
                      <a:pt x="1095" y="1962"/>
                      <a:pt x="1135" y="1957"/>
                    </a:cubicBezTo>
                    <a:cubicBezTo>
                      <a:pt x="1685" y="1904"/>
                      <a:pt x="2075" y="1425"/>
                      <a:pt x="2022" y="892"/>
                    </a:cubicBezTo>
                    <a:cubicBezTo>
                      <a:pt x="1972" y="376"/>
                      <a:pt x="1547" y="1"/>
                      <a:pt x="1040"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94;p27"/>
              <p:cNvSpPr/>
              <p:nvPr/>
            </p:nvSpPr>
            <p:spPr>
              <a:xfrm>
                <a:off x="2974125" y="3602150"/>
                <a:ext cx="63875" cy="60925"/>
              </a:xfrm>
              <a:custGeom>
                <a:avLst/>
                <a:gdLst/>
                <a:ahLst/>
                <a:cxnLst/>
                <a:rect l="l" t="t" r="r" b="b"/>
                <a:pathLst>
                  <a:path w="2555" h="2437" extrusionOk="0">
                    <a:moveTo>
                      <a:pt x="1764" y="0"/>
                    </a:moveTo>
                    <a:cubicBezTo>
                      <a:pt x="1176" y="0"/>
                      <a:pt x="588" y="40"/>
                      <a:pt x="0" y="113"/>
                    </a:cubicBezTo>
                    <a:lnTo>
                      <a:pt x="142" y="184"/>
                    </a:lnTo>
                    <a:cubicBezTo>
                      <a:pt x="355" y="663"/>
                      <a:pt x="568" y="1142"/>
                      <a:pt x="781" y="1621"/>
                    </a:cubicBezTo>
                    <a:cubicBezTo>
                      <a:pt x="905" y="1905"/>
                      <a:pt x="1047" y="2206"/>
                      <a:pt x="1277" y="2437"/>
                    </a:cubicBezTo>
                    <a:cubicBezTo>
                      <a:pt x="1898" y="1745"/>
                      <a:pt x="2342" y="911"/>
                      <a:pt x="2554" y="25"/>
                    </a:cubicBezTo>
                    <a:cubicBezTo>
                      <a:pt x="2291" y="8"/>
                      <a:pt x="2027" y="0"/>
                      <a:pt x="1764" y="0"/>
                    </a:cubicBezTo>
                    <a:close/>
                  </a:path>
                </a:pathLst>
              </a:custGeom>
              <a:solidFill>
                <a:srgbClr val="F27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95;p27"/>
              <p:cNvSpPr/>
              <p:nvPr/>
            </p:nvSpPr>
            <p:spPr>
              <a:xfrm>
                <a:off x="2841975" y="3169950"/>
                <a:ext cx="227075" cy="74975"/>
              </a:xfrm>
              <a:custGeom>
                <a:avLst/>
                <a:gdLst/>
                <a:ahLst/>
                <a:cxnLst/>
                <a:rect l="l" t="t" r="r" b="b"/>
                <a:pathLst>
                  <a:path w="9083" h="2999" extrusionOk="0">
                    <a:moveTo>
                      <a:pt x="6615" y="0"/>
                    </a:moveTo>
                    <a:cubicBezTo>
                      <a:pt x="5717" y="0"/>
                      <a:pt x="4824" y="318"/>
                      <a:pt x="4133" y="905"/>
                    </a:cubicBezTo>
                    <a:cubicBezTo>
                      <a:pt x="4098" y="728"/>
                      <a:pt x="4062" y="551"/>
                      <a:pt x="4045" y="391"/>
                    </a:cubicBezTo>
                    <a:cubicBezTo>
                      <a:pt x="2555" y="870"/>
                      <a:pt x="1153" y="1686"/>
                      <a:pt x="1" y="2750"/>
                    </a:cubicBezTo>
                    <a:lnTo>
                      <a:pt x="1934" y="2998"/>
                    </a:lnTo>
                    <a:cubicBezTo>
                      <a:pt x="4222" y="2839"/>
                      <a:pt x="6492" y="2520"/>
                      <a:pt x="8727" y="2058"/>
                    </a:cubicBezTo>
                    <a:cubicBezTo>
                      <a:pt x="8745" y="1438"/>
                      <a:pt x="8869" y="817"/>
                      <a:pt x="9082" y="214"/>
                    </a:cubicBezTo>
                    <a:lnTo>
                      <a:pt x="9082" y="214"/>
                    </a:lnTo>
                    <a:cubicBezTo>
                      <a:pt x="8266" y="338"/>
                      <a:pt x="7450" y="515"/>
                      <a:pt x="6652" y="728"/>
                    </a:cubicBezTo>
                    <a:cubicBezTo>
                      <a:pt x="6741" y="498"/>
                      <a:pt x="6759" y="249"/>
                      <a:pt x="6688" y="1"/>
                    </a:cubicBezTo>
                    <a:cubicBezTo>
                      <a:pt x="6663" y="0"/>
                      <a:pt x="6639" y="0"/>
                      <a:pt x="6615" y="0"/>
                    </a:cubicBezTo>
                    <a:close/>
                  </a:path>
                </a:pathLst>
              </a:custGeom>
              <a:solidFill>
                <a:srgbClr val="F9C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96;p27"/>
              <p:cNvSpPr/>
              <p:nvPr/>
            </p:nvSpPr>
            <p:spPr>
              <a:xfrm>
                <a:off x="2959050" y="3285150"/>
                <a:ext cx="90025" cy="251550"/>
              </a:xfrm>
              <a:custGeom>
                <a:avLst/>
                <a:gdLst/>
                <a:ahLst/>
                <a:cxnLst/>
                <a:rect l="l" t="t" r="r" b="b"/>
                <a:pathLst>
                  <a:path w="3601" h="10062" extrusionOk="0">
                    <a:moveTo>
                      <a:pt x="1923" y="1"/>
                    </a:moveTo>
                    <a:cubicBezTo>
                      <a:pt x="1909" y="1"/>
                      <a:pt x="1895" y="2"/>
                      <a:pt x="1880" y="5"/>
                    </a:cubicBezTo>
                    <a:cubicBezTo>
                      <a:pt x="1366" y="93"/>
                      <a:pt x="1153" y="1158"/>
                      <a:pt x="1011" y="1548"/>
                    </a:cubicBezTo>
                    <a:cubicBezTo>
                      <a:pt x="727" y="2240"/>
                      <a:pt x="444" y="2949"/>
                      <a:pt x="178" y="3658"/>
                    </a:cubicBezTo>
                    <a:cubicBezTo>
                      <a:pt x="89" y="3836"/>
                      <a:pt x="18" y="4013"/>
                      <a:pt x="18" y="4226"/>
                    </a:cubicBezTo>
                    <a:cubicBezTo>
                      <a:pt x="0" y="4457"/>
                      <a:pt x="89" y="4687"/>
                      <a:pt x="178" y="4900"/>
                    </a:cubicBezTo>
                    <a:cubicBezTo>
                      <a:pt x="852" y="6550"/>
                      <a:pt x="1685" y="9370"/>
                      <a:pt x="2040" y="10062"/>
                    </a:cubicBezTo>
                    <a:cubicBezTo>
                      <a:pt x="2324" y="8785"/>
                      <a:pt x="3157" y="7100"/>
                      <a:pt x="3441" y="5822"/>
                    </a:cubicBezTo>
                    <a:cubicBezTo>
                      <a:pt x="3512" y="5485"/>
                      <a:pt x="3601" y="5131"/>
                      <a:pt x="3601" y="4794"/>
                    </a:cubicBezTo>
                    <a:cubicBezTo>
                      <a:pt x="3601" y="4368"/>
                      <a:pt x="3495" y="3942"/>
                      <a:pt x="3370" y="3517"/>
                    </a:cubicBezTo>
                    <a:cubicBezTo>
                      <a:pt x="3214" y="2926"/>
                      <a:pt x="2615" y="1"/>
                      <a:pt x="192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9"/>
        <p:cNvGrpSpPr/>
        <p:nvPr/>
      </p:nvGrpSpPr>
      <p:grpSpPr>
        <a:xfrm>
          <a:off x="0" y="0"/>
          <a:ext cx="0" cy="0"/>
          <a:chOff x="0" y="0"/>
          <a:chExt cx="0" cy="0"/>
        </a:xfrm>
      </p:grpSpPr>
      <p:sp>
        <p:nvSpPr>
          <p:cNvPr id="2330" name="Google Shape;2330;p29"/>
          <p:cNvSpPr/>
          <p:nvPr/>
        </p:nvSpPr>
        <p:spPr>
          <a:xfrm rot="-272599">
            <a:off x="1387398" y="1039898"/>
            <a:ext cx="6112757" cy="333859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31" name="Google Shape;2331;p29"/>
          <p:cNvSpPr/>
          <p:nvPr/>
        </p:nvSpPr>
        <p:spPr>
          <a:xfrm rot="-535295">
            <a:off x="788427" y="806385"/>
            <a:ext cx="1088284" cy="94043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32" name="Google Shape;2332;p29"/>
          <p:cNvSpPr/>
          <p:nvPr/>
        </p:nvSpPr>
        <p:spPr>
          <a:xfrm rot="4430286">
            <a:off x="6647157" y="445382"/>
            <a:ext cx="1088253" cy="940366"/>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37" name="Google Shape;2337;p29">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9">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9" name="Google Shape;2339;p29"/>
          <p:cNvGrpSpPr/>
          <p:nvPr/>
        </p:nvGrpSpPr>
        <p:grpSpPr>
          <a:xfrm>
            <a:off x="8569288" y="4423863"/>
            <a:ext cx="194021" cy="191487"/>
            <a:chOff x="6232000" y="1435050"/>
            <a:chExt cx="488225" cy="481850"/>
          </a:xfrm>
        </p:grpSpPr>
        <p:sp>
          <p:nvSpPr>
            <p:cNvPr id="2340" name="Google Shape;2340;p29"/>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1" name="Google Shape;2341;p29"/>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2" name="Google Shape;2342;p29"/>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3" name="Google Shape;2343;p29"/>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4" name="Google Shape;2344;p29"/>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351" name="Google Shape;2351;p29">
            <a:hlinkClick r:id="rId3"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Rectangle 26"/>
          <p:cNvSpPr/>
          <p:nvPr/>
        </p:nvSpPr>
        <p:spPr>
          <a:xfrm>
            <a:off x="1219176" y="1825522"/>
            <a:ext cx="6449202" cy="1200329"/>
          </a:xfrm>
          <a:prstGeom prst="rect">
            <a:avLst/>
          </a:prstGeom>
        </p:spPr>
        <p:txBody>
          <a:bodyPr wrap="none">
            <a:spAutoFit/>
          </a:bodyPr>
          <a:lstStyle/>
          <a:p>
            <a:pPr lvl="0" algn="ctr"/>
            <a:r>
              <a:rPr lang="en-US" sz="3600" b="1" dirty="0">
                <a:solidFill>
                  <a:srgbClr val="FF0000"/>
                </a:solidFill>
              </a:rPr>
              <a:t>II. HƯỚNG DẪN THỰC HIỆN </a:t>
            </a:r>
          </a:p>
          <a:p>
            <a:pPr lvl="0" algn="ctr"/>
            <a:r>
              <a:rPr lang="en-US" sz="3600" b="1" dirty="0">
                <a:solidFill>
                  <a:srgbClr val="FF0000"/>
                </a:solidFill>
              </a:rPr>
              <a:t>KẾ HOẠCH GIÁO DỤC </a:t>
            </a:r>
            <a:endParaRPr lang="en-US" sz="3600" dirty="0">
              <a:solidFill>
                <a:srgbClr val="FF0000"/>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162" y="3979355"/>
            <a:ext cx="1508026" cy="1046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6935" y="3359634"/>
            <a:ext cx="1951579" cy="1783866"/>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2" name="Rectangle 1"/>
          <p:cNvSpPr/>
          <p:nvPr/>
        </p:nvSpPr>
        <p:spPr>
          <a:xfrm>
            <a:off x="2051720" y="267494"/>
            <a:ext cx="4608954" cy="461665"/>
          </a:xfrm>
          <a:prstGeom prst="rect">
            <a:avLst/>
          </a:prstGeom>
        </p:spPr>
        <p:txBody>
          <a:bodyPr wrap="none">
            <a:spAutoFit/>
          </a:bodyPr>
          <a:lstStyle/>
          <a:p>
            <a:pPr lvl="0" fontAlgn="base"/>
            <a:r>
              <a:rPr lang="en-US" sz="2400" b="1" dirty="0">
                <a:solidFill>
                  <a:srgbClr val="0070C0"/>
                </a:solidFill>
              </a:rPr>
              <a:t>1. </a:t>
            </a:r>
            <a:r>
              <a:rPr lang="vi-VN" sz="2400" b="1" dirty="0">
                <a:solidFill>
                  <a:srgbClr val="0070C0"/>
                </a:solidFill>
              </a:rPr>
              <a:t>Kế hoạch giáo dục năm học</a:t>
            </a:r>
            <a:endParaRPr lang="en-US" sz="2400" dirty="0">
              <a:solidFill>
                <a:srgbClr val="0070C0"/>
              </a:solidFill>
            </a:endParaRPr>
          </a:p>
        </p:txBody>
      </p:sp>
      <p:grpSp>
        <p:nvGrpSpPr>
          <p:cNvPr id="3" name="Google Shape;2356;p30"/>
          <p:cNvGrpSpPr/>
          <p:nvPr/>
        </p:nvGrpSpPr>
        <p:grpSpPr>
          <a:xfrm>
            <a:off x="755576" y="943910"/>
            <a:ext cx="7272807" cy="3499776"/>
            <a:chOff x="623255" y="927125"/>
            <a:chExt cx="7691377" cy="3871900"/>
          </a:xfrm>
        </p:grpSpPr>
        <p:sp>
          <p:nvSpPr>
            <p:cNvPr id="4" name="Google Shape;2357;p30"/>
            <p:cNvSpPr/>
            <p:nvPr/>
          </p:nvSpPr>
          <p:spPr>
            <a:xfrm>
              <a:off x="2977025" y="927125"/>
              <a:ext cx="3134100" cy="1481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2358;p30"/>
            <p:cNvGrpSpPr/>
            <p:nvPr/>
          </p:nvGrpSpPr>
          <p:grpSpPr>
            <a:xfrm>
              <a:off x="623255" y="973375"/>
              <a:ext cx="7691377" cy="3825650"/>
              <a:chOff x="623255" y="973375"/>
              <a:chExt cx="7691377" cy="3825650"/>
            </a:xfrm>
          </p:grpSpPr>
          <p:sp>
            <p:nvSpPr>
              <p:cNvPr id="6"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60;p30"/>
              <p:cNvSpPr/>
              <p:nvPr/>
            </p:nvSpPr>
            <p:spPr>
              <a:xfrm>
                <a:off x="1878425" y="1185100"/>
                <a:ext cx="2028300" cy="1403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61;p30"/>
              <p:cNvSpPr/>
              <p:nvPr/>
            </p:nvSpPr>
            <p:spPr>
              <a:xfrm>
                <a:off x="5585525" y="3231300"/>
                <a:ext cx="2028300" cy="1403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Rectangle 14"/>
          <p:cNvSpPr/>
          <p:nvPr/>
        </p:nvSpPr>
        <p:spPr>
          <a:xfrm>
            <a:off x="1787255" y="1317779"/>
            <a:ext cx="5546462" cy="2793842"/>
          </a:xfrm>
          <a:prstGeom prst="rect">
            <a:avLst/>
          </a:prstGeom>
        </p:spPr>
        <p:txBody>
          <a:bodyPr wrap="square">
            <a:spAutoFit/>
          </a:bodyPr>
          <a:lstStyle/>
          <a:p>
            <a:pPr algn="just" fontAlgn="base">
              <a:lnSpc>
                <a:spcPct val="150000"/>
              </a:lnSpc>
            </a:pPr>
            <a:r>
              <a:rPr lang="en-US" sz="2400" dirty="0"/>
              <a:t>- L</a:t>
            </a:r>
            <a:r>
              <a:rPr lang="vi-VN" sz="2400" dirty="0"/>
              <a:t>à những dự kiến về mục tiêu, </a:t>
            </a:r>
            <a:br>
              <a:rPr lang="en-US" sz="2400" dirty="0"/>
            </a:br>
            <a:r>
              <a:rPr lang="vi-VN" sz="2400" dirty="0"/>
              <a:t>nội dung giáo dục, </a:t>
            </a:r>
            <a:r>
              <a:rPr lang="en-US" sz="2400" dirty="0" err="1"/>
              <a:t>dự</a:t>
            </a:r>
            <a:r>
              <a:rPr lang="en-US" sz="2400" dirty="0"/>
              <a:t> </a:t>
            </a:r>
            <a:r>
              <a:rPr lang="en-US" sz="2400" dirty="0" err="1"/>
              <a:t>kiến</a:t>
            </a:r>
            <a:r>
              <a:rPr lang="en-US" sz="2400" dirty="0"/>
              <a:t> </a:t>
            </a:r>
            <a:r>
              <a:rPr lang="vi-VN" sz="2400" dirty="0"/>
              <a:t>các chủ đề giáo dục trong một năm học của cơ sở giáo dục mầm non, nhằm đạt được mục tiêu của Chương trình Giáo dục.</a:t>
            </a:r>
            <a:endParaRPr lang="en-US" sz="2400" dirty="0"/>
          </a:p>
        </p:txBody>
      </p:sp>
      <p:grpSp>
        <p:nvGrpSpPr>
          <p:cNvPr id="16" name="Group 15"/>
          <p:cNvGrpSpPr/>
          <p:nvPr/>
        </p:nvGrpSpPr>
        <p:grpSpPr>
          <a:xfrm>
            <a:off x="6055131" y="3736293"/>
            <a:ext cx="1121687" cy="813319"/>
            <a:chOff x="2791210" y="1447635"/>
            <a:chExt cx="1121687" cy="813319"/>
          </a:xfrm>
        </p:grpSpPr>
        <p:sp>
          <p:nvSpPr>
            <p:cNvPr id="17" name="Google Shape;2363;p30"/>
            <p:cNvSpPr/>
            <p:nvPr/>
          </p:nvSpPr>
          <p:spPr>
            <a:xfrm>
              <a:off x="3268043" y="1564070"/>
              <a:ext cx="136477" cy="360786"/>
            </a:xfrm>
            <a:custGeom>
              <a:avLst/>
              <a:gdLst/>
              <a:ahLst/>
              <a:cxnLst/>
              <a:rect l="l" t="t" r="r" b="b"/>
              <a:pathLst>
                <a:path w="8021" h="21204" extrusionOk="0">
                  <a:moveTo>
                    <a:pt x="1" y="151"/>
                  </a:moveTo>
                  <a:cubicBezTo>
                    <a:pt x="978" y="1880"/>
                    <a:pt x="1856" y="3710"/>
                    <a:pt x="2658" y="5539"/>
                  </a:cubicBezTo>
                  <a:lnTo>
                    <a:pt x="2658" y="5539"/>
                  </a:lnTo>
                  <a:cubicBezTo>
                    <a:pt x="3460" y="7369"/>
                    <a:pt x="4186" y="9249"/>
                    <a:pt x="4838" y="11128"/>
                  </a:cubicBezTo>
                  <a:lnTo>
                    <a:pt x="4838" y="11128"/>
                  </a:lnTo>
                  <a:cubicBezTo>
                    <a:pt x="5465" y="13033"/>
                    <a:pt x="5991" y="14963"/>
                    <a:pt x="6417" y="16918"/>
                  </a:cubicBezTo>
                  <a:lnTo>
                    <a:pt x="6417" y="16918"/>
                  </a:lnTo>
                  <a:cubicBezTo>
                    <a:pt x="6718" y="18321"/>
                    <a:pt x="6918" y="19750"/>
                    <a:pt x="7069" y="21203"/>
                  </a:cubicBezTo>
                  <a:lnTo>
                    <a:pt x="7069" y="21203"/>
                  </a:lnTo>
                  <a:lnTo>
                    <a:pt x="8021" y="21203"/>
                  </a:lnTo>
                  <a:cubicBezTo>
                    <a:pt x="7820" y="19700"/>
                    <a:pt x="7570" y="18196"/>
                    <a:pt x="7194" y="16742"/>
                  </a:cubicBezTo>
                  <a:lnTo>
                    <a:pt x="7194" y="16742"/>
                  </a:lnTo>
                  <a:cubicBezTo>
                    <a:pt x="6718" y="14762"/>
                    <a:pt x="6141" y="12833"/>
                    <a:pt x="5414" y="10928"/>
                  </a:cubicBezTo>
                  <a:lnTo>
                    <a:pt x="5414" y="10928"/>
                  </a:lnTo>
                  <a:cubicBezTo>
                    <a:pt x="4713" y="9023"/>
                    <a:pt x="3936" y="7168"/>
                    <a:pt x="3059" y="5339"/>
                  </a:cubicBezTo>
                  <a:lnTo>
                    <a:pt x="3059" y="5339"/>
                  </a:lnTo>
                  <a:cubicBezTo>
                    <a:pt x="2206" y="3534"/>
                    <a:pt x="1279" y="1730"/>
                    <a:pt x="226" y="0"/>
                  </a:cubicBezTo>
                  <a:lnTo>
                    <a:pt x="226" y="0"/>
                  </a:ln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34;p30"/>
            <p:cNvSpPr/>
            <p:nvPr/>
          </p:nvSpPr>
          <p:spPr>
            <a:xfrm>
              <a:off x="2794205" y="1592642"/>
              <a:ext cx="229873" cy="190636"/>
            </a:xfrm>
            <a:custGeom>
              <a:avLst/>
              <a:gdLst/>
              <a:ahLst/>
              <a:cxnLst/>
              <a:rect l="l" t="t" r="r" b="b"/>
              <a:pathLst>
                <a:path w="13510" h="11204" extrusionOk="0">
                  <a:moveTo>
                    <a:pt x="10000" y="752"/>
                  </a:moveTo>
                  <a:cubicBezTo>
                    <a:pt x="7770" y="1153"/>
                    <a:pt x="8271" y="4211"/>
                    <a:pt x="8496" y="5239"/>
                  </a:cubicBezTo>
                  <a:lnTo>
                    <a:pt x="8496" y="5239"/>
                  </a:lnTo>
                  <a:cubicBezTo>
                    <a:pt x="8747" y="6341"/>
                    <a:pt x="8221" y="7494"/>
                    <a:pt x="6918" y="7369"/>
                  </a:cubicBezTo>
                  <a:lnTo>
                    <a:pt x="6918" y="7369"/>
                  </a:lnTo>
                  <a:cubicBezTo>
                    <a:pt x="5840" y="7294"/>
                    <a:pt x="4587" y="7394"/>
                    <a:pt x="3735" y="7570"/>
                  </a:cubicBezTo>
                  <a:lnTo>
                    <a:pt x="3735" y="7570"/>
                  </a:lnTo>
                  <a:cubicBezTo>
                    <a:pt x="3334" y="7670"/>
                    <a:pt x="2882" y="7444"/>
                    <a:pt x="2732" y="7043"/>
                  </a:cubicBezTo>
                  <a:lnTo>
                    <a:pt x="2732" y="7043"/>
                  </a:lnTo>
                  <a:cubicBezTo>
                    <a:pt x="2682" y="6918"/>
                    <a:pt x="2632" y="6768"/>
                    <a:pt x="2607" y="6592"/>
                  </a:cubicBezTo>
                  <a:lnTo>
                    <a:pt x="2607" y="6592"/>
                  </a:lnTo>
                  <a:cubicBezTo>
                    <a:pt x="2582" y="6492"/>
                    <a:pt x="2481" y="6442"/>
                    <a:pt x="2381" y="6492"/>
                  </a:cubicBezTo>
                  <a:lnTo>
                    <a:pt x="2381" y="6492"/>
                  </a:lnTo>
                  <a:cubicBezTo>
                    <a:pt x="1755" y="6893"/>
                    <a:pt x="0" y="8346"/>
                    <a:pt x="1855" y="11204"/>
                  </a:cubicBezTo>
                  <a:lnTo>
                    <a:pt x="1855" y="11204"/>
                  </a:lnTo>
                  <a:lnTo>
                    <a:pt x="12356" y="11204"/>
                  </a:lnTo>
                  <a:cubicBezTo>
                    <a:pt x="12507" y="10276"/>
                    <a:pt x="12356" y="9299"/>
                    <a:pt x="11930" y="8447"/>
                  </a:cubicBezTo>
                  <a:lnTo>
                    <a:pt x="11930" y="8447"/>
                  </a:lnTo>
                  <a:cubicBezTo>
                    <a:pt x="11755" y="8121"/>
                    <a:pt x="11554" y="7820"/>
                    <a:pt x="11354" y="7494"/>
                  </a:cubicBezTo>
                  <a:lnTo>
                    <a:pt x="11354" y="7494"/>
                  </a:lnTo>
                  <a:cubicBezTo>
                    <a:pt x="11178" y="7169"/>
                    <a:pt x="11028" y="6818"/>
                    <a:pt x="11003" y="6442"/>
                  </a:cubicBezTo>
                  <a:lnTo>
                    <a:pt x="11003" y="6442"/>
                  </a:lnTo>
                  <a:cubicBezTo>
                    <a:pt x="10953" y="6066"/>
                    <a:pt x="11053" y="5665"/>
                    <a:pt x="11304" y="5389"/>
                  </a:cubicBezTo>
                  <a:lnTo>
                    <a:pt x="11304" y="5389"/>
                  </a:lnTo>
                  <a:cubicBezTo>
                    <a:pt x="11529" y="5189"/>
                    <a:pt x="11830" y="5063"/>
                    <a:pt x="12080" y="4888"/>
                  </a:cubicBezTo>
                  <a:lnTo>
                    <a:pt x="12080" y="4888"/>
                  </a:lnTo>
                  <a:cubicBezTo>
                    <a:pt x="12256" y="4762"/>
                    <a:pt x="12807" y="4462"/>
                    <a:pt x="13058" y="4186"/>
                  </a:cubicBezTo>
                  <a:lnTo>
                    <a:pt x="13058" y="4186"/>
                  </a:lnTo>
                  <a:cubicBezTo>
                    <a:pt x="13133" y="4086"/>
                    <a:pt x="13183" y="3986"/>
                    <a:pt x="13183" y="3910"/>
                  </a:cubicBezTo>
                  <a:lnTo>
                    <a:pt x="13183" y="3910"/>
                  </a:lnTo>
                  <a:cubicBezTo>
                    <a:pt x="13509" y="3710"/>
                    <a:pt x="13133" y="3685"/>
                    <a:pt x="13309" y="3334"/>
                  </a:cubicBezTo>
                  <a:lnTo>
                    <a:pt x="13309" y="3334"/>
                  </a:lnTo>
                  <a:lnTo>
                    <a:pt x="13359" y="3058"/>
                  </a:lnTo>
                  <a:cubicBezTo>
                    <a:pt x="13359" y="3058"/>
                    <a:pt x="13158" y="1003"/>
                    <a:pt x="11028" y="752"/>
                  </a:cubicBezTo>
                  <a:lnTo>
                    <a:pt x="11028" y="752"/>
                  </a:lnTo>
                  <a:lnTo>
                    <a:pt x="11529" y="326"/>
                  </a:lnTo>
                  <a:cubicBezTo>
                    <a:pt x="11078" y="402"/>
                    <a:pt x="10827" y="477"/>
                    <a:pt x="10827" y="477"/>
                  </a:cubicBezTo>
                  <a:lnTo>
                    <a:pt x="10827" y="477"/>
                  </a:lnTo>
                  <a:lnTo>
                    <a:pt x="10978" y="1"/>
                  </a:lnTo>
                  <a:cubicBezTo>
                    <a:pt x="10677" y="126"/>
                    <a:pt x="10226" y="552"/>
                    <a:pt x="10000" y="7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41;p30"/>
            <p:cNvSpPr/>
            <p:nvPr/>
          </p:nvSpPr>
          <p:spPr>
            <a:xfrm>
              <a:off x="2791210" y="1447635"/>
              <a:ext cx="991498" cy="630729"/>
            </a:xfrm>
            <a:custGeom>
              <a:avLst/>
              <a:gdLst/>
              <a:ahLst/>
              <a:cxnLst/>
              <a:rect l="l" t="t" r="r" b="b"/>
              <a:pathLst>
                <a:path w="58272" h="37069" extrusionOk="0">
                  <a:moveTo>
                    <a:pt x="46743" y="1429"/>
                  </a:moveTo>
                  <a:cubicBezTo>
                    <a:pt x="45264" y="2506"/>
                    <a:pt x="44236" y="4111"/>
                    <a:pt x="43610" y="5815"/>
                  </a:cubicBezTo>
                  <a:lnTo>
                    <a:pt x="43610" y="5815"/>
                  </a:lnTo>
                  <a:cubicBezTo>
                    <a:pt x="42983" y="7519"/>
                    <a:pt x="42708" y="9324"/>
                    <a:pt x="42557" y="11153"/>
                  </a:cubicBezTo>
                  <a:lnTo>
                    <a:pt x="42557" y="11153"/>
                  </a:lnTo>
                  <a:cubicBezTo>
                    <a:pt x="42332" y="13910"/>
                    <a:pt x="42332" y="16767"/>
                    <a:pt x="43334" y="19349"/>
                  </a:cubicBezTo>
                  <a:lnTo>
                    <a:pt x="43334" y="19349"/>
                  </a:lnTo>
                  <a:cubicBezTo>
                    <a:pt x="44362" y="21955"/>
                    <a:pt x="46342" y="24261"/>
                    <a:pt x="46517" y="27043"/>
                  </a:cubicBezTo>
                  <a:lnTo>
                    <a:pt x="46517" y="27043"/>
                  </a:lnTo>
                  <a:cubicBezTo>
                    <a:pt x="46592" y="28371"/>
                    <a:pt x="46166" y="29825"/>
                    <a:pt x="45064" y="30602"/>
                  </a:cubicBezTo>
                  <a:lnTo>
                    <a:pt x="45064" y="30602"/>
                  </a:lnTo>
                  <a:cubicBezTo>
                    <a:pt x="44111" y="31254"/>
                    <a:pt x="42632" y="31128"/>
                    <a:pt x="41906" y="30276"/>
                  </a:cubicBezTo>
                  <a:lnTo>
                    <a:pt x="41906" y="30276"/>
                  </a:lnTo>
                  <a:cubicBezTo>
                    <a:pt x="41931" y="30201"/>
                    <a:pt x="41956" y="30101"/>
                    <a:pt x="41956" y="29975"/>
                  </a:cubicBezTo>
                  <a:lnTo>
                    <a:pt x="41956" y="29975"/>
                  </a:lnTo>
                  <a:cubicBezTo>
                    <a:pt x="41931" y="28597"/>
                    <a:pt x="39299" y="25113"/>
                    <a:pt x="38447" y="24286"/>
                  </a:cubicBezTo>
                  <a:lnTo>
                    <a:pt x="38447" y="24286"/>
                  </a:lnTo>
                  <a:cubicBezTo>
                    <a:pt x="33635" y="19624"/>
                    <a:pt x="26918" y="17319"/>
                    <a:pt x="20251" y="17970"/>
                  </a:cubicBezTo>
                  <a:lnTo>
                    <a:pt x="20251" y="17970"/>
                  </a:lnTo>
                  <a:cubicBezTo>
                    <a:pt x="15189" y="18446"/>
                    <a:pt x="9224" y="20727"/>
                    <a:pt x="8096" y="26216"/>
                  </a:cubicBezTo>
                  <a:lnTo>
                    <a:pt x="8096" y="26216"/>
                  </a:lnTo>
                  <a:cubicBezTo>
                    <a:pt x="8071" y="26241"/>
                    <a:pt x="8021" y="26291"/>
                    <a:pt x="7996" y="26341"/>
                  </a:cubicBezTo>
                  <a:lnTo>
                    <a:pt x="7996" y="26341"/>
                  </a:lnTo>
                  <a:cubicBezTo>
                    <a:pt x="7419" y="26968"/>
                    <a:pt x="6968" y="27594"/>
                    <a:pt x="6592" y="28221"/>
                  </a:cubicBezTo>
                  <a:lnTo>
                    <a:pt x="6592" y="28221"/>
                  </a:lnTo>
                  <a:cubicBezTo>
                    <a:pt x="5114" y="30577"/>
                    <a:pt x="4913" y="32507"/>
                    <a:pt x="4913" y="32507"/>
                  </a:cubicBezTo>
                  <a:lnTo>
                    <a:pt x="4913" y="32507"/>
                  </a:lnTo>
                  <a:cubicBezTo>
                    <a:pt x="4913" y="32507"/>
                    <a:pt x="2357" y="32431"/>
                    <a:pt x="1028" y="31329"/>
                  </a:cubicBezTo>
                  <a:lnTo>
                    <a:pt x="1028" y="31329"/>
                  </a:lnTo>
                  <a:cubicBezTo>
                    <a:pt x="778" y="31103"/>
                    <a:pt x="377" y="31254"/>
                    <a:pt x="302" y="31579"/>
                  </a:cubicBezTo>
                  <a:lnTo>
                    <a:pt x="302" y="31579"/>
                  </a:lnTo>
                  <a:cubicBezTo>
                    <a:pt x="26" y="32883"/>
                    <a:pt x="1" y="35414"/>
                    <a:pt x="3560" y="37068"/>
                  </a:cubicBezTo>
                  <a:lnTo>
                    <a:pt x="3560" y="37068"/>
                  </a:lnTo>
                  <a:lnTo>
                    <a:pt x="52457" y="37068"/>
                  </a:lnTo>
                  <a:cubicBezTo>
                    <a:pt x="54688" y="34913"/>
                    <a:pt x="55214" y="31604"/>
                    <a:pt x="54738" y="28522"/>
                  </a:cubicBezTo>
                  <a:lnTo>
                    <a:pt x="54738" y="28522"/>
                  </a:lnTo>
                  <a:cubicBezTo>
                    <a:pt x="54262" y="25439"/>
                    <a:pt x="52883" y="22607"/>
                    <a:pt x="51630" y="19750"/>
                  </a:cubicBezTo>
                  <a:lnTo>
                    <a:pt x="51630" y="19750"/>
                  </a:lnTo>
                  <a:cubicBezTo>
                    <a:pt x="50402" y="16867"/>
                    <a:pt x="49299" y="13860"/>
                    <a:pt x="49424" y="10752"/>
                  </a:cubicBezTo>
                  <a:lnTo>
                    <a:pt x="49424" y="10752"/>
                  </a:lnTo>
                  <a:cubicBezTo>
                    <a:pt x="49475" y="9800"/>
                    <a:pt x="49700" y="8747"/>
                    <a:pt x="50352" y="8095"/>
                  </a:cubicBezTo>
                  <a:lnTo>
                    <a:pt x="50352" y="8095"/>
                  </a:lnTo>
                  <a:cubicBezTo>
                    <a:pt x="50477" y="7995"/>
                    <a:pt x="50627" y="7895"/>
                    <a:pt x="50778" y="7795"/>
                  </a:cubicBezTo>
                  <a:lnTo>
                    <a:pt x="50778" y="7795"/>
                  </a:lnTo>
                  <a:cubicBezTo>
                    <a:pt x="51805" y="8797"/>
                    <a:pt x="53033" y="9674"/>
                    <a:pt x="54512" y="9524"/>
                  </a:cubicBezTo>
                  <a:lnTo>
                    <a:pt x="54512" y="9524"/>
                  </a:lnTo>
                  <a:cubicBezTo>
                    <a:pt x="55139" y="9449"/>
                    <a:pt x="55715" y="9198"/>
                    <a:pt x="56191" y="8797"/>
                  </a:cubicBezTo>
                  <a:lnTo>
                    <a:pt x="56191" y="8797"/>
                  </a:lnTo>
                  <a:cubicBezTo>
                    <a:pt x="57344" y="7870"/>
                    <a:pt x="57745" y="7243"/>
                    <a:pt x="58272" y="5940"/>
                  </a:cubicBezTo>
                  <a:lnTo>
                    <a:pt x="58272" y="5940"/>
                  </a:lnTo>
                  <a:cubicBezTo>
                    <a:pt x="57545" y="3710"/>
                    <a:pt x="55640" y="1078"/>
                    <a:pt x="53409" y="351"/>
                  </a:cubicBezTo>
                  <a:lnTo>
                    <a:pt x="53409" y="351"/>
                  </a:lnTo>
                  <a:cubicBezTo>
                    <a:pt x="52683" y="126"/>
                    <a:pt x="51931" y="0"/>
                    <a:pt x="51154" y="0"/>
                  </a:cubicBezTo>
                  <a:lnTo>
                    <a:pt x="51154" y="0"/>
                  </a:lnTo>
                  <a:cubicBezTo>
                    <a:pt x="49575" y="0"/>
                    <a:pt x="47996" y="501"/>
                    <a:pt x="46743" y="1429"/>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51;p30"/>
            <p:cNvSpPr/>
            <p:nvPr/>
          </p:nvSpPr>
          <p:spPr>
            <a:xfrm>
              <a:off x="3606268" y="1585393"/>
              <a:ext cx="124533" cy="492993"/>
            </a:xfrm>
            <a:custGeom>
              <a:avLst/>
              <a:gdLst/>
              <a:ahLst/>
              <a:cxnLst/>
              <a:rect l="l" t="t" r="r" b="b"/>
              <a:pathLst>
                <a:path w="7319" h="28974" extrusionOk="0">
                  <a:moveTo>
                    <a:pt x="4562" y="28973"/>
                  </a:moveTo>
                  <a:lnTo>
                    <a:pt x="2407" y="28973"/>
                  </a:lnTo>
                  <a:cubicBezTo>
                    <a:pt x="3284" y="28121"/>
                    <a:pt x="3961" y="27068"/>
                    <a:pt x="4336" y="25915"/>
                  </a:cubicBezTo>
                  <a:cubicBezTo>
                    <a:pt x="4963" y="23986"/>
                    <a:pt x="4788" y="21880"/>
                    <a:pt x="4261" y="19900"/>
                  </a:cubicBezTo>
                  <a:cubicBezTo>
                    <a:pt x="3760" y="17945"/>
                    <a:pt x="2908" y="16066"/>
                    <a:pt x="2231" y="14161"/>
                  </a:cubicBezTo>
                  <a:cubicBezTo>
                    <a:pt x="803" y="10251"/>
                    <a:pt x="1" y="5991"/>
                    <a:pt x="878" y="1905"/>
                  </a:cubicBezTo>
                  <a:cubicBezTo>
                    <a:pt x="1003" y="1354"/>
                    <a:pt x="1154" y="803"/>
                    <a:pt x="1555" y="402"/>
                  </a:cubicBezTo>
                  <a:cubicBezTo>
                    <a:pt x="1805" y="176"/>
                    <a:pt x="2131" y="0"/>
                    <a:pt x="2457" y="0"/>
                  </a:cubicBezTo>
                  <a:cubicBezTo>
                    <a:pt x="1805" y="652"/>
                    <a:pt x="1580" y="1705"/>
                    <a:pt x="1529" y="2657"/>
                  </a:cubicBezTo>
                  <a:cubicBezTo>
                    <a:pt x="1404" y="5765"/>
                    <a:pt x="2507" y="8772"/>
                    <a:pt x="3735" y="11655"/>
                  </a:cubicBezTo>
                  <a:cubicBezTo>
                    <a:pt x="4988" y="14512"/>
                    <a:pt x="6367" y="17344"/>
                    <a:pt x="6843" y="20427"/>
                  </a:cubicBezTo>
                  <a:cubicBezTo>
                    <a:pt x="7319" y="23509"/>
                    <a:pt x="6793" y="26818"/>
                    <a:pt x="4562" y="28973"/>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52;p30"/>
            <p:cNvSpPr/>
            <p:nvPr/>
          </p:nvSpPr>
          <p:spPr>
            <a:xfrm>
              <a:off x="2954562" y="1773913"/>
              <a:ext cx="467827" cy="251618"/>
            </a:xfrm>
            <a:custGeom>
              <a:avLst/>
              <a:gdLst/>
              <a:ahLst/>
              <a:cxnLst/>
              <a:rect l="l" t="t" r="r" b="b"/>
              <a:pathLst>
                <a:path w="27495" h="14788" extrusionOk="0">
                  <a:moveTo>
                    <a:pt x="23159" y="2532"/>
                  </a:moveTo>
                  <a:cubicBezTo>
                    <a:pt x="26893" y="4136"/>
                    <a:pt x="27495" y="9223"/>
                    <a:pt x="24236" y="11629"/>
                  </a:cubicBezTo>
                  <a:cubicBezTo>
                    <a:pt x="24236" y="11654"/>
                    <a:pt x="24211" y="11654"/>
                    <a:pt x="24186" y="11680"/>
                  </a:cubicBezTo>
                  <a:cubicBezTo>
                    <a:pt x="21655" y="13509"/>
                    <a:pt x="18422" y="14161"/>
                    <a:pt x="15364" y="14512"/>
                  </a:cubicBezTo>
                  <a:cubicBezTo>
                    <a:pt x="13209" y="14762"/>
                    <a:pt x="11053" y="14787"/>
                    <a:pt x="8898" y="14637"/>
                  </a:cubicBezTo>
                  <a:cubicBezTo>
                    <a:pt x="8196" y="14587"/>
                    <a:pt x="7495" y="14512"/>
                    <a:pt x="6893" y="14186"/>
                  </a:cubicBezTo>
                  <a:cubicBezTo>
                    <a:pt x="6317" y="13860"/>
                    <a:pt x="5941" y="13284"/>
                    <a:pt x="5966" y="12632"/>
                  </a:cubicBezTo>
                  <a:cubicBezTo>
                    <a:pt x="5515" y="12532"/>
                    <a:pt x="5089" y="12231"/>
                    <a:pt x="4813" y="11830"/>
                  </a:cubicBezTo>
                  <a:cubicBezTo>
                    <a:pt x="4562" y="11429"/>
                    <a:pt x="4462" y="10928"/>
                    <a:pt x="4562" y="10477"/>
                  </a:cubicBezTo>
                  <a:cubicBezTo>
                    <a:pt x="4637" y="10075"/>
                    <a:pt x="4938" y="9674"/>
                    <a:pt x="5139" y="9324"/>
                  </a:cubicBezTo>
                  <a:cubicBezTo>
                    <a:pt x="4337" y="9649"/>
                    <a:pt x="3359" y="9524"/>
                    <a:pt x="2657" y="8998"/>
                  </a:cubicBezTo>
                  <a:cubicBezTo>
                    <a:pt x="1981" y="8471"/>
                    <a:pt x="1630" y="7669"/>
                    <a:pt x="1780" y="6817"/>
                  </a:cubicBezTo>
                  <a:cubicBezTo>
                    <a:pt x="1254" y="6792"/>
                    <a:pt x="678" y="6742"/>
                    <a:pt x="327" y="6341"/>
                  </a:cubicBezTo>
                  <a:cubicBezTo>
                    <a:pt x="76" y="6065"/>
                    <a:pt x="1" y="5614"/>
                    <a:pt x="101" y="5238"/>
                  </a:cubicBezTo>
                  <a:cubicBezTo>
                    <a:pt x="201" y="4862"/>
                    <a:pt x="402" y="4537"/>
                    <a:pt x="678" y="4236"/>
                  </a:cubicBezTo>
                  <a:cubicBezTo>
                    <a:pt x="1780" y="2908"/>
                    <a:pt x="3459" y="1880"/>
                    <a:pt x="5063" y="1253"/>
                  </a:cubicBezTo>
                  <a:cubicBezTo>
                    <a:pt x="6667" y="652"/>
                    <a:pt x="8397" y="376"/>
                    <a:pt x="10126" y="276"/>
                  </a:cubicBezTo>
                  <a:cubicBezTo>
                    <a:pt x="14562" y="0"/>
                    <a:pt x="19099" y="752"/>
                    <a:pt x="23159" y="2532"/>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58;p30"/>
            <p:cNvSpPr/>
            <p:nvPr/>
          </p:nvSpPr>
          <p:spPr>
            <a:xfrm>
              <a:off x="3619065" y="2017452"/>
              <a:ext cx="293832" cy="243502"/>
            </a:xfrm>
            <a:custGeom>
              <a:avLst/>
              <a:gdLst/>
              <a:ahLst/>
              <a:cxnLst/>
              <a:rect l="l" t="t" r="r" b="b"/>
              <a:pathLst>
                <a:path w="17269" h="14311" extrusionOk="0">
                  <a:moveTo>
                    <a:pt x="12782" y="952"/>
                  </a:moveTo>
                  <a:cubicBezTo>
                    <a:pt x="9950" y="1479"/>
                    <a:pt x="10577" y="5364"/>
                    <a:pt x="10853" y="6692"/>
                  </a:cubicBezTo>
                  <a:lnTo>
                    <a:pt x="10853" y="6692"/>
                  </a:lnTo>
                  <a:cubicBezTo>
                    <a:pt x="11178" y="8095"/>
                    <a:pt x="10502" y="9549"/>
                    <a:pt x="8823" y="9424"/>
                  </a:cubicBezTo>
                  <a:lnTo>
                    <a:pt x="8823" y="9424"/>
                  </a:lnTo>
                  <a:cubicBezTo>
                    <a:pt x="7444" y="9298"/>
                    <a:pt x="5865" y="9449"/>
                    <a:pt x="4787" y="9674"/>
                  </a:cubicBezTo>
                  <a:lnTo>
                    <a:pt x="4787" y="9674"/>
                  </a:lnTo>
                  <a:cubicBezTo>
                    <a:pt x="4236" y="9775"/>
                    <a:pt x="3685" y="9499"/>
                    <a:pt x="3484" y="8998"/>
                  </a:cubicBezTo>
                  <a:lnTo>
                    <a:pt x="3484" y="8998"/>
                  </a:lnTo>
                  <a:cubicBezTo>
                    <a:pt x="3434" y="8822"/>
                    <a:pt x="3384" y="8647"/>
                    <a:pt x="3334" y="8421"/>
                  </a:cubicBezTo>
                  <a:lnTo>
                    <a:pt x="3334" y="8421"/>
                  </a:lnTo>
                  <a:cubicBezTo>
                    <a:pt x="3309" y="8271"/>
                    <a:pt x="3158" y="8196"/>
                    <a:pt x="3033" y="8271"/>
                  </a:cubicBezTo>
                  <a:lnTo>
                    <a:pt x="3033" y="8271"/>
                  </a:lnTo>
                  <a:cubicBezTo>
                    <a:pt x="2256" y="8797"/>
                    <a:pt x="1" y="10677"/>
                    <a:pt x="2381" y="14311"/>
                  </a:cubicBezTo>
                  <a:lnTo>
                    <a:pt x="2381" y="14311"/>
                  </a:lnTo>
                  <a:lnTo>
                    <a:pt x="15790" y="14311"/>
                  </a:lnTo>
                  <a:cubicBezTo>
                    <a:pt x="15991" y="13108"/>
                    <a:pt x="15790" y="11855"/>
                    <a:pt x="15239" y="10802"/>
                  </a:cubicBezTo>
                  <a:lnTo>
                    <a:pt x="15239" y="10802"/>
                  </a:lnTo>
                  <a:cubicBezTo>
                    <a:pt x="15038" y="10376"/>
                    <a:pt x="14762" y="9975"/>
                    <a:pt x="14512" y="9574"/>
                  </a:cubicBezTo>
                  <a:lnTo>
                    <a:pt x="14512" y="9574"/>
                  </a:lnTo>
                  <a:cubicBezTo>
                    <a:pt x="14286" y="9148"/>
                    <a:pt x="14086" y="8697"/>
                    <a:pt x="14061" y="8221"/>
                  </a:cubicBezTo>
                  <a:lnTo>
                    <a:pt x="14061" y="8221"/>
                  </a:lnTo>
                  <a:cubicBezTo>
                    <a:pt x="14011" y="7745"/>
                    <a:pt x="14136" y="7243"/>
                    <a:pt x="14462" y="6892"/>
                  </a:cubicBezTo>
                  <a:lnTo>
                    <a:pt x="14462" y="6892"/>
                  </a:lnTo>
                  <a:cubicBezTo>
                    <a:pt x="14737" y="6617"/>
                    <a:pt x="15113" y="6466"/>
                    <a:pt x="15439" y="6241"/>
                  </a:cubicBezTo>
                  <a:lnTo>
                    <a:pt x="15439" y="6241"/>
                  </a:lnTo>
                  <a:cubicBezTo>
                    <a:pt x="15665" y="6065"/>
                    <a:pt x="16366" y="5689"/>
                    <a:pt x="16667" y="5338"/>
                  </a:cubicBezTo>
                  <a:lnTo>
                    <a:pt x="16667" y="5338"/>
                  </a:lnTo>
                  <a:cubicBezTo>
                    <a:pt x="16793" y="5213"/>
                    <a:pt x="16868" y="5088"/>
                    <a:pt x="16843" y="4988"/>
                  </a:cubicBezTo>
                  <a:lnTo>
                    <a:pt x="16843" y="4988"/>
                  </a:lnTo>
                  <a:cubicBezTo>
                    <a:pt x="17269" y="4712"/>
                    <a:pt x="16767" y="4712"/>
                    <a:pt x="16993" y="4261"/>
                  </a:cubicBezTo>
                  <a:lnTo>
                    <a:pt x="16993" y="4261"/>
                  </a:lnTo>
                  <a:lnTo>
                    <a:pt x="17068" y="3885"/>
                  </a:lnTo>
                  <a:cubicBezTo>
                    <a:pt x="17068" y="3885"/>
                    <a:pt x="16818" y="1278"/>
                    <a:pt x="14086" y="927"/>
                  </a:cubicBezTo>
                  <a:lnTo>
                    <a:pt x="14086" y="927"/>
                  </a:lnTo>
                  <a:lnTo>
                    <a:pt x="14737" y="401"/>
                  </a:lnTo>
                  <a:cubicBezTo>
                    <a:pt x="14161" y="501"/>
                    <a:pt x="13835" y="577"/>
                    <a:pt x="13835" y="577"/>
                  </a:cubicBezTo>
                  <a:lnTo>
                    <a:pt x="13835" y="577"/>
                  </a:lnTo>
                  <a:lnTo>
                    <a:pt x="14011" y="0"/>
                  </a:lnTo>
                  <a:cubicBezTo>
                    <a:pt x="13635" y="176"/>
                    <a:pt x="13058" y="677"/>
                    <a:pt x="12782" y="9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roup 22"/>
          <p:cNvGrpSpPr/>
          <p:nvPr/>
        </p:nvGrpSpPr>
        <p:grpSpPr>
          <a:xfrm>
            <a:off x="820752" y="2445612"/>
            <a:ext cx="1121687" cy="813319"/>
            <a:chOff x="2791210" y="1447635"/>
            <a:chExt cx="1121687" cy="813319"/>
          </a:xfrm>
        </p:grpSpPr>
        <p:sp>
          <p:nvSpPr>
            <p:cNvPr id="24" name="Google Shape;2363;p30"/>
            <p:cNvSpPr/>
            <p:nvPr/>
          </p:nvSpPr>
          <p:spPr>
            <a:xfrm>
              <a:off x="3268043" y="1564070"/>
              <a:ext cx="136477" cy="360786"/>
            </a:xfrm>
            <a:custGeom>
              <a:avLst/>
              <a:gdLst/>
              <a:ahLst/>
              <a:cxnLst/>
              <a:rect l="l" t="t" r="r" b="b"/>
              <a:pathLst>
                <a:path w="8021" h="21204" extrusionOk="0">
                  <a:moveTo>
                    <a:pt x="1" y="151"/>
                  </a:moveTo>
                  <a:cubicBezTo>
                    <a:pt x="978" y="1880"/>
                    <a:pt x="1856" y="3710"/>
                    <a:pt x="2658" y="5539"/>
                  </a:cubicBezTo>
                  <a:lnTo>
                    <a:pt x="2658" y="5539"/>
                  </a:lnTo>
                  <a:cubicBezTo>
                    <a:pt x="3460" y="7369"/>
                    <a:pt x="4186" y="9249"/>
                    <a:pt x="4838" y="11128"/>
                  </a:cubicBezTo>
                  <a:lnTo>
                    <a:pt x="4838" y="11128"/>
                  </a:lnTo>
                  <a:cubicBezTo>
                    <a:pt x="5465" y="13033"/>
                    <a:pt x="5991" y="14963"/>
                    <a:pt x="6417" y="16918"/>
                  </a:cubicBezTo>
                  <a:lnTo>
                    <a:pt x="6417" y="16918"/>
                  </a:lnTo>
                  <a:cubicBezTo>
                    <a:pt x="6718" y="18321"/>
                    <a:pt x="6918" y="19750"/>
                    <a:pt x="7069" y="21203"/>
                  </a:cubicBezTo>
                  <a:lnTo>
                    <a:pt x="7069" y="21203"/>
                  </a:lnTo>
                  <a:lnTo>
                    <a:pt x="8021" y="21203"/>
                  </a:lnTo>
                  <a:cubicBezTo>
                    <a:pt x="7820" y="19700"/>
                    <a:pt x="7570" y="18196"/>
                    <a:pt x="7194" y="16742"/>
                  </a:cubicBezTo>
                  <a:lnTo>
                    <a:pt x="7194" y="16742"/>
                  </a:lnTo>
                  <a:cubicBezTo>
                    <a:pt x="6718" y="14762"/>
                    <a:pt x="6141" y="12833"/>
                    <a:pt x="5414" y="10928"/>
                  </a:cubicBezTo>
                  <a:lnTo>
                    <a:pt x="5414" y="10928"/>
                  </a:lnTo>
                  <a:cubicBezTo>
                    <a:pt x="4713" y="9023"/>
                    <a:pt x="3936" y="7168"/>
                    <a:pt x="3059" y="5339"/>
                  </a:cubicBezTo>
                  <a:lnTo>
                    <a:pt x="3059" y="5339"/>
                  </a:lnTo>
                  <a:cubicBezTo>
                    <a:pt x="2206" y="3534"/>
                    <a:pt x="1279" y="1730"/>
                    <a:pt x="226" y="0"/>
                  </a:cubicBezTo>
                  <a:lnTo>
                    <a:pt x="226" y="0"/>
                  </a:ln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34;p30"/>
            <p:cNvSpPr/>
            <p:nvPr/>
          </p:nvSpPr>
          <p:spPr>
            <a:xfrm>
              <a:off x="2794205" y="1592642"/>
              <a:ext cx="229873" cy="190636"/>
            </a:xfrm>
            <a:custGeom>
              <a:avLst/>
              <a:gdLst/>
              <a:ahLst/>
              <a:cxnLst/>
              <a:rect l="l" t="t" r="r" b="b"/>
              <a:pathLst>
                <a:path w="13510" h="11204" extrusionOk="0">
                  <a:moveTo>
                    <a:pt x="10000" y="752"/>
                  </a:moveTo>
                  <a:cubicBezTo>
                    <a:pt x="7770" y="1153"/>
                    <a:pt x="8271" y="4211"/>
                    <a:pt x="8496" y="5239"/>
                  </a:cubicBezTo>
                  <a:lnTo>
                    <a:pt x="8496" y="5239"/>
                  </a:lnTo>
                  <a:cubicBezTo>
                    <a:pt x="8747" y="6341"/>
                    <a:pt x="8221" y="7494"/>
                    <a:pt x="6918" y="7369"/>
                  </a:cubicBezTo>
                  <a:lnTo>
                    <a:pt x="6918" y="7369"/>
                  </a:lnTo>
                  <a:cubicBezTo>
                    <a:pt x="5840" y="7294"/>
                    <a:pt x="4587" y="7394"/>
                    <a:pt x="3735" y="7570"/>
                  </a:cubicBezTo>
                  <a:lnTo>
                    <a:pt x="3735" y="7570"/>
                  </a:lnTo>
                  <a:cubicBezTo>
                    <a:pt x="3334" y="7670"/>
                    <a:pt x="2882" y="7444"/>
                    <a:pt x="2732" y="7043"/>
                  </a:cubicBezTo>
                  <a:lnTo>
                    <a:pt x="2732" y="7043"/>
                  </a:lnTo>
                  <a:cubicBezTo>
                    <a:pt x="2682" y="6918"/>
                    <a:pt x="2632" y="6768"/>
                    <a:pt x="2607" y="6592"/>
                  </a:cubicBezTo>
                  <a:lnTo>
                    <a:pt x="2607" y="6592"/>
                  </a:lnTo>
                  <a:cubicBezTo>
                    <a:pt x="2582" y="6492"/>
                    <a:pt x="2481" y="6442"/>
                    <a:pt x="2381" y="6492"/>
                  </a:cubicBezTo>
                  <a:lnTo>
                    <a:pt x="2381" y="6492"/>
                  </a:lnTo>
                  <a:cubicBezTo>
                    <a:pt x="1755" y="6893"/>
                    <a:pt x="0" y="8346"/>
                    <a:pt x="1855" y="11204"/>
                  </a:cubicBezTo>
                  <a:lnTo>
                    <a:pt x="1855" y="11204"/>
                  </a:lnTo>
                  <a:lnTo>
                    <a:pt x="12356" y="11204"/>
                  </a:lnTo>
                  <a:cubicBezTo>
                    <a:pt x="12507" y="10276"/>
                    <a:pt x="12356" y="9299"/>
                    <a:pt x="11930" y="8447"/>
                  </a:cubicBezTo>
                  <a:lnTo>
                    <a:pt x="11930" y="8447"/>
                  </a:lnTo>
                  <a:cubicBezTo>
                    <a:pt x="11755" y="8121"/>
                    <a:pt x="11554" y="7820"/>
                    <a:pt x="11354" y="7494"/>
                  </a:cubicBezTo>
                  <a:lnTo>
                    <a:pt x="11354" y="7494"/>
                  </a:lnTo>
                  <a:cubicBezTo>
                    <a:pt x="11178" y="7169"/>
                    <a:pt x="11028" y="6818"/>
                    <a:pt x="11003" y="6442"/>
                  </a:cubicBezTo>
                  <a:lnTo>
                    <a:pt x="11003" y="6442"/>
                  </a:lnTo>
                  <a:cubicBezTo>
                    <a:pt x="10953" y="6066"/>
                    <a:pt x="11053" y="5665"/>
                    <a:pt x="11304" y="5389"/>
                  </a:cubicBezTo>
                  <a:lnTo>
                    <a:pt x="11304" y="5389"/>
                  </a:lnTo>
                  <a:cubicBezTo>
                    <a:pt x="11529" y="5189"/>
                    <a:pt x="11830" y="5063"/>
                    <a:pt x="12080" y="4888"/>
                  </a:cubicBezTo>
                  <a:lnTo>
                    <a:pt x="12080" y="4888"/>
                  </a:lnTo>
                  <a:cubicBezTo>
                    <a:pt x="12256" y="4762"/>
                    <a:pt x="12807" y="4462"/>
                    <a:pt x="13058" y="4186"/>
                  </a:cubicBezTo>
                  <a:lnTo>
                    <a:pt x="13058" y="4186"/>
                  </a:lnTo>
                  <a:cubicBezTo>
                    <a:pt x="13133" y="4086"/>
                    <a:pt x="13183" y="3986"/>
                    <a:pt x="13183" y="3910"/>
                  </a:cubicBezTo>
                  <a:lnTo>
                    <a:pt x="13183" y="3910"/>
                  </a:lnTo>
                  <a:cubicBezTo>
                    <a:pt x="13509" y="3710"/>
                    <a:pt x="13133" y="3685"/>
                    <a:pt x="13309" y="3334"/>
                  </a:cubicBezTo>
                  <a:lnTo>
                    <a:pt x="13309" y="3334"/>
                  </a:lnTo>
                  <a:lnTo>
                    <a:pt x="13359" y="3058"/>
                  </a:lnTo>
                  <a:cubicBezTo>
                    <a:pt x="13359" y="3058"/>
                    <a:pt x="13158" y="1003"/>
                    <a:pt x="11028" y="752"/>
                  </a:cubicBezTo>
                  <a:lnTo>
                    <a:pt x="11028" y="752"/>
                  </a:lnTo>
                  <a:lnTo>
                    <a:pt x="11529" y="326"/>
                  </a:lnTo>
                  <a:cubicBezTo>
                    <a:pt x="11078" y="402"/>
                    <a:pt x="10827" y="477"/>
                    <a:pt x="10827" y="477"/>
                  </a:cubicBezTo>
                  <a:lnTo>
                    <a:pt x="10827" y="477"/>
                  </a:lnTo>
                  <a:lnTo>
                    <a:pt x="10978" y="1"/>
                  </a:lnTo>
                  <a:cubicBezTo>
                    <a:pt x="10677" y="126"/>
                    <a:pt x="10226" y="552"/>
                    <a:pt x="10000" y="7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41;p30"/>
            <p:cNvSpPr/>
            <p:nvPr/>
          </p:nvSpPr>
          <p:spPr>
            <a:xfrm>
              <a:off x="2791210" y="1447635"/>
              <a:ext cx="991498" cy="630729"/>
            </a:xfrm>
            <a:custGeom>
              <a:avLst/>
              <a:gdLst/>
              <a:ahLst/>
              <a:cxnLst/>
              <a:rect l="l" t="t" r="r" b="b"/>
              <a:pathLst>
                <a:path w="58272" h="37069" extrusionOk="0">
                  <a:moveTo>
                    <a:pt x="46743" y="1429"/>
                  </a:moveTo>
                  <a:cubicBezTo>
                    <a:pt x="45264" y="2506"/>
                    <a:pt x="44236" y="4111"/>
                    <a:pt x="43610" y="5815"/>
                  </a:cubicBezTo>
                  <a:lnTo>
                    <a:pt x="43610" y="5815"/>
                  </a:lnTo>
                  <a:cubicBezTo>
                    <a:pt x="42983" y="7519"/>
                    <a:pt x="42708" y="9324"/>
                    <a:pt x="42557" y="11153"/>
                  </a:cubicBezTo>
                  <a:lnTo>
                    <a:pt x="42557" y="11153"/>
                  </a:lnTo>
                  <a:cubicBezTo>
                    <a:pt x="42332" y="13910"/>
                    <a:pt x="42332" y="16767"/>
                    <a:pt x="43334" y="19349"/>
                  </a:cubicBezTo>
                  <a:lnTo>
                    <a:pt x="43334" y="19349"/>
                  </a:lnTo>
                  <a:cubicBezTo>
                    <a:pt x="44362" y="21955"/>
                    <a:pt x="46342" y="24261"/>
                    <a:pt x="46517" y="27043"/>
                  </a:cubicBezTo>
                  <a:lnTo>
                    <a:pt x="46517" y="27043"/>
                  </a:lnTo>
                  <a:cubicBezTo>
                    <a:pt x="46592" y="28371"/>
                    <a:pt x="46166" y="29825"/>
                    <a:pt x="45064" y="30602"/>
                  </a:cubicBezTo>
                  <a:lnTo>
                    <a:pt x="45064" y="30602"/>
                  </a:lnTo>
                  <a:cubicBezTo>
                    <a:pt x="44111" y="31254"/>
                    <a:pt x="42632" y="31128"/>
                    <a:pt x="41906" y="30276"/>
                  </a:cubicBezTo>
                  <a:lnTo>
                    <a:pt x="41906" y="30276"/>
                  </a:lnTo>
                  <a:cubicBezTo>
                    <a:pt x="41931" y="30201"/>
                    <a:pt x="41956" y="30101"/>
                    <a:pt x="41956" y="29975"/>
                  </a:cubicBezTo>
                  <a:lnTo>
                    <a:pt x="41956" y="29975"/>
                  </a:lnTo>
                  <a:cubicBezTo>
                    <a:pt x="41931" y="28597"/>
                    <a:pt x="39299" y="25113"/>
                    <a:pt x="38447" y="24286"/>
                  </a:cubicBezTo>
                  <a:lnTo>
                    <a:pt x="38447" y="24286"/>
                  </a:lnTo>
                  <a:cubicBezTo>
                    <a:pt x="33635" y="19624"/>
                    <a:pt x="26918" y="17319"/>
                    <a:pt x="20251" y="17970"/>
                  </a:cubicBezTo>
                  <a:lnTo>
                    <a:pt x="20251" y="17970"/>
                  </a:lnTo>
                  <a:cubicBezTo>
                    <a:pt x="15189" y="18446"/>
                    <a:pt x="9224" y="20727"/>
                    <a:pt x="8096" y="26216"/>
                  </a:cubicBezTo>
                  <a:lnTo>
                    <a:pt x="8096" y="26216"/>
                  </a:lnTo>
                  <a:cubicBezTo>
                    <a:pt x="8071" y="26241"/>
                    <a:pt x="8021" y="26291"/>
                    <a:pt x="7996" y="26341"/>
                  </a:cubicBezTo>
                  <a:lnTo>
                    <a:pt x="7996" y="26341"/>
                  </a:lnTo>
                  <a:cubicBezTo>
                    <a:pt x="7419" y="26968"/>
                    <a:pt x="6968" y="27594"/>
                    <a:pt x="6592" y="28221"/>
                  </a:cubicBezTo>
                  <a:lnTo>
                    <a:pt x="6592" y="28221"/>
                  </a:lnTo>
                  <a:cubicBezTo>
                    <a:pt x="5114" y="30577"/>
                    <a:pt x="4913" y="32507"/>
                    <a:pt x="4913" y="32507"/>
                  </a:cubicBezTo>
                  <a:lnTo>
                    <a:pt x="4913" y="32507"/>
                  </a:lnTo>
                  <a:cubicBezTo>
                    <a:pt x="4913" y="32507"/>
                    <a:pt x="2357" y="32431"/>
                    <a:pt x="1028" y="31329"/>
                  </a:cubicBezTo>
                  <a:lnTo>
                    <a:pt x="1028" y="31329"/>
                  </a:lnTo>
                  <a:cubicBezTo>
                    <a:pt x="778" y="31103"/>
                    <a:pt x="377" y="31254"/>
                    <a:pt x="302" y="31579"/>
                  </a:cubicBezTo>
                  <a:lnTo>
                    <a:pt x="302" y="31579"/>
                  </a:lnTo>
                  <a:cubicBezTo>
                    <a:pt x="26" y="32883"/>
                    <a:pt x="1" y="35414"/>
                    <a:pt x="3560" y="37068"/>
                  </a:cubicBezTo>
                  <a:lnTo>
                    <a:pt x="3560" y="37068"/>
                  </a:lnTo>
                  <a:lnTo>
                    <a:pt x="52457" y="37068"/>
                  </a:lnTo>
                  <a:cubicBezTo>
                    <a:pt x="54688" y="34913"/>
                    <a:pt x="55214" y="31604"/>
                    <a:pt x="54738" y="28522"/>
                  </a:cubicBezTo>
                  <a:lnTo>
                    <a:pt x="54738" y="28522"/>
                  </a:lnTo>
                  <a:cubicBezTo>
                    <a:pt x="54262" y="25439"/>
                    <a:pt x="52883" y="22607"/>
                    <a:pt x="51630" y="19750"/>
                  </a:cubicBezTo>
                  <a:lnTo>
                    <a:pt x="51630" y="19750"/>
                  </a:lnTo>
                  <a:cubicBezTo>
                    <a:pt x="50402" y="16867"/>
                    <a:pt x="49299" y="13860"/>
                    <a:pt x="49424" y="10752"/>
                  </a:cubicBezTo>
                  <a:lnTo>
                    <a:pt x="49424" y="10752"/>
                  </a:lnTo>
                  <a:cubicBezTo>
                    <a:pt x="49475" y="9800"/>
                    <a:pt x="49700" y="8747"/>
                    <a:pt x="50352" y="8095"/>
                  </a:cubicBezTo>
                  <a:lnTo>
                    <a:pt x="50352" y="8095"/>
                  </a:lnTo>
                  <a:cubicBezTo>
                    <a:pt x="50477" y="7995"/>
                    <a:pt x="50627" y="7895"/>
                    <a:pt x="50778" y="7795"/>
                  </a:cubicBezTo>
                  <a:lnTo>
                    <a:pt x="50778" y="7795"/>
                  </a:lnTo>
                  <a:cubicBezTo>
                    <a:pt x="51805" y="8797"/>
                    <a:pt x="53033" y="9674"/>
                    <a:pt x="54512" y="9524"/>
                  </a:cubicBezTo>
                  <a:lnTo>
                    <a:pt x="54512" y="9524"/>
                  </a:lnTo>
                  <a:cubicBezTo>
                    <a:pt x="55139" y="9449"/>
                    <a:pt x="55715" y="9198"/>
                    <a:pt x="56191" y="8797"/>
                  </a:cubicBezTo>
                  <a:lnTo>
                    <a:pt x="56191" y="8797"/>
                  </a:lnTo>
                  <a:cubicBezTo>
                    <a:pt x="57344" y="7870"/>
                    <a:pt x="57745" y="7243"/>
                    <a:pt x="58272" y="5940"/>
                  </a:cubicBezTo>
                  <a:lnTo>
                    <a:pt x="58272" y="5940"/>
                  </a:lnTo>
                  <a:cubicBezTo>
                    <a:pt x="57545" y="3710"/>
                    <a:pt x="55640" y="1078"/>
                    <a:pt x="53409" y="351"/>
                  </a:cubicBezTo>
                  <a:lnTo>
                    <a:pt x="53409" y="351"/>
                  </a:lnTo>
                  <a:cubicBezTo>
                    <a:pt x="52683" y="126"/>
                    <a:pt x="51931" y="0"/>
                    <a:pt x="51154" y="0"/>
                  </a:cubicBezTo>
                  <a:lnTo>
                    <a:pt x="51154" y="0"/>
                  </a:lnTo>
                  <a:cubicBezTo>
                    <a:pt x="49575" y="0"/>
                    <a:pt x="47996" y="501"/>
                    <a:pt x="46743" y="1429"/>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51;p30"/>
            <p:cNvSpPr/>
            <p:nvPr/>
          </p:nvSpPr>
          <p:spPr>
            <a:xfrm>
              <a:off x="3606268" y="1585393"/>
              <a:ext cx="124533" cy="492993"/>
            </a:xfrm>
            <a:custGeom>
              <a:avLst/>
              <a:gdLst/>
              <a:ahLst/>
              <a:cxnLst/>
              <a:rect l="l" t="t" r="r" b="b"/>
              <a:pathLst>
                <a:path w="7319" h="28974" extrusionOk="0">
                  <a:moveTo>
                    <a:pt x="4562" y="28973"/>
                  </a:moveTo>
                  <a:lnTo>
                    <a:pt x="2407" y="28973"/>
                  </a:lnTo>
                  <a:cubicBezTo>
                    <a:pt x="3284" y="28121"/>
                    <a:pt x="3961" y="27068"/>
                    <a:pt x="4336" y="25915"/>
                  </a:cubicBezTo>
                  <a:cubicBezTo>
                    <a:pt x="4963" y="23986"/>
                    <a:pt x="4788" y="21880"/>
                    <a:pt x="4261" y="19900"/>
                  </a:cubicBezTo>
                  <a:cubicBezTo>
                    <a:pt x="3760" y="17945"/>
                    <a:pt x="2908" y="16066"/>
                    <a:pt x="2231" y="14161"/>
                  </a:cubicBezTo>
                  <a:cubicBezTo>
                    <a:pt x="803" y="10251"/>
                    <a:pt x="1" y="5991"/>
                    <a:pt x="878" y="1905"/>
                  </a:cubicBezTo>
                  <a:cubicBezTo>
                    <a:pt x="1003" y="1354"/>
                    <a:pt x="1154" y="803"/>
                    <a:pt x="1555" y="402"/>
                  </a:cubicBezTo>
                  <a:cubicBezTo>
                    <a:pt x="1805" y="176"/>
                    <a:pt x="2131" y="0"/>
                    <a:pt x="2457" y="0"/>
                  </a:cubicBezTo>
                  <a:cubicBezTo>
                    <a:pt x="1805" y="652"/>
                    <a:pt x="1580" y="1705"/>
                    <a:pt x="1529" y="2657"/>
                  </a:cubicBezTo>
                  <a:cubicBezTo>
                    <a:pt x="1404" y="5765"/>
                    <a:pt x="2507" y="8772"/>
                    <a:pt x="3735" y="11655"/>
                  </a:cubicBezTo>
                  <a:cubicBezTo>
                    <a:pt x="4988" y="14512"/>
                    <a:pt x="6367" y="17344"/>
                    <a:pt x="6843" y="20427"/>
                  </a:cubicBezTo>
                  <a:cubicBezTo>
                    <a:pt x="7319" y="23509"/>
                    <a:pt x="6793" y="26818"/>
                    <a:pt x="4562" y="28973"/>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52;p30"/>
            <p:cNvSpPr/>
            <p:nvPr/>
          </p:nvSpPr>
          <p:spPr>
            <a:xfrm>
              <a:off x="2954562" y="1773913"/>
              <a:ext cx="467827" cy="251618"/>
            </a:xfrm>
            <a:custGeom>
              <a:avLst/>
              <a:gdLst/>
              <a:ahLst/>
              <a:cxnLst/>
              <a:rect l="l" t="t" r="r" b="b"/>
              <a:pathLst>
                <a:path w="27495" h="14788" extrusionOk="0">
                  <a:moveTo>
                    <a:pt x="23159" y="2532"/>
                  </a:moveTo>
                  <a:cubicBezTo>
                    <a:pt x="26893" y="4136"/>
                    <a:pt x="27495" y="9223"/>
                    <a:pt x="24236" y="11629"/>
                  </a:cubicBezTo>
                  <a:cubicBezTo>
                    <a:pt x="24236" y="11654"/>
                    <a:pt x="24211" y="11654"/>
                    <a:pt x="24186" y="11680"/>
                  </a:cubicBezTo>
                  <a:cubicBezTo>
                    <a:pt x="21655" y="13509"/>
                    <a:pt x="18422" y="14161"/>
                    <a:pt x="15364" y="14512"/>
                  </a:cubicBezTo>
                  <a:cubicBezTo>
                    <a:pt x="13209" y="14762"/>
                    <a:pt x="11053" y="14787"/>
                    <a:pt x="8898" y="14637"/>
                  </a:cubicBezTo>
                  <a:cubicBezTo>
                    <a:pt x="8196" y="14587"/>
                    <a:pt x="7495" y="14512"/>
                    <a:pt x="6893" y="14186"/>
                  </a:cubicBezTo>
                  <a:cubicBezTo>
                    <a:pt x="6317" y="13860"/>
                    <a:pt x="5941" y="13284"/>
                    <a:pt x="5966" y="12632"/>
                  </a:cubicBezTo>
                  <a:cubicBezTo>
                    <a:pt x="5515" y="12532"/>
                    <a:pt x="5089" y="12231"/>
                    <a:pt x="4813" y="11830"/>
                  </a:cubicBezTo>
                  <a:cubicBezTo>
                    <a:pt x="4562" y="11429"/>
                    <a:pt x="4462" y="10928"/>
                    <a:pt x="4562" y="10477"/>
                  </a:cubicBezTo>
                  <a:cubicBezTo>
                    <a:pt x="4637" y="10075"/>
                    <a:pt x="4938" y="9674"/>
                    <a:pt x="5139" y="9324"/>
                  </a:cubicBezTo>
                  <a:cubicBezTo>
                    <a:pt x="4337" y="9649"/>
                    <a:pt x="3359" y="9524"/>
                    <a:pt x="2657" y="8998"/>
                  </a:cubicBezTo>
                  <a:cubicBezTo>
                    <a:pt x="1981" y="8471"/>
                    <a:pt x="1630" y="7669"/>
                    <a:pt x="1780" y="6817"/>
                  </a:cubicBezTo>
                  <a:cubicBezTo>
                    <a:pt x="1254" y="6792"/>
                    <a:pt x="678" y="6742"/>
                    <a:pt x="327" y="6341"/>
                  </a:cubicBezTo>
                  <a:cubicBezTo>
                    <a:pt x="76" y="6065"/>
                    <a:pt x="1" y="5614"/>
                    <a:pt x="101" y="5238"/>
                  </a:cubicBezTo>
                  <a:cubicBezTo>
                    <a:pt x="201" y="4862"/>
                    <a:pt x="402" y="4537"/>
                    <a:pt x="678" y="4236"/>
                  </a:cubicBezTo>
                  <a:cubicBezTo>
                    <a:pt x="1780" y="2908"/>
                    <a:pt x="3459" y="1880"/>
                    <a:pt x="5063" y="1253"/>
                  </a:cubicBezTo>
                  <a:cubicBezTo>
                    <a:pt x="6667" y="652"/>
                    <a:pt x="8397" y="376"/>
                    <a:pt x="10126" y="276"/>
                  </a:cubicBezTo>
                  <a:cubicBezTo>
                    <a:pt x="14562" y="0"/>
                    <a:pt x="19099" y="752"/>
                    <a:pt x="23159" y="2532"/>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58;p30"/>
            <p:cNvSpPr/>
            <p:nvPr/>
          </p:nvSpPr>
          <p:spPr>
            <a:xfrm>
              <a:off x="3619065" y="2017452"/>
              <a:ext cx="293832" cy="243502"/>
            </a:xfrm>
            <a:custGeom>
              <a:avLst/>
              <a:gdLst/>
              <a:ahLst/>
              <a:cxnLst/>
              <a:rect l="l" t="t" r="r" b="b"/>
              <a:pathLst>
                <a:path w="17269" h="14311" extrusionOk="0">
                  <a:moveTo>
                    <a:pt x="12782" y="952"/>
                  </a:moveTo>
                  <a:cubicBezTo>
                    <a:pt x="9950" y="1479"/>
                    <a:pt x="10577" y="5364"/>
                    <a:pt x="10853" y="6692"/>
                  </a:cubicBezTo>
                  <a:lnTo>
                    <a:pt x="10853" y="6692"/>
                  </a:lnTo>
                  <a:cubicBezTo>
                    <a:pt x="11178" y="8095"/>
                    <a:pt x="10502" y="9549"/>
                    <a:pt x="8823" y="9424"/>
                  </a:cubicBezTo>
                  <a:lnTo>
                    <a:pt x="8823" y="9424"/>
                  </a:lnTo>
                  <a:cubicBezTo>
                    <a:pt x="7444" y="9298"/>
                    <a:pt x="5865" y="9449"/>
                    <a:pt x="4787" y="9674"/>
                  </a:cubicBezTo>
                  <a:lnTo>
                    <a:pt x="4787" y="9674"/>
                  </a:lnTo>
                  <a:cubicBezTo>
                    <a:pt x="4236" y="9775"/>
                    <a:pt x="3685" y="9499"/>
                    <a:pt x="3484" y="8998"/>
                  </a:cubicBezTo>
                  <a:lnTo>
                    <a:pt x="3484" y="8998"/>
                  </a:lnTo>
                  <a:cubicBezTo>
                    <a:pt x="3434" y="8822"/>
                    <a:pt x="3384" y="8647"/>
                    <a:pt x="3334" y="8421"/>
                  </a:cubicBezTo>
                  <a:lnTo>
                    <a:pt x="3334" y="8421"/>
                  </a:lnTo>
                  <a:cubicBezTo>
                    <a:pt x="3309" y="8271"/>
                    <a:pt x="3158" y="8196"/>
                    <a:pt x="3033" y="8271"/>
                  </a:cubicBezTo>
                  <a:lnTo>
                    <a:pt x="3033" y="8271"/>
                  </a:lnTo>
                  <a:cubicBezTo>
                    <a:pt x="2256" y="8797"/>
                    <a:pt x="1" y="10677"/>
                    <a:pt x="2381" y="14311"/>
                  </a:cubicBezTo>
                  <a:lnTo>
                    <a:pt x="2381" y="14311"/>
                  </a:lnTo>
                  <a:lnTo>
                    <a:pt x="15790" y="14311"/>
                  </a:lnTo>
                  <a:cubicBezTo>
                    <a:pt x="15991" y="13108"/>
                    <a:pt x="15790" y="11855"/>
                    <a:pt x="15239" y="10802"/>
                  </a:cubicBezTo>
                  <a:lnTo>
                    <a:pt x="15239" y="10802"/>
                  </a:lnTo>
                  <a:cubicBezTo>
                    <a:pt x="15038" y="10376"/>
                    <a:pt x="14762" y="9975"/>
                    <a:pt x="14512" y="9574"/>
                  </a:cubicBezTo>
                  <a:lnTo>
                    <a:pt x="14512" y="9574"/>
                  </a:lnTo>
                  <a:cubicBezTo>
                    <a:pt x="14286" y="9148"/>
                    <a:pt x="14086" y="8697"/>
                    <a:pt x="14061" y="8221"/>
                  </a:cubicBezTo>
                  <a:lnTo>
                    <a:pt x="14061" y="8221"/>
                  </a:lnTo>
                  <a:cubicBezTo>
                    <a:pt x="14011" y="7745"/>
                    <a:pt x="14136" y="7243"/>
                    <a:pt x="14462" y="6892"/>
                  </a:cubicBezTo>
                  <a:lnTo>
                    <a:pt x="14462" y="6892"/>
                  </a:lnTo>
                  <a:cubicBezTo>
                    <a:pt x="14737" y="6617"/>
                    <a:pt x="15113" y="6466"/>
                    <a:pt x="15439" y="6241"/>
                  </a:cubicBezTo>
                  <a:lnTo>
                    <a:pt x="15439" y="6241"/>
                  </a:lnTo>
                  <a:cubicBezTo>
                    <a:pt x="15665" y="6065"/>
                    <a:pt x="16366" y="5689"/>
                    <a:pt x="16667" y="5338"/>
                  </a:cubicBezTo>
                  <a:lnTo>
                    <a:pt x="16667" y="5338"/>
                  </a:lnTo>
                  <a:cubicBezTo>
                    <a:pt x="16793" y="5213"/>
                    <a:pt x="16868" y="5088"/>
                    <a:pt x="16843" y="4988"/>
                  </a:cubicBezTo>
                  <a:lnTo>
                    <a:pt x="16843" y="4988"/>
                  </a:lnTo>
                  <a:cubicBezTo>
                    <a:pt x="17269" y="4712"/>
                    <a:pt x="16767" y="4712"/>
                    <a:pt x="16993" y="4261"/>
                  </a:cubicBezTo>
                  <a:lnTo>
                    <a:pt x="16993" y="4261"/>
                  </a:lnTo>
                  <a:lnTo>
                    <a:pt x="17068" y="3885"/>
                  </a:lnTo>
                  <a:cubicBezTo>
                    <a:pt x="17068" y="3885"/>
                    <a:pt x="16818" y="1278"/>
                    <a:pt x="14086" y="927"/>
                  </a:cubicBezTo>
                  <a:lnTo>
                    <a:pt x="14086" y="927"/>
                  </a:lnTo>
                  <a:lnTo>
                    <a:pt x="14737" y="401"/>
                  </a:lnTo>
                  <a:cubicBezTo>
                    <a:pt x="14161" y="501"/>
                    <a:pt x="13835" y="577"/>
                    <a:pt x="13835" y="577"/>
                  </a:cubicBezTo>
                  <a:lnTo>
                    <a:pt x="13835" y="577"/>
                  </a:lnTo>
                  <a:lnTo>
                    <a:pt x="14011" y="0"/>
                  </a:lnTo>
                  <a:cubicBezTo>
                    <a:pt x="13635" y="176"/>
                    <a:pt x="13058" y="677"/>
                    <a:pt x="12782" y="9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19036"/>
          <a:stretch/>
        </p:blipFill>
        <p:spPr>
          <a:xfrm>
            <a:off x="415945" y="3307561"/>
            <a:ext cx="1402871" cy="1608119"/>
          </a:xfrm>
          <a:prstGeom prst="rect">
            <a:avLst/>
          </a:prstGeom>
          <a:ln>
            <a:noFill/>
          </a:ln>
          <a:effectLst>
            <a:softEdge rad="112500"/>
          </a:effectLst>
        </p:spPr>
      </p:pic>
    </p:spTree>
    <p:extLst>
      <p:ext uri="{BB962C8B-B14F-4D97-AF65-F5344CB8AC3E}">
        <p14:creationId xmlns:p14="http://schemas.microsoft.com/office/powerpoint/2010/main" val="84436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1896</TotalTime>
  <Words>3054</Words>
  <Application>Microsoft Office PowerPoint</Application>
  <PresentationFormat>Trình chiếu Trên màn hình (16:9)</PresentationFormat>
  <Paragraphs>219</Paragraphs>
  <Slides>50</Slides>
  <Notes>12</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50</vt:i4>
      </vt:variant>
    </vt:vector>
  </HeadingPairs>
  <TitlesOfParts>
    <vt:vector size="58" baseType="lpstr">
      <vt:lpstr>Arial</vt:lpstr>
      <vt:lpstr>Times New Roman</vt:lpstr>
      <vt:lpstr>Playfair Display ExtraBold</vt:lpstr>
      <vt:lpstr>Calibri</vt:lpstr>
      <vt:lpstr>Jua</vt:lpstr>
      <vt:lpstr>Quicksand Medium</vt:lpstr>
      <vt:lpstr>Wingdings</vt:lpstr>
      <vt:lpstr>Nature Activities Binder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Van Thanh Thao</cp:lastModifiedBy>
  <cp:revision>114</cp:revision>
  <cp:lastPrinted>2022-08-17T09:27:38Z</cp:lastPrinted>
  <dcterms:modified xsi:type="dcterms:W3CDTF">2022-08-19T01:54:05Z</dcterms:modified>
</cp:coreProperties>
</file>