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8" r:id="rId3"/>
    <p:sldId id="259" r:id="rId4"/>
    <p:sldId id="260" r:id="rId5"/>
    <p:sldId id="279" r:id="rId6"/>
    <p:sldId id="261" r:id="rId7"/>
    <p:sldId id="278" r:id="rId8"/>
    <p:sldId id="262" r:id="rId9"/>
    <p:sldId id="263" r:id="rId10"/>
    <p:sldId id="299" r:id="rId11"/>
    <p:sldId id="264" r:id="rId12"/>
    <p:sldId id="315" r:id="rId13"/>
    <p:sldId id="316" r:id="rId14"/>
    <p:sldId id="265" r:id="rId15"/>
    <p:sldId id="266" r:id="rId16"/>
    <p:sldId id="267" r:id="rId17"/>
    <p:sldId id="268" r:id="rId18"/>
    <p:sldId id="269" r:id="rId19"/>
    <p:sldId id="270" r:id="rId20"/>
    <p:sldId id="271" r:id="rId21"/>
    <p:sldId id="319" r:id="rId22"/>
    <p:sldId id="322" r:id="rId23"/>
    <p:sldId id="320" r:id="rId24"/>
    <p:sldId id="321" r:id="rId25"/>
    <p:sldId id="317" r:id="rId26"/>
    <p:sldId id="272" r:id="rId27"/>
    <p:sldId id="273" r:id="rId28"/>
    <p:sldId id="274" r:id="rId29"/>
    <p:sldId id="298" r:id="rId30"/>
    <p:sldId id="275" r:id="rId31"/>
    <p:sldId id="276" r:id="rId32"/>
    <p:sldId id="27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CC00CC"/>
    <a:srgbClr val="FF0066"/>
    <a:srgbClr val="FF99FF"/>
    <a:srgbClr val="FFFFCC"/>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9" d="100"/>
          <a:sy n="59" d="100"/>
        </p:scale>
        <p:origin x="128"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C2D86660-EDC3-4896-97B1-E8E7944015E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5E9EB-C596-40B1-80DB-FA2A47FF695A}"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2D86660-EDC3-4896-97B1-E8E7944015E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5E9EB-C596-40B1-80DB-FA2A47FF695A}"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2D86660-EDC3-4896-97B1-E8E7944015E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5E9EB-C596-40B1-80DB-FA2A47FF695A}"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2D86660-EDC3-4896-97B1-E8E7944015E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5E9EB-C596-40B1-80DB-FA2A47FF695A}"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C2D86660-EDC3-4896-97B1-E8E7944015E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5E9EB-C596-40B1-80DB-FA2A47FF695A}"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C2D86660-EDC3-4896-97B1-E8E7944015E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95E9EB-C596-40B1-80DB-FA2A47FF695A}"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C2D86660-EDC3-4896-97B1-E8E7944015ED}"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95E9EB-C596-40B1-80DB-FA2A47FF695A}"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C2D86660-EDC3-4896-97B1-E8E7944015ED}"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95E9EB-C596-40B1-80DB-FA2A47FF695A}"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D86660-EDC3-4896-97B1-E8E7944015ED}"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95E9EB-C596-40B1-80DB-FA2A47FF695A}"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2D86660-EDC3-4896-97B1-E8E7944015E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95E9EB-C596-40B1-80DB-FA2A47FF695A}"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2D86660-EDC3-4896-97B1-E8E7944015E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95E9EB-C596-40B1-80DB-FA2A47FF695A}"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D86660-EDC3-4896-97B1-E8E7944015ED}"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95E9EB-C596-40B1-80DB-FA2A47FF695A}"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2.wdp"/><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6.jpeg"/><Relationship Id="rId1"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3.jpeg"/><Relationship Id="rId1"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5.jpeg"/><Relationship Id="rId1"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https://creativecommons.org/licenses/by-nc/3.0/" TargetMode="External"/><Relationship Id="rId2" Type="http://schemas.openxmlformats.org/officeDocument/2006/relationships/hyperlink" Target="https://www.flickr.com/photos/dotrang/49760169431/" TargetMode="Externa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23.jpeg"/><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5.jpeg"/><Relationship Id="rId1" Type="http://schemas.openxmlformats.org/officeDocument/2006/relationships/image" Target="../media/image24.jpe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29.jpeg"/><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1.jpeg"/><Relationship Id="rId1" Type="http://schemas.openxmlformats.org/officeDocument/2006/relationships/image" Target="../media/image30.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4.jpeg"/><Relationship Id="rId1" Type="http://schemas.openxmlformats.org/officeDocument/2006/relationships/image" Target="../media/image3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6.jpeg"/><Relationship Id="rId1" Type="http://schemas.openxmlformats.org/officeDocument/2006/relationships/image" Target="../media/image35.jpeg"/></Relationships>
</file>

<file path=ppt/slides/_rels/slide3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hyperlink" Target="https://creativecommons.org/licenses/by-nc/3.0/" TargetMode="External"/><Relationship Id="rId5" Type="http://schemas.openxmlformats.org/officeDocument/2006/relationships/hyperlink" Target="https://www.freepngimg.com/png/19693-balloons-png-6" TargetMode="External"/><Relationship Id="rId4" Type="http://schemas.openxmlformats.org/officeDocument/2006/relationships/image" Target="../media/image40.png"/><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duotone>
              <a:schemeClr val="accent1">
                <a:shade val="45000"/>
                <a:satMod val="135000"/>
              </a:schemeClr>
              <a:prstClr val="white"/>
            </a:duotone>
            <a:extLst>
              <a:ext uri="{BEBA8EAE-BF5A-486C-A8C5-ECC9F3942E4B}">
                <a14:imgProps xmlns:a14="http://schemas.microsoft.com/office/drawing/2010/main">
                  <a14:imgLayer r:embed="rId2">
                    <a14:imgEffect>
                      <a14:saturation sat="399000"/>
                    </a14:imgEffect>
                    <a14:imgEffect>
                      <a14:sharpenSoften amount="-52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80845" y="403860"/>
            <a:ext cx="9272905" cy="1212215"/>
          </a:xfrm>
          <a:pattFill prst="pct10">
            <a:fgClr>
              <a:srgbClr val="FFFF00"/>
            </a:fgClr>
            <a:bgClr>
              <a:schemeClr val="bg1"/>
            </a:bgClr>
          </a:pattFill>
          <a:ln cmpd="dbl">
            <a:solidFill>
              <a:schemeClr val="tx1">
                <a:lumMod val="85000"/>
                <a:lumOff val="15000"/>
              </a:schemeClr>
            </a:solidFill>
          </a:ln>
          <a:effectLst>
            <a:outerShdw blurRad="50800" dist="50800" dir="5400000" algn="ctr" rotWithShape="0">
              <a:schemeClr val="bg2"/>
            </a:outerShdw>
          </a:effectLst>
        </p:spPr>
        <p:txBody>
          <a:bodyPr>
            <a:normAutofit/>
          </a:bodyPr>
          <a:lstStyle/>
          <a:p>
            <a:pPr algn="ctr"/>
            <a:r>
              <a:rPr lang="en-US" sz="3600" b="1" dirty="0">
                <a:ln w="9525">
                  <a:solidFill>
                    <a:schemeClr val="tx1">
                      <a:lumMod val="95000"/>
                      <a:lumOff val="5000"/>
                    </a:schemeClr>
                  </a:solidFill>
                  <a:prstDash val="solid"/>
                </a:ln>
                <a:solidFill>
                  <a:schemeClr val="accent5">
                    <a:lumMod val="50000"/>
                  </a:schemeClr>
                </a:solidFill>
                <a:effectLst>
                  <a:outerShdw blurRad="12700" dist="38100" dir="2700000" algn="tl" rotWithShape="0">
                    <a:schemeClr val="bg1">
                      <a:lumMod val="50000"/>
                    </a:schemeClr>
                  </a:outerShdw>
                </a:effectLst>
              </a:rPr>
              <a:t>PHÒNG GIÁO DỤC ĐÀO TẠO QUẬN TÂN BÌNH</a:t>
            </a:r>
            <a:br>
              <a:rPr lang="en-US" sz="3600" b="1" dirty="0">
                <a:ln w="9525">
                  <a:solidFill>
                    <a:schemeClr val="tx1">
                      <a:lumMod val="95000"/>
                      <a:lumOff val="5000"/>
                    </a:schemeClr>
                  </a:solidFill>
                  <a:prstDash val="solid"/>
                </a:ln>
                <a:solidFill>
                  <a:schemeClr val="accent5">
                    <a:lumMod val="50000"/>
                  </a:schemeClr>
                </a:solidFill>
                <a:effectLst>
                  <a:outerShdw blurRad="12700" dist="38100" dir="2700000" algn="tl" rotWithShape="0">
                    <a:schemeClr val="bg1">
                      <a:lumMod val="50000"/>
                    </a:schemeClr>
                  </a:outerShdw>
                </a:effectLst>
              </a:rPr>
            </a:br>
            <a:r>
              <a:rPr lang="en-US" sz="3600" b="1" dirty="0">
                <a:ln w="9525">
                  <a:solidFill>
                    <a:schemeClr val="tx1">
                      <a:lumMod val="95000"/>
                      <a:lumOff val="5000"/>
                    </a:schemeClr>
                  </a:solidFill>
                  <a:prstDash val="solid"/>
                </a:ln>
                <a:solidFill>
                  <a:schemeClr val="accent5">
                    <a:lumMod val="50000"/>
                  </a:schemeClr>
                </a:solidFill>
                <a:effectLst>
                  <a:outerShdw blurRad="12700" dist="38100" dir="2700000" algn="tl" rotWithShape="0">
                    <a:schemeClr val="bg1">
                      <a:lumMod val="50000"/>
                    </a:schemeClr>
                  </a:outerShdw>
                </a:effectLst>
              </a:rPr>
              <a:t>TRƯỜNG MẦM NON 4 </a:t>
            </a:r>
            <a:endParaRPr lang="en-US" sz="3600" b="1" dirty="0">
              <a:ln w="9525">
                <a:solidFill>
                  <a:schemeClr val="tx1">
                    <a:lumMod val="95000"/>
                    <a:lumOff val="5000"/>
                  </a:schemeClr>
                </a:solidFill>
                <a:prstDash val="solid"/>
              </a:ln>
              <a:solidFill>
                <a:schemeClr val="accent5">
                  <a:lumMod val="50000"/>
                </a:schemeClr>
              </a:solidFill>
              <a:effectLst>
                <a:outerShdw blurRad="12700" dist="38100" dir="2700000" algn="tl" rotWithShape="0">
                  <a:schemeClr val="bg1">
                    <a:lumMod val="50000"/>
                  </a:schemeClr>
                </a:outerShdw>
              </a:effectLst>
            </a:endParaRPr>
          </a:p>
        </p:txBody>
      </p:sp>
      <p:sp>
        <p:nvSpPr>
          <p:cNvPr id="4" name="Rectangle 3"/>
          <p:cNvSpPr/>
          <p:nvPr/>
        </p:nvSpPr>
        <p:spPr>
          <a:xfrm>
            <a:off x="1316765" y="2274281"/>
            <a:ext cx="9708995" cy="76944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4400" b="1" cap="none" spc="0" dirty="0">
                <a:ln w="6600">
                  <a:solidFill>
                    <a:schemeClr val="tx1">
                      <a:lumMod val="85000"/>
                      <a:lumOff val="15000"/>
                    </a:schemeClr>
                  </a:solidFill>
                  <a:prstDash val="solid"/>
                </a:ln>
                <a:solidFill>
                  <a:srgbClr val="FFFF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BÀI DỰ THI THUYẾT TRÌNH</a:t>
            </a:r>
            <a:endParaRPr lang="en-US" sz="4400" b="1" cap="none" spc="0" dirty="0">
              <a:ln w="6600">
                <a:solidFill>
                  <a:schemeClr val="tx1">
                    <a:lumMod val="85000"/>
                    <a:lumOff val="15000"/>
                  </a:schemeClr>
                </a:solidFill>
                <a:prstDash val="solid"/>
              </a:ln>
              <a:solidFill>
                <a:srgbClr val="FFFF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23" name="TextBox 22"/>
          <p:cNvSpPr txBox="1"/>
          <p:nvPr/>
        </p:nvSpPr>
        <p:spPr>
          <a:xfrm rot="10800000" flipV="1">
            <a:off x="2981371" y="6256172"/>
            <a:ext cx="6845802" cy="523220"/>
          </a:xfrm>
          <a:prstGeom prst="rect">
            <a:avLst/>
          </a:prstGeom>
          <a:noFill/>
        </p:spPr>
        <p:txBody>
          <a:bodyPr wrap="square" rtlCol="0">
            <a:spAutoFit/>
          </a:bodyPr>
          <a:lstStyle/>
          <a:p>
            <a:r>
              <a:rPr lang="en-US" sz="2800" b="1" dirty="0">
                <a:solidFill>
                  <a:srgbClr val="7030A0"/>
                </a:solidFill>
                <a:latin typeface="Times New Roman" panose="02020603050405020304" pitchFamily="18" charset="0"/>
                <a:cs typeface="Times New Roman" panose="02020603050405020304" pitchFamily="18" charset="0"/>
              </a:rPr>
              <a:t>GIÁO VIÊN: NGUYỄN NGỌC THÚY AN</a:t>
            </a:r>
            <a:endParaRPr lang="en-US" sz="2800" b="1" dirty="0">
              <a:solidFill>
                <a:srgbClr val="7030A0"/>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812935" y="3130577"/>
            <a:ext cx="10907863" cy="3046988"/>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en-US" sz="4800" b="1" spc="50" dirty="0">
                <a:ln w="9525" cmpd="sng">
                  <a:solidFill>
                    <a:srgbClr val="FF0000"/>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PHÁT TRIỂN NGÔN NGỮ</a:t>
            </a:r>
            <a:br>
              <a:rPr lang="en-US" sz="4800" b="1" spc="50" dirty="0">
                <a:ln w="9525" cmpd="sng">
                  <a:solidFill>
                    <a:srgbClr val="FF0000"/>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br>
            <a:r>
              <a:rPr lang="en-US" sz="4800" b="1" spc="50" dirty="0">
                <a:ln w="9525" cmpd="sng">
                  <a:solidFill>
                    <a:srgbClr val="FF0000"/>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 CHO TRẺ 3-4 TUỔI </a:t>
            </a:r>
            <a:br>
              <a:rPr lang="en-US" sz="4800" b="1" spc="50" dirty="0">
                <a:ln w="9525" cmpd="sng">
                  <a:solidFill>
                    <a:srgbClr val="FF0000"/>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br>
            <a:r>
              <a:rPr lang="en-US" sz="4800" b="1" spc="50" dirty="0">
                <a:ln w="9525" cmpd="sng">
                  <a:solidFill>
                    <a:srgbClr val="FF0000"/>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THÔNG QUA HOẠT ĐỘNG </a:t>
            </a:r>
            <a:br>
              <a:rPr lang="en-US" sz="4800" b="1" spc="50" dirty="0">
                <a:ln w="9525" cmpd="sng">
                  <a:solidFill>
                    <a:srgbClr val="FF0000"/>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br>
            <a:r>
              <a:rPr lang="en-US" sz="4800" b="1" spc="50" dirty="0">
                <a:ln w="9525" cmpd="sng">
                  <a:solidFill>
                    <a:srgbClr val="FF0000"/>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LÀM QUEN TÁC PHẨM VĂN HỌC</a:t>
            </a:r>
            <a:endParaRPr lang="en-US" sz="4800" b="1" spc="50" dirty="0">
              <a:ln w="9525" cmpd="sng">
                <a:solidFill>
                  <a:srgbClr val="FF0000"/>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2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750" fill="hold"/>
                                        <p:tgtEl>
                                          <p:spTgt spid="23"/>
                                        </p:tgtEl>
                                        <p:attrNameLst>
                                          <p:attrName>ppt_w</p:attrName>
                                        </p:attrNameLst>
                                      </p:cBhvr>
                                      <p:tavLst>
                                        <p:tav tm="0">
                                          <p:val>
                                            <p:fltVal val="0"/>
                                          </p:val>
                                        </p:tav>
                                        <p:tav tm="100000">
                                          <p:val>
                                            <p:strVal val="#ppt_w"/>
                                          </p:val>
                                        </p:tav>
                                      </p:tavLst>
                                    </p:anim>
                                    <p:anim calcmode="lin" valueType="num">
                                      <p:cBhvr>
                                        <p:cTn id="18" dur="1750" fill="hold"/>
                                        <p:tgtEl>
                                          <p:spTgt spid="23"/>
                                        </p:tgtEl>
                                        <p:attrNameLst>
                                          <p:attrName>ppt_h</p:attrName>
                                        </p:attrNameLst>
                                      </p:cBhvr>
                                      <p:tavLst>
                                        <p:tav tm="0">
                                          <p:val>
                                            <p:fltVal val="0"/>
                                          </p:val>
                                        </p:tav>
                                        <p:tav tm="100000">
                                          <p:val>
                                            <p:strVal val="#ppt_h"/>
                                          </p:val>
                                        </p:tav>
                                      </p:tavLst>
                                    </p:anim>
                                    <p:anim calcmode="lin" valueType="num">
                                      <p:cBhvr>
                                        <p:cTn id="19" dur="1750" fill="hold"/>
                                        <p:tgtEl>
                                          <p:spTgt spid="23"/>
                                        </p:tgtEl>
                                        <p:attrNameLst>
                                          <p:attrName>style.rotation</p:attrName>
                                        </p:attrNameLst>
                                      </p:cBhvr>
                                      <p:tavLst>
                                        <p:tav tm="0">
                                          <p:val>
                                            <p:fltVal val="90"/>
                                          </p:val>
                                        </p:tav>
                                        <p:tav tm="100000">
                                          <p:val>
                                            <p:fltVal val="0"/>
                                          </p:val>
                                        </p:tav>
                                      </p:tavLst>
                                    </p:anim>
                                    <p:animEffect transition="in" filter="fade">
                                      <p:cBhvr>
                                        <p:cTn id="20" dur="1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p:bldP spid="2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Grp="1" noRot="1" noChangeAspect="1" noMove="1" noResize="1" noEditPoints="1" noAdjustHandles="1" noChangeArrowheads="1" noChangeShapeType="1" noTextEdit="1"/>
          </p:cNvSpPr>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Grp="1" noRot="1" noChangeAspect="1" noMove="1" noResize="1" noUngrp="1"/>
          </p:cNvGrpSpPr>
          <p:nvPr/>
        </p:nvGrpSpPr>
        <p:grpSpPr>
          <a:xfrm>
            <a:off x="1303402" y="3985"/>
            <a:ext cx="9772765" cy="6858000"/>
            <a:chOff x="1303402" y="3985"/>
            <a:chExt cx="9772765" cy="6858000"/>
          </a:xfrm>
        </p:grpSpPr>
        <p:sp>
          <p:nvSpPr>
            <p:cNvPr id="14" name="Freeform: Shape 13"/>
            <p:cNvSpPr/>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p:cNvSpPr/>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p:cNvSpPr/>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p:cNvSpPr/>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p:cNvSpPr/>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9" name="Freeform: Shape 18"/>
            <p:cNvSpPr/>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p:cNvSpPr/>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 name="Rectangle 3"/>
          <p:cNvSpPr/>
          <p:nvPr/>
        </p:nvSpPr>
        <p:spPr>
          <a:xfrm>
            <a:off x="656199" y="1453243"/>
            <a:ext cx="9195917" cy="3951514"/>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vert="horz" lIns="91440" tIns="45720" rIns="91440" bIns="45720" rtlCol="0" anchor="b">
            <a:normAutofit/>
          </a:bodyPr>
          <a:lstStyle/>
          <a:p>
            <a:pPr algn="ctr">
              <a:lnSpc>
                <a:spcPct val="90000"/>
              </a:lnSpc>
              <a:spcBef>
                <a:spcPct val="0"/>
              </a:spcBef>
              <a:spcAft>
                <a:spcPts val="600"/>
              </a:spcAft>
            </a:pPr>
            <a:r>
              <a:rPr lang="en-US" sz="5400" b="1" kern="1200" cap="none" spc="0" dirty="0">
                <a:ln w="13462">
                  <a:solidFill>
                    <a:srgbClr val="C00000"/>
                  </a:solidFill>
                  <a:prstDash val="solid"/>
                </a:ln>
                <a:solidFill>
                  <a:srgbClr val="FF0066"/>
                </a:solidFill>
                <a:effectLst>
                  <a:outerShdw dist="38100" dir="2700000" algn="bl" rotWithShape="0">
                    <a:schemeClr val="accent5"/>
                  </a:outerShdw>
                </a:effectLst>
                <a:latin typeface="Times New Roman" panose="02020603050405020304" pitchFamily="18" charset="0"/>
                <a:ea typeface="+mj-ea"/>
                <a:cs typeface="Times New Roman" panose="02020603050405020304" pitchFamily="18" charset="0"/>
              </a:rPr>
              <a:t>HÌNH ẢNH MINH CHỨNG </a:t>
            </a:r>
            <a:br>
              <a:rPr lang="en-US" sz="5400" b="1" kern="1200" cap="none" spc="0" dirty="0">
                <a:ln w="13462">
                  <a:solidFill>
                    <a:srgbClr val="C00000"/>
                  </a:solidFill>
                  <a:prstDash val="solid"/>
                </a:ln>
                <a:solidFill>
                  <a:srgbClr val="FF0066"/>
                </a:solidFill>
                <a:effectLst>
                  <a:outerShdw dist="38100" dir="2700000" algn="bl" rotWithShape="0">
                    <a:schemeClr val="accent5"/>
                  </a:outerShdw>
                </a:effectLst>
                <a:latin typeface="Times New Roman" panose="02020603050405020304" pitchFamily="18" charset="0"/>
                <a:ea typeface="+mj-ea"/>
                <a:cs typeface="Times New Roman" panose="02020603050405020304" pitchFamily="18" charset="0"/>
              </a:rPr>
            </a:br>
            <a:r>
              <a:rPr lang="en-US" sz="5400" b="1" kern="1200" cap="none" spc="0" dirty="0">
                <a:ln w="13462">
                  <a:solidFill>
                    <a:srgbClr val="C00000"/>
                  </a:solidFill>
                  <a:prstDash val="solid"/>
                </a:ln>
                <a:solidFill>
                  <a:srgbClr val="FF0066"/>
                </a:solidFill>
                <a:effectLst>
                  <a:outerShdw dist="38100" dir="2700000" algn="bl" rotWithShape="0">
                    <a:schemeClr val="accent5"/>
                  </a:outerShdw>
                </a:effectLst>
                <a:latin typeface="Times New Roman" panose="02020603050405020304" pitchFamily="18" charset="0"/>
                <a:ea typeface="+mj-ea"/>
                <a:cs typeface="Times New Roman" panose="02020603050405020304" pitchFamily="18" charset="0"/>
              </a:rPr>
              <a:t>CỦA ĐỀ TÀI </a:t>
            </a:r>
            <a:br>
              <a:rPr lang="en-US" sz="5400" b="1" kern="1200" cap="none" spc="0" dirty="0">
                <a:ln w="13462">
                  <a:solidFill>
                    <a:srgbClr val="C00000"/>
                  </a:solidFill>
                  <a:prstDash val="solid"/>
                </a:ln>
                <a:solidFill>
                  <a:srgbClr val="FF0066"/>
                </a:solidFill>
                <a:effectLst>
                  <a:outerShdw dist="38100" dir="2700000" algn="bl" rotWithShape="0">
                    <a:schemeClr val="accent5"/>
                  </a:outerShdw>
                </a:effectLst>
                <a:latin typeface="Times New Roman" panose="02020603050405020304" pitchFamily="18" charset="0"/>
                <a:ea typeface="+mj-ea"/>
                <a:cs typeface="Times New Roman" panose="02020603050405020304" pitchFamily="18" charset="0"/>
              </a:rPr>
            </a:br>
            <a:r>
              <a:rPr lang="en-US" sz="5400" b="1" kern="1200" cap="none" spc="0" dirty="0">
                <a:ln w="13462">
                  <a:solidFill>
                    <a:srgbClr val="C00000"/>
                  </a:solidFill>
                  <a:prstDash val="solid"/>
                </a:ln>
                <a:solidFill>
                  <a:srgbClr val="FF0066"/>
                </a:solidFill>
                <a:effectLst>
                  <a:outerShdw dist="38100" dir="2700000" algn="bl" rotWithShape="0">
                    <a:schemeClr val="accent5"/>
                  </a:outerShdw>
                </a:effectLst>
                <a:latin typeface="Times New Roman" panose="02020603050405020304" pitchFamily="18" charset="0"/>
                <a:ea typeface="+mj-ea"/>
                <a:cs typeface="Times New Roman" panose="02020603050405020304" pitchFamily="18" charset="0"/>
              </a:rPr>
              <a:t>TRONG QUÁ TRÌNH </a:t>
            </a:r>
            <a:br>
              <a:rPr lang="en-US" sz="5400" b="1" kern="1200" cap="none" spc="0" dirty="0">
                <a:ln w="13462">
                  <a:solidFill>
                    <a:srgbClr val="C00000"/>
                  </a:solidFill>
                  <a:prstDash val="solid"/>
                </a:ln>
                <a:solidFill>
                  <a:srgbClr val="FF0066"/>
                </a:solidFill>
                <a:effectLst>
                  <a:outerShdw dist="38100" dir="2700000" algn="bl" rotWithShape="0">
                    <a:schemeClr val="accent5"/>
                  </a:outerShdw>
                </a:effectLst>
                <a:latin typeface="Times New Roman" panose="02020603050405020304" pitchFamily="18" charset="0"/>
                <a:ea typeface="+mj-ea"/>
                <a:cs typeface="Times New Roman" panose="02020603050405020304" pitchFamily="18" charset="0"/>
              </a:rPr>
            </a:br>
            <a:r>
              <a:rPr lang="en-US" sz="5400" b="1" kern="1200" cap="none" spc="0" dirty="0">
                <a:ln w="13462">
                  <a:solidFill>
                    <a:srgbClr val="C00000"/>
                  </a:solidFill>
                  <a:prstDash val="solid"/>
                </a:ln>
                <a:solidFill>
                  <a:srgbClr val="FF0066"/>
                </a:solidFill>
                <a:effectLst>
                  <a:outerShdw dist="38100" dir="2700000" algn="bl" rotWithShape="0">
                    <a:schemeClr val="accent5"/>
                  </a:outerShdw>
                </a:effectLst>
                <a:latin typeface="Times New Roman" panose="02020603050405020304" pitchFamily="18" charset="0"/>
                <a:ea typeface="+mj-ea"/>
                <a:cs typeface="Times New Roman" panose="02020603050405020304" pitchFamily="18" charset="0"/>
              </a:rPr>
              <a:t>THỰC HIỆN</a:t>
            </a:r>
            <a:endParaRPr lang="en-US" sz="5400" b="1" kern="1200" cap="none" spc="0" dirty="0">
              <a:ln w="13462">
                <a:solidFill>
                  <a:srgbClr val="C00000"/>
                </a:solidFill>
                <a:prstDash val="solid"/>
              </a:ln>
              <a:solidFill>
                <a:srgbClr val="FF0066"/>
              </a:solidFill>
              <a:effectLst>
                <a:outerShdw dist="38100" dir="2700000" algn="bl" rotWithShape="0">
                  <a:schemeClr val="accent5"/>
                </a:outerShdw>
              </a:effectLst>
              <a:latin typeface="Times New Roman" panose="02020603050405020304" pitchFamily="18" charset="0"/>
              <a:ea typeface="+mj-ea"/>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a:xfrm>
            <a:off x="2193925" y="365125"/>
            <a:ext cx="8121650" cy="614680"/>
          </a:xfrm>
        </p:spPr>
        <p:txBody>
          <a:bodyPr>
            <a:normAutofit fontScale="90000"/>
          </a:bodyPr>
          <a:p>
            <a:r>
              <a:rPr lang="en-US" sz="3200">
                <a:solidFill>
                  <a:srgbClr val="0070C0"/>
                </a:solidFill>
                <a:latin typeface="Times New Roman" panose="02020603050405020304" pitchFamily="18" charset="0"/>
                <a:cs typeface="Times New Roman" panose="02020603050405020304" pitchFamily="18" charset="0"/>
              </a:rPr>
              <a:t>Tham gia vui chơi đọc bài vè, đồng dao cùng bạn</a:t>
            </a:r>
            <a:endParaRPr lang="en-US" sz="3200">
              <a:solidFill>
                <a:srgbClr val="0070C0"/>
              </a:solidFill>
              <a:latin typeface="Times New Roman" panose="02020603050405020304" pitchFamily="18" charset="0"/>
              <a:cs typeface="Times New Roman" panose="02020603050405020304" pitchFamily="18" charset="0"/>
            </a:endParaRPr>
          </a:p>
        </p:txBody>
      </p:sp>
      <p:pic>
        <p:nvPicPr>
          <p:cNvPr id="4" name="Content Placeholder 3" descr="DOC BAI VE"/>
          <p:cNvPicPr>
            <a:picLocks noChangeAspect="1"/>
          </p:cNvPicPr>
          <p:nvPr>
            <p:ph sz="half" idx="1"/>
          </p:nvPr>
        </p:nvPicPr>
        <p:blipFill>
          <a:blip r:embed="rId1"/>
          <a:stretch>
            <a:fillRect/>
          </a:stretch>
        </p:blipFill>
        <p:spPr>
          <a:xfrm>
            <a:off x="476885" y="1295400"/>
            <a:ext cx="4876165" cy="5276850"/>
          </a:xfrm>
          <a:prstGeom prst="rect">
            <a:avLst/>
          </a:prstGeom>
          <a:ln w="57150">
            <a:solidFill>
              <a:srgbClr val="00B0F0"/>
            </a:solidFill>
          </a:ln>
        </p:spPr>
      </p:pic>
      <p:pic>
        <p:nvPicPr>
          <p:cNvPr id="6" name="Content Placeholder 5" descr="DOC DONG DAO"/>
          <p:cNvPicPr>
            <a:picLocks noChangeAspect="1"/>
          </p:cNvPicPr>
          <p:nvPr>
            <p:ph sz="half" idx="2"/>
          </p:nvPr>
        </p:nvPicPr>
        <p:blipFill>
          <a:blip r:embed="rId2"/>
          <a:stretch>
            <a:fillRect/>
          </a:stretch>
        </p:blipFill>
        <p:spPr>
          <a:xfrm>
            <a:off x="6663690" y="1295400"/>
            <a:ext cx="4963160" cy="5276850"/>
          </a:xfrm>
          <a:prstGeom prst="rect">
            <a:avLst/>
          </a:prstGeom>
          <a:ln w="57150">
            <a:solidFill>
              <a:srgbClr val="00B0F0"/>
            </a:solidFill>
          </a:ln>
        </p:spPr>
      </p:pic>
    </p:spTree>
  </p:cSld>
  <p:clrMapOvr>
    <a:masterClrMapping/>
  </p:clrMapOvr>
  <mc:AlternateContent xmlns:mc="http://schemas.openxmlformats.org/markup-compatibility/2006">
    <mc:Choice xmlns:p14="http://schemas.microsoft.com/office/powerpoint/2010/main" Requires="p14">
      <p:transition spd="med" p14:dur="750">
        <p:newsflash/>
      </p:transition>
    </mc:Choice>
    <mc:Fallback>
      <p:transition spd="med">
        <p:newsflash/>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Content Placeholder 4" descr="XEM SACH TỤ LÀM"/>
          <p:cNvPicPr>
            <a:picLocks noChangeAspect="1"/>
          </p:cNvPicPr>
          <p:nvPr>
            <p:ph idx="1"/>
          </p:nvPr>
        </p:nvPicPr>
        <p:blipFill>
          <a:blip r:embed="rId1"/>
          <a:stretch>
            <a:fillRect/>
          </a:stretch>
        </p:blipFill>
        <p:spPr>
          <a:xfrm>
            <a:off x="195580" y="252095"/>
            <a:ext cx="11724640" cy="5097145"/>
          </a:xfrm>
          <a:prstGeom prst="rect">
            <a:avLst/>
          </a:prstGeom>
        </p:spPr>
      </p:pic>
      <p:sp>
        <p:nvSpPr>
          <p:cNvPr id="7" name="Title 6"/>
          <p:cNvSpPr>
            <a:spLocks noGrp="1"/>
          </p:cNvSpPr>
          <p:nvPr>
            <p:ph type="title"/>
          </p:nvPr>
        </p:nvSpPr>
        <p:spPr>
          <a:xfrm>
            <a:off x="1840230" y="5668010"/>
            <a:ext cx="8511540" cy="855345"/>
          </a:xfrm>
        </p:spPr>
        <p:txBody>
          <a:bodyPr>
            <a:normAutofit fontScale="90000"/>
          </a:bodyPr>
          <a:p>
            <a:r>
              <a:rPr lang="en-US" sz="3200">
                <a:solidFill>
                  <a:srgbClr val="0070C0"/>
                </a:solidFill>
                <a:latin typeface="Times New Roman" panose="02020603050405020304" pitchFamily="18" charset="0"/>
                <a:cs typeface="Times New Roman" panose="02020603050405020304" pitchFamily="18" charset="0"/>
              </a:rPr>
              <a:t>Tham gia cùng làm sách truyện bổ sung góc Thư Viện </a:t>
            </a:r>
            <a:br>
              <a:rPr lang="en-US" sz="3200">
                <a:solidFill>
                  <a:srgbClr val="0070C0"/>
                </a:solidFill>
                <a:latin typeface="Times New Roman" panose="02020603050405020304" pitchFamily="18" charset="0"/>
                <a:cs typeface="Times New Roman" panose="02020603050405020304" pitchFamily="18" charset="0"/>
              </a:rPr>
            </a:br>
            <a:r>
              <a:rPr lang="en-US" sz="3200">
                <a:solidFill>
                  <a:srgbClr val="0070C0"/>
                </a:solidFill>
                <a:latin typeface="Times New Roman" panose="02020603050405020304" pitchFamily="18" charset="0"/>
                <a:cs typeface="Times New Roman" panose="02020603050405020304" pitchFamily="18" charset="0"/>
              </a:rPr>
              <a:t>và đọc sách, xem truyện tranh</a:t>
            </a:r>
            <a:endParaRPr lang="en-US" sz="320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path" presetSubtype="0" accel="50000" decel="50000" fill="hold" nodeType="clickEffect">
                                  <p:stCondLst>
                                    <p:cond delay="0"/>
                                  </p:stCondLst>
                                  <p:childTnLst>
                                    <p:animMotion origin="layout" path="M 0 0  L 0.036 0.062  L 0.108 0.062  L 0.072 0.125  L 0.108 0.187  L 0.036 0.187  L 0 0.25  L -0.036 0.187  L -0.108 0.187  L -0.072 0.125  L -0.108 0.062  L -0.036 0.062  L 0 0  Z" pathEditMode="relative" ptsTypes="">
                                      <p:cBhvr>
                                        <p:cTn id="6" dur="2000" fill="hold"/>
                                        <p:tgtEl>
                                          <p:spTgt spid="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2"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900" decel="100000" fill="hold"/>
                                        <p:tgtEl>
                                          <p:spTgt spid="7"/>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7" presetClass="entr" presetSubtype="4" fill="hold" grpId="4"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0" fill="hold"/>
                                        <p:tgtEl>
                                          <p:spTgt spid="7"/>
                                        </p:tgtEl>
                                        <p:attrNameLst>
                                          <p:attrName>ppt_x</p:attrName>
                                        </p:attrNameLst>
                                      </p:cBhvr>
                                      <p:tavLst>
                                        <p:tav tm="0">
                                          <p:val>
                                            <p:strVal val="#ppt_x"/>
                                          </p:val>
                                        </p:tav>
                                        <p:tav tm="100000">
                                          <p:val>
                                            <p:strVal val="#ppt_x"/>
                                          </p:val>
                                        </p:tav>
                                      </p:tavLst>
                                    </p:anim>
                                    <p:anim calcmode="lin" valueType="num">
                                      <p:cBhvr additive="base">
                                        <p:cTn id="28"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6"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7" grpId="3"/>
      <p:bldP spid="7" grpId="4"/>
      <p:bldP spid="7" grpId="5"/>
      <p:bldP spid="7" grpId="6"/>
      <p:bldP spid="7" grpId="7"/>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148590" y="160020"/>
            <a:ext cx="11894820" cy="584775"/>
          </a:xfrm>
          <a:prstGeom prst="rect">
            <a:avLst/>
          </a:prstGeom>
          <a:noFill/>
        </p:spPr>
        <p:txBody>
          <a:bodyPr wrap="square" rtlCol="0">
            <a:spAutoFit/>
          </a:bodyPr>
          <a:lstStyle/>
          <a:p>
            <a:r>
              <a:rPr lang="en-US" sz="3200" b="1" dirty="0">
                <a:solidFill>
                  <a:srgbClr val="CC00CC"/>
                </a:solidFill>
                <a:latin typeface="Times New Roman" panose="02020603050405020304" pitchFamily="18" charset="0"/>
                <a:cs typeface="Times New Roman" panose="02020603050405020304" pitchFamily="18" charset="0"/>
              </a:rPr>
              <a:t>THIẾT KẾ ĐA DẠNG HỌC CỤ GÂY SỰ HỨNG THÚ CHO TRẺ</a:t>
            </a:r>
            <a:endParaRPr lang="en-US" sz="3200" b="1" dirty="0">
              <a:solidFill>
                <a:srgbClr val="CC00CC"/>
              </a:solidFill>
              <a:latin typeface="Times New Roman" panose="02020603050405020304" pitchFamily="18" charset="0"/>
              <a:cs typeface="Times New Roman" panose="02020603050405020304" pitchFamily="18" charset="0"/>
            </a:endParaRPr>
          </a:p>
        </p:txBody>
      </p:sp>
      <p:pic>
        <p:nvPicPr>
          <p:cNvPr id="6" name="Picture 5" descr="A picture containing indoor, table, dining table, several&#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942113" y="1088571"/>
            <a:ext cx="6291943" cy="4832170"/>
          </a:xfrm>
          <a:prstGeom prst="rect">
            <a:avLst/>
          </a:prstGeom>
          <a:ln>
            <a:noFill/>
          </a:ln>
          <a:effectLst>
            <a:softEdge rad="112500"/>
          </a:effectLst>
        </p:spPr>
      </p:pic>
      <p:pic>
        <p:nvPicPr>
          <p:cNvPr id="9" name="Picture 8" descr="A picture containing floor, seat&#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740" y="1088571"/>
            <a:ext cx="3331890" cy="4832169"/>
          </a:xfrm>
          <a:prstGeom prst="rect">
            <a:avLst/>
          </a:prstGeom>
          <a:ln>
            <a:noFill/>
          </a:ln>
          <a:effectLst>
            <a:softEdge rad="112500"/>
          </a:effectLst>
        </p:spPr>
      </p:pic>
      <p:sp>
        <p:nvSpPr>
          <p:cNvPr id="11" name="TextBox 10"/>
          <p:cNvSpPr txBox="1"/>
          <p:nvPr/>
        </p:nvSpPr>
        <p:spPr>
          <a:xfrm>
            <a:off x="2209685" y="6142626"/>
            <a:ext cx="8275320" cy="523220"/>
          </a:xfrm>
          <a:prstGeom prst="rect">
            <a:avLst/>
          </a:prstGeom>
          <a:noFill/>
        </p:spPr>
        <p:txBody>
          <a:bodyPr wrap="square" rtlCol="0">
            <a:spAutoFit/>
          </a:bodyPr>
          <a:lstStyle/>
          <a:p>
            <a:r>
              <a:rPr lang="en-US" sz="2800" dirty="0" err="1">
                <a:solidFill>
                  <a:srgbClr val="0070C0"/>
                </a:solidFill>
                <a:latin typeface="Times New Roman" panose="02020603050405020304" pitchFamily="18" charset="0"/>
                <a:cs typeface="Times New Roman" panose="02020603050405020304" pitchFamily="18" charset="0"/>
              </a:rPr>
              <a:t>Kể</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chuyện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nia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vẽ</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theo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sắp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xếp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thứ</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tự</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lớn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dần</a:t>
            </a:r>
            <a:endParaRPr lang="en-US" sz="28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 sign&#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68086" y="623887"/>
            <a:ext cx="4147457" cy="49604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A group of children sitting in a classroom&#10;&#10;Description automatically generated with low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623887"/>
            <a:ext cx="6542314" cy="49604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293914" y="5905500"/>
            <a:ext cx="11713029" cy="523220"/>
          </a:xfrm>
          <a:prstGeom prst="rect">
            <a:avLst/>
          </a:prstGeom>
          <a:noFill/>
        </p:spPr>
        <p:txBody>
          <a:bodyPr wrap="square" rtlCol="0">
            <a:spAutoFit/>
          </a:bodyPr>
          <a:lstStyle/>
          <a:p>
            <a:r>
              <a:rPr lang="en-US" sz="2800" dirty="0" err="1">
                <a:solidFill>
                  <a:srgbClr val="0070C0"/>
                </a:solidFill>
                <a:latin typeface="Times New Roman" panose="02020603050405020304" pitchFamily="18" charset="0"/>
                <a:cs typeface="Times New Roman" panose="02020603050405020304" pitchFamily="18" charset="0"/>
              </a:rPr>
              <a:t>Kể</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chuyện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máy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chiếu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phim</a:t>
            </a:r>
            <a:r>
              <a:rPr lang="en-US" sz="2800" dirty="0">
                <a:solidFill>
                  <a:srgbClr val="0070C0"/>
                </a:solidFill>
                <a:latin typeface="Times New Roman" panose="02020603050405020304" pitchFamily="18" charset="0"/>
                <a:cs typeface="Times New Roman" panose="02020603050405020304" pitchFamily="18" charset="0"/>
              </a:rPr>
              <a:t> quay </a:t>
            </a:r>
            <a:r>
              <a:rPr lang="en-US" sz="2800" dirty="0" err="1">
                <a:solidFill>
                  <a:srgbClr val="0070C0"/>
                </a:solidFill>
                <a:latin typeface="Times New Roman" panose="02020603050405020304" pitchFamily="18" charset="0"/>
                <a:cs typeface="Times New Roman" panose="02020603050405020304" pitchFamily="18" charset="0"/>
              </a:rPr>
              <a:t>tay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vẽ</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bằng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màu</a:t>
            </a:r>
            <a:r>
              <a:rPr lang="en-US" sz="2800" dirty="0">
                <a:solidFill>
                  <a:srgbClr val="0070C0"/>
                </a:solidFill>
                <a:latin typeface="Times New Roman" panose="02020603050405020304" pitchFamily="18" charset="0"/>
                <a:cs typeface="Times New Roman" panose="02020603050405020304" pitchFamily="18" charset="0"/>
              </a:rPr>
              <a:t> Acrylic </a:t>
            </a:r>
            <a:r>
              <a:rPr lang="en-US" sz="2800" dirty="0" err="1">
                <a:solidFill>
                  <a:srgbClr val="0070C0"/>
                </a:solidFill>
                <a:latin typeface="Times New Roman" panose="02020603050405020304" pitchFamily="18" charset="0"/>
                <a:cs typeface="Times New Roman" panose="02020603050405020304" pitchFamily="18" charset="0"/>
              </a:rPr>
              <a:t>trên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vải</a:t>
            </a:r>
            <a:r>
              <a:rPr lang="en-US" sz="2800" dirty="0">
                <a:solidFill>
                  <a:srgbClr val="0070C0"/>
                </a:solidFill>
                <a:latin typeface="Times New Roman" panose="02020603050405020304" pitchFamily="18" charset="0"/>
                <a:cs typeface="Times New Roman" panose="02020603050405020304" pitchFamily="18" charset="0"/>
              </a:rPr>
              <a:t> Canvas</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7"/>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K TT"/>
          <p:cNvPicPr>
            <a:picLocks noChangeAspect="1"/>
          </p:cNvPicPr>
          <p:nvPr>
            <p:ph sz="half" idx="1"/>
          </p:nvPr>
        </p:nvPicPr>
        <p:blipFill>
          <a:blip r:embed="rId1"/>
          <a:stretch>
            <a:fillRect/>
          </a:stretch>
        </p:blipFill>
        <p:spPr>
          <a:xfrm>
            <a:off x="565150" y="448945"/>
            <a:ext cx="5181600" cy="4916805"/>
          </a:xfrm>
          <a:prstGeom prst="rect">
            <a:avLst/>
          </a:prstGeom>
          <a:ln w="38100">
            <a:solidFill>
              <a:srgbClr val="FF0000"/>
            </a:solidFill>
          </a:ln>
        </p:spPr>
      </p:pic>
      <p:pic>
        <p:nvPicPr>
          <p:cNvPr id="5" name="Content Placeholder 4" descr="BANG TT"/>
          <p:cNvPicPr>
            <a:picLocks noChangeAspect="1"/>
          </p:cNvPicPr>
          <p:nvPr>
            <p:ph sz="half" idx="2"/>
          </p:nvPr>
        </p:nvPicPr>
        <p:blipFill>
          <a:blip r:embed="rId2"/>
          <a:stretch>
            <a:fillRect/>
          </a:stretch>
        </p:blipFill>
        <p:spPr>
          <a:xfrm>
            <a:off x="6129655" y="448945"/>
            <a:ext cx="5318760" cy="4916170"/>
          </a:xfrm>
          <a:prstGeom prst="rect">
            <a:avLst/>
          </a:prstGeom>
          <a:ln w="38100">
            <a:solidFill>
              <a:srgbClr val="FF0000"/>
            </a:solidFill>
            <a:prstDash val="solid"/>
          </a:ln>
        </p:spPr>
      </p:pic>
      <p:sp>
        <p:nvSpPr>
          <p:cNvPr id="9" name="Text Box 8"/>
          <p:cNvSpPr txBox="1"/>
          <p:nvPr/>
        </p:nvSpPr>
        <p:spPr>
          <a:xfrm>
            <a:off x="565150" y="5687060"/>
            <a:ext cx="10960100" cy="829945"/>
          </a:xfrm>
          <a:prstGeom prst="rect">
            <a:avLst/>
          </a:prstGeom>
          <a:noFill/>
          <a:ln>
            <a:solidFill>
              <a:schemeClr val="tx1"/>
            </a:solidFill>
          </a:ln>
        </p:spPr>
        <p:txBody>
          <a:bodyPr wrap="square" rtlCol="0">
            <a:spAutoFit/>
          </a:bodyPr>
          <a:p>
            <a:pPr algn="ctr"/>
            <a:r>
              <a:rPr lang="en-US" sz="2400">
                <a:solidFill>
                  <a:srgbClr val="0070C0"/>
                </a:solidFill>
                <a:latin typeface="Times New Roman" panose="02020603050405020304" pitchFamily="18" charset="0"/>
                <a:cs typeface="Times New Roman" panose="02020603050405020304" pitchFamily="18" charset="0"/>
              </a:rPr>
              <a:t>Xây dựng bài giảng từ các ứng dụng phần mềm cho trẻ được trải nghiệm học, </a:t>
            </a:r>
            <a:br>
              <a:rPr lang="en-US" sz="2400">
                <a:solidFill>
                  <a:srgbClr val="0070C0"/>
                </a:solidFill>
                <a:latin typeface="Times New Roman" panose="02020603050405020304" pitchFamily="18" charset="0"/>
                <a:cs typeface="Times New Roman" panose="02020603050405020304" pitchFamily="18" charset="0"/>
              </a:rPr>
            </a:br>
            <a:r>
              <a:rPr lang="en-US" sz="2400">
                <a:solidFill>
                  <a:srgbClr val="0070C0"/>
                </a:solidFill>
                <a:latin typeface="Times New Roman" panose="02020603050405020304" pitchFamily="18" charset="0"/>
                <a:cs typeface="Times New Roman" panose="02020603050405020304" pitchFamily="18" charset="0"/>
              </a:rPr>
              <a:t>tham gia kể chuyện cùng bạn trên bảng tương tác</a:t>
            </a:r>
            <a:endParaRPr lang="en-US" sz="240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750">
        <p:wedge/>
      </p:transition>
    </mc:Choice>
    <mc:Fallback>
      <p:transition spd="slow">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plus(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CNTT"/>
          <p:cNvPicPr>
            <a:picLocks noChangeAspect="1"/>
          </p:cNvPicPr>
          <p:nvPr>
            <p:ph sz="half" idx="1"/>
          </p:nvPr>
        </p:nvPicPr>
        <p:blipFill>
          <a:blip r:embed="rId1"/>
          <a:stretch>
            <a:fillRect/>
          </a:stretch>
        </p:blipFill>
        <p:spPr>
          <a:xfrm>
            <a:off x="572135" y="668655"/>
            <a:ext cx="4796790" cy="4887595"/>
          </a:xfrm>
          <a:prstGeom prst="rect">
            <a:avLst/>
          </a:prstGeom>
          <a:ln>
            <a:solidFill>
              <a:srgbClr val="FF0000"/>
            </a:solidFill>
          </a:ln>
        </p:spPr>
      </p:pic>
      <p:pic>
        <p:nvPicPr>
          <p:cNvPr id="6" name="Content Placeholder 5" descr="z3952383666138_978e07a58a4cd878ef13dfccefa90975"/>
          <p:cNvPicPr>
            <a:picLocks noChangeAspect="1"/>
          </p:cNvPicPr>
          <p:nvPr>
            <p:ph sz="half" idx="2"/>
          </p:nvPr>
        </p:nvPicPr>
        <p:blipFill>
          <a:blip r:embed="rId2"/>
          <a:stretch>
            <a:fillRect/>
          </a:stretch>
        </p:blipFill>
        <p:spPr>
          <a:xfrm>
            <a:off x="6290945" y="669290"/>
            <a:ext cx="5181600" cy="4886960"/>
          </a:xfrm>
          <a:prstGeom prst="rect">
            <a:avLst/>
          </a:prstGeom>
          <a:ln>
            <a:solidFill>
              <a:srgbClr val="FF0000"/>
            </a:solidFill>
          </a:ln>
        </p:spPr>
      </p:pic>
      <p:sp>
        <p:nvSpPr>
          <p:cNvPr id="9" name="Text Box 8"/>
          <p:cNvSpPr txBox="1"/>
          <p:nvPr/>
        </p:nvSpPr>
        <p:spPr>
          <a:xfrm>
            <a:off x="728345" y="5773420"/>
            <a:ext cx="10435590" cy="829945"/>
          </a:xfrm>
          <a:prstGeom prst="rect">
            <a:avLst/>
          </a:prstGeom>
          <a:noFill/>
          <a:ln>
            <a:solidFill>
              <a:schemeClr val="tx1"/>
            </a:solidFill>
          </a:ln>
        </p:spPr>
        <p:txBody>
          <a:bodyPr wrap="square" rtlCol="0">
            <a:spAutoFit/>
          </a:bodyPr>
          <a:p>
            <a:pPr algn="ctr"/>
            <a:r>
              <a:rPr lang="en-US" sz="2400">
                <a:solidFill>
                  <a:srgbClr val="0070C0"/>
                </a:solidFill>
                <a:latin typeface="Times New Roman" panose="02020603050405020304" pitchFamily="18" charset="0"/>
                <a:cs typeface="Times New Roman" panose="02020603050405020304" pitchFamily="18" charset="0"/>
              </a:rPr>
              <a:t>Ứng dụng công nghệ thông tin trong xây dựng thiết kế bài giảng </a:t>
            </a:r>
            <a:br>
              <a:rPr lang="en-US" sz="2400">
                <a:solidFill>
                  <a:srgbClr val="0070C0"/>
                </a:solidFill>
                <a:latin typeface="Times New Roman" panose="02020603050405020304" pitchFamily="18" charset="0"/>
                <a:cs typeface="Times New Roman" panose="02020603050405020304" pitchFamily="18" charset="0"/>
              </a:rPr>
            </a:br>
            <a:r>
              <a:rPr lang="en-US" sz="2400">
                <a:solidFill>
                  <a:srgbClr val="0070C0"/>
                </a:solidFill>
                <a:latin typeface="Times New Roman" panose="02020603050405020304" pitchFamily="18" charset="0"/>
                <a:cs typeface="Times New Roman" panose="02020603050405020304" pitchFamily="18" charset="0"/>
              </a:rPr>
              <a:t>nhằm thay đổi lôi cuốn sự hứng thú ở trẻ</a:t>
            </a:r>
            <a:endParaRPr lang="en-US" sz="240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to="" calcmode="lin" valueType="num">
                                      <p:cBhvr>
                                        <p:cTn id="14" dur="1" fill="hold"/>
                                        <p:tgtEl>
                                          <p:spTgt spid="6"/>
                                        </p:tgtEl>
                                      </p:cBhvr>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heckerboard(across)">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VẼ NHÂN VAT LAM ROI"/>
          <p:cNvPicPr>
            <a:picLocks noChangeAspect="1"/>
          </p:cNvPicPr>
          <p:nvPr>
            <p:ph idx="1"/>
          </p:nvPr>
        </p:nvPicPr>
        <p:blipFill>
          <a:blip r:embed="rId1"/>
          <a:stretch>
            <a:fillRect/>
          </a:stretch>
        </p:blipFill>
        <p:spPr>
          <a:xfrm>
            <a:off x="347345" y="266700"/>
            <a:ext cx="11550015" cy="5217795"/>
          </a:xfrm>
          <a:prstGeom prst="rect">
            <a:avLst/>
          </a:prstGeom>
        </p:spPr>
      </p:pic>
      <p:sp>
        <p:nvSpPr>
          <p:cNvPr id="11" name="Text Box 10"/>
          <p:cNvSpPr txBox="1"/>
          <p:nvPr/>
        </p:nvSpPr>
        <p:spPr>
          <a:xfrm>
            <a:off x="872490" y="5709285"/>
            <a:ext cx="10234930" cy="953135"/>
          </a:xfrm>
          <a:prstGeom prst="rect">
            <a:avLst/>
          </a:prstGeom>
          <a:noFill/>
          <a:ln>
            <a:solidFill>
              <a:schemeClr val="tx1"/>
            </a:solidFill>
          </a:ln>
        </p:spPr>
        <p:txBody>
          <a:bodyPr wrap="square" rtlCol="0">
            <a:spAutoFit/>
          </a:bodyPr>
          <a:p>
            <a:pPr algn="ctr"/>
            <a:r>
              <a:rPr lang="en-US" sz="2800">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Gợi ý cho trẻ tự vẽ, tô màu nhân vật mình thích để làm rối kể chuyện hoặc làm sách truyện góc thư viện </a:t>
            </a:r>
            <a:endParaRPr lang="en-US" sz="2800">
              <a:gradFill>
                <a:gsLst>
                  <a:gs pos="0">
                    <a:srgbClr val="007BD3"/>
                  </a:gs>
                  <a:gs pos="100000">
                    <a:srgbClr val="034373"/>
                  </a:gs>
                </a:gsLst>
                <a:lin scaled="0"/>
              </a:gra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0" fill="hold"/>
                                        <p:tgtEl>
                                          <p:spTgt spid="11"/>
                                        </p:tgtEl>
                                        <p:attrNameLst>
                                          <p:attrName>ppt_x</p:attrName>
                                        </p:attrNameLst>
                                      </p:cBhvr>
                                      <p:tavLst>
                                        <p:tav tm="0">
                                          <p:val>
                                            <p:strVal val="#ppt_x"/>
                                          </p:val>
                                        </p:tav>
                                        <p:tav tm="100000">
                                          <p:val>
                                            <p:strVal val="#ppt_x"/>
                                          </p:val>
                                        </p:tav>
                                      </p:tavLst>
                                    </p:anim>
                                    <p:anim calcmode="lin" valueType="num">
                                      <p:cBhvr additive="base">
                                        <p:cTn id="8" dur="5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1"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OI BÓNG"/>
          <p:cNvPicPr>
            <a:picLocks noChangeAspect="1"/>
          </p:cNvPicPr>
          <p:nvPr>
            <p:ph idx="1"/>
          </p:nvPr>
        </p:nvPicPr>
        <p:blipFill>
          <a:blip r:embed="rId1"/>
          <a:stretch>
            <a:fillRect/>
          </a:stretch>
        </p:blipFill>
        <p:spPr>
          <a:xfrm>
            <a:off x="795655" y="395605"/>
            <a:ext cx="5657215" cy="6066790"/>
          </a:xfrm>
          <a:prstGeom prst="rect">
            <a:avLst/>
          </a:prstGeom>
          <a:ln w="76200">
            <a:solidFill>
              <a:srgbClr val="00B0F0"/>
            </a:solidFill>
          </a:ln>
        </p:spPr>
      </p:pic>
      <p:sp>
        <p:nvSpPr>
          <p:cNvPr id="6" name="Snip Diagonal Corner Rectangle 5"/>
          <p:cNvSpPr/>
          <p:nvPr/>
        </p:nvSpPr>
        <p:spPr>
          <a:xfrm>
            <a:off x="7512050" y="585470"/>
            <a:ext cx="3159760" cy="4614545"/>
          </a:xfrm>
          <a:prstGeom prst="snip2Diag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sz="360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Trẻ vui chơi kể chuyện bằng </a:t>
            </a:r>
            <a:br>
              <a:rPr lang="en-US" sz="360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br>
            <a:r>
              <a:rPr lang="en-US" sz="360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rối bóng với bạn</a:t>
            </a:r>
            <a:endParaRPr lang="en-US" sz="3600">
              <a:gradFill>
                <a:gsLst>
                  <a:gs pos="0">
                    <a:srgbClr val="7B32B2"/>
                  </a:gs>
                  <a:gs pos="100000">
                    <a:srgbClr val="401A5D"/>
                  </a:gs>
                </a:gsLst>
                <a:lin scaled="0"/>
              </a:gra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0" nodeType="clickEffect">
                                  <p:stCondLst>
                                    <p:cond delay="0"/>
                                  </p:stCondLst>
                                  <p:childTnLst>
                                    <p:animScale>
                                      <p:cBhvr>
                                        <p:cTn id="11"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z3952440533946_2a21a357b45719562f6d61c6c832f0aa"/>
          <p:cNvPicPr>
            <a:picLocks noChangeAspect="1"/>
          </p:cNvPicPr>
          <p:nvPr>
            <p:ph idx="1"/>
          </p:nvPr>
        </p:nvPicPr>
        <p:blipFill>
          <a:blip r:embed="rId1"/>
          <a:stretch>
            <a:fillRect/>
          </a:stretch>
        </p:blipFill>
        <p:spPr>
          <a:xfrm>
            <a:off x="214630" y="307340"/>
            <a:ext cx="11664950" cy="5181600"/>
          </a:xfrm>
          <a:prstGeom prst="rect">
            <a:avLst/>
          </a:prstGeom>
          <a:ln w="38100">
            <a:solidFill>
              <a:srgbClr val="FF0000"/>
            </a:solidFill>
          </a:ln>
        </p:spPr>
      </p:pic>
      <p:sp>
        <p:nvSpPr>
          <p:cNvPr id="11" name="Text Box 10"/>
          <p:cNvSpPr txBox="1"/>
          <p:nvPr/>
        </p:nvSpPr>
        <p:spPr>
          <a:xfrm>
            <a:off x="152400" y="5709285"/>
            <a:ext cx="11789410" cy="521970"/>
          </a:xfrm>
          <a:prstGeom prst="rect">
            <a:avLst/>
          </a:prstGeom>
          <a:noFill/>
          <a:ln>
            <a:solidFill>
              <a:schemeClr val="tx1"/>
            </a:solidFill>
          </a:ln>
        </p:spPr>
        <p:txBody>
          <a:bodyPr wrap="square" rtlCol="0">
            <a:spAutoFit/>
          </a:bodyPr>
          <a:p>
            <a:pPr algn="ctr"/>
            <a:r>
              <a:rPr lang="en-US" sz="2800">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Gợi ý cho trẻ cùng bạn sắp xếp, ráp bố cục nội dung từng phân đoạn truyện để kể </a:t>
            </a:r>
            <a:endParaRPr lang="en-US" sz="2800">
              <a:gradFill>
                <a:gsLst>
                  <a:gs pos="0">
                    <a:srgbClr val="007BD3"/>
                  </a:gs>
                  <a:gs pos="100000">
                    <a:srgbClr val="034373"/>
                  </a:gs>
                </a:gsLst>
                <a:lin scaled="0"/>
              </a:gra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154" y="586197"/>
            <a:ext cx="11960773" cy="1837349"/>
          </a:xfrm>
        </p:spPr>
        <p:txBody>
          <a:bodyPr>
            <a:no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FF0000"/>
                </a:solidFill>
                <a:latin typeface="Times New Roman" panose="02020603050405020304" pitchFamily="18" charset="0"/>
                <a:cs typeface="Times New Roman" panose="02020603050405020304" pitchFamily="18" charset="0"/>
              </a:rPr>
              <a:t>Trẻ</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lên</a:t>
            </a:r>
            <a:r>
              <a:rPr lang="en-US" sz="3600" b="1" dirty="0">
                <a:solidFill>
                  <a:srgbClr val="FF0000"/>
                </a:solidFill>
                <a:latin typeface="Times New Roman" panose="02020603050405020304" pitchFamily="18" charset="0"/>
                <a:cs typeface="Times New Roman" panose="02020603050405020304" pitchFamily="18" charset="0"/>
              </a:rPr>
              <a:t> 3, </a:t>
            </a:r>
            <a:r>
              <a:rPr lang="en-US" sz="3600" b="1" dirty="0" err="1">
                <a:solidFill>
                  <a:srgbClr val="FF0000"/>
                </a:solidFill>
                <a:latin typeface="Times New Roman" panose="02020603050405020304" pitchFamily="18" charset="0"/>
                <a:cs typeface="Times New Roman" panose="02020603050405020304" pitchFamily="18" charset="0"/>
              </a:rPr>
              <a:t>cả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học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nói</a:t>
            </a:r>
            <a:r>
              <a:rPr lang="en-US" sz="3600" b="1" dirty="0">
                <a:solidFill>
                  <a:srgbClr val="FF0000"/>
                </a:solidFill>
                <a:latin typeface="Times New Roman" panose="02020603050405020304" pitchFamily="18" charset="0"/>
                <a:cs typeface="Times New Roman" panose="02020603050405020304" pitchFamily="18" charset="0"/>
              </a:rPr>
              <a:t>”</a:t>
            </a:r>
            <a:br>
              <a:rPr lang="en-US" sz="3600" b="1" dirty="0">
                <a:solidFill>
                  <a:srgbClr val="FF0000"/>
                </a:solidFill>
                <a:latin typeface="Times New Roman" panose="02020603050405020304" pitchFamily="18" charset="0"/>
                <a:cs typeface="Times New Roman" panose="02020603050405020304" pitchFamily="18" charset="0"/>
              </a:rPr>
            </a:br>
            <a:r>
              <a:rPr lang="en-US" sz="3600" b="1" dirty="0" err="1">
                <a:solidFill>
                  <a:srgbClr val="0070C0"/>
                </a:solidFill>
                <a:latin typeface="Times New Roman" panose="02020603050405020304" pitchFamily="18" charset="0"/>
                <a:cs typeface="Times New Roman" panose="02020603050405020304" pitchFamily="18" charset="0"/>
              </a:rPr>
              <a:t>Giai</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đoạn</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này</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là</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lứa</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tuổi</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mà</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ngôn</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ngữ</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tích</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cực</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của</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trẻ</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phát</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triển</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mạnh</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mẽ</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vốn</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từ</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tăng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lên</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đáng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kể</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trẻ</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nghe</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và</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bắt</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chước</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tiếp</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nhận</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xung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quanh</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rất</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nhanh</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nhạy</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Tuy</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nhiên</a:t>
            </a:r>
            <a:r>
              <a:rPr lang="en-US" sz="3600" b="1" dirty="0">
                <a:solidFill>
                  <a:srgbClr val="0070C0"/>
                </a:solidFill>
                <a:latin typeface="Times New Roman" panose="02020603050405020304" pitchFamily="18" charset="0"/>
                <a:cs typeface="Times New Roman" panose="02020603050405020304" pitchFamily="18" charset="0"/>
              </a:rPr>
              <a:t>:</a:t>
            </a:r>
            <a:br>
              <a:rPr lang="en-US" sz="3600" b="1" dirty="0">
                <a:solidFill>
                  <a:srgbClr val="0070C0"/>
                </a:solidFill>
                <a:latin typeface="Times New Roman" panose="02020603050405020304" pitchFamily="18" charset="0"/>
                <a:cs typeface="Times New Roman" panose="02020603050405020304" pitchFamily="18" charset="0"/>
              </a:rPr>
            </a:br>
            <a:endParaRPr lang="en-US" sz="3600" b="1" dirty="0">
              <a:solidFill>
                <a:srgbClr val="0070C0"/>
              </a:solidFill>
              <a:latin typeface="Times New Roman" panose="02020603050405020304" pitchFamily="18" charset="0"/>
              <a:cs typeface="Times New Roman" panose="02020603050405020304" pitchFamily="18" charset="0"/>
            </a:endParaRPr>
          </a:p>
        </p:txBody>
      </p:sp>
      <p:sp>
        <p:nvSpPr>
          <p:cNvPr id="4" name="Oval 3"/>
          <p:cNvSpPr/>
          <p:nvPr/>
        </p:nvSpPr>
        <p:spPr>
          <a:xfrm>
            <a:off x="173062" y="2606763"/>
            <a:ext cx="7315507" cy="12612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solidFill>
                  <a:srgbClr val="C00000"/>
                </a:solidFill>
                <a:latin typeface="Times New Roman" panose="02020603050405020304" pitchFamily="18" charset="0"/>
                <a:cs typeface="Times New Roman" panose="02020603050405020304" pitchFamily="18" charset="0"/>
              </a:rPr>
              <a:t>Các</a:t>
            </a:r>
            <a:r>
              <a:rPr lang="en-US" sz="2800" b="1" dirty="0">
                <a:solidFill>
                  <a:srgbClr val="C00000"/>
                </a:solidFill>
                <a:latin typeface="Times New Roman" panose="02020603050405020304" pitchFamily="18" charset="0"/>
                <a:cs typeface="Times New Roman" panose="02020603050405020304" pitchFamily="18" charset="0"/>
              </a:rPr>
              <a:t> con </a:t>
            </a:r>
            <a:r>
              <a:rPr lang="en-US" sz="2800" b="1" dirty="0" err="1">
                <a:solidFill>
                  <a:srgbClr val="C00000"/>
                </a:solidFill>
                <a:latin typeface="Times New Roman" panose="02020603050405020304" pitchFamily="18" charset="0"/>
                <a:cs typeface="Times New Roman" panose="02020603050405020304" pitchFamily="18" charset="0"/>
              </a:rPr>
              <a:t>vẫn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chưa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phân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biệt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được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đúng</a:t>
            </a:r>
            <a:r>
              <a:rPr lang="en-US" sz="2800" b="1" dirty="0">
                <a:solidFill>
                  <a:srgbClr val="C00000"/>
                </a:solidFill>
                <a:latin typeface="Times New Roman" panose="02020603050405020304" pitchFamily="18" charset="0"/>
                <a:cs typeface="Times New Roman" panose="02020603050405020304" pitchFamily="18" charset="0"/>
              </a:rPr>
              <a:t> – </a:t>
            </a:r>
            <a:r>
              <a:rPr lang="en-US" sz="2800" b="1" dirty="0" err="1">
                <a:solidFill>
                  <a:srgbClr val="C00000"/>
                </a:solidFill>
                <a:latin typeface="Times New Roman" panose="02020603050405020304" pitchFamily="18" charset="0"/>
                <a:cs typeface="Times New Roman" panose="02020603050405020304" pitchFamily="18" charset="0"/>
              </a:rPr>
              <a:t>sai</a:t>
            </a: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5" name="Oval 4"/>
          <p:cNvSpPr/>
          <p:nvPr/>
        </p:nvSpPr>
        <p:spPr>
          <a:xfrm>
            <a:off x="173063" y="3997518"/>
            <a:ext cx="7315506" cy="12612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800" b="1" dirty="0" err="1">
                <a:solidFill>
                  <a:srgbClr val="00B050"/>
                </a:solidFill>
                <a:latin typeface="Times New Roman" panose="02020603050405020304" pitchFamily="18" charset="0"/>
                <a:cs typeface="Times New Roman" panose="02020603050405020304" pitchFamily="18" charset="0"/>
              </a:rPr>
              <a:t>Chưa</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biết</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chọn</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lọc</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từ</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ngữ</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để</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nói</a:t>
            </a:r>
            <a:r>
              <a:rPr lang="en-US" sz="2800" b="1" dirty="0">
                <a:solidFill>
                  <a:srgbClr val="00B050"/>
                </a:solidFill>
                <a:latin typeface="Times New Roman" panose="02020603050405020304" pitchFamily="18" charset="0"/>
                <a:cs typeface="Times New Roman" panose="02020603050405020304" pitchFamily="18" charset="0"/>
              </a:rPr>
              <a:t> </a:t>
            </a:r>
            <a:endParaRPr lang="en-US" sz="2800" b="1" dirty="0">
              <a:solidFill>
                <a:srgbClr val="00B050"/>
              </a:solidFill>
              <a:latin typeface="Times New Roman" panose="02020603050405020304" pitchFamily="18" charset="0"/>
              <a:cs typeface="Times New Roman" panose="02020603050405020304" pitchFamily="18" charset="0"/>
            </a:endParaRPr>
          </a:p>
        </p:txBody>
      </p:sp>
      <p:sp>
        <p:nvSpPr>
          <p:cNvPr id="25" name="Oval 24"/>
          <p:cNvSpPr/>
          <p:nvPr/>
        </p:nvSpPr>
        <p:spPr>
          <a:xfrm>
            <a:off x="173063" y="5381658"/>
            <a:ext cx="7315506" cy="12612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solidFill>
                  <a:srgbClr val="002060"/>
                </a:solidFill>
                <a:latin typeface="Times New Roman" panose="02020603050405020304" pitchFamily="18" charset="0"/>
                <a:cs typeface="Times New Roman" panose="02020603050405020304" pitchFamily="18" charset="0"/>
              </a:rPr>
              <a:t>Cơ</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quan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phát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âm</a:t>
            </a:r>
            <a:r>
              <a:rPr lang="en-US" sz="2800" b="1" dirty="0">
                <a:solidFill>
                  <a:srgbClr val="002060"/>
                </a:solidFill>
                <a:latin typeface="Times New Roman" panose="02020603050405020304" pitchFamily="18" charset="0"/>
                <a:cs typeface="Times New Roman" panose="02020603050405020304" pitchFamily="18" charset="0"/>
              </a:rPr>
              <a:t> </a:t>
            </a:r>
            <a:br>
              <a:rPr lang="en-US" sz="2800" b="1" dirty="0">
                <a:solidFill>
                  <a:srgbClr val="002060"/>
                </a:solidFill>
                <a:latin typeface="Times New Roman" panose="02020603050405020304" pitchFamily="18" charset="0"/>
                <a:cs typeface="Times New Roman" panose="02020603050405020304" pitchFamily="18" charset="0"/>
              </a:rPr>
            </a:br>
            <a:r>
              <a:rPr lang="en-US" sz="2800" b="1" dirty="0" err="1">
                <a:solidFill>
                  <a:srgbClr val="002060"/>
                </a:solidFill>
                <a:latin typeface="Times New Roman" panose="02020603050405020304" pitchFamily="18" charset="0"/>
                <a:cs typeface="Times New Roman" panose="02020603050405020304" pitchFamily="18" charset="0"/>
              </a:rPr>
              <a:t>vẫn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trong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giai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đoạn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hoàn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thiện</a:t>
            </a:r>
            <a:endParaRPr lang="en-US" sz="2800" b="1" dirty="0">
              <a:solidFill>
                <a:srgbClr val="002060"/>
              </a:solidFill>
              <a:latin typeface="Times New Roman" panose="02020603050405020304" pitchFamily="18" charset="0"/>
              <a:cs typeface="Times New Roman" panose="02020603050405020304" pitchFamily="18" charset="0"/>
            </a:endParaRPr>
          </a:p>
        </p:txBody>
      </p:sp>
      <p:pic>
        <p:nvPicPr>
          <p:cNvPr id="17" name="Picture 16" descr="A picture containing grass, outdoor, person, little&#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866636" y="2811258"/>
            <a:ext cx="3946993" cy="3460545"/>
          </a:xfrm>
          <a:prstGeom prst="rect">
            <a:avLst/>
          </a:prstGeom>
        </p:spPr>
      </p:pic>
      <p:sp>
        <p:nvSpPr>
          <p:cNvPr id="26" name="TextBox 25"/>
          <p:cNvSpPr txBox="1"/>
          <p:nvPr/>
        </p:nvSpPr>
        <p:spPr>
          <a:xfrm>
            <a:off x="9711405" y="6390081"/>
            <a:ext cx="2102224" cy="369332"/>
          </a:xfrm>
          <a:prstGeom prst="rect">
            <a:avLst/>
          </a:prstGeom>
          <a:noFill/>
        </p:spPr>
        <p:txBody>
          <a:bodyPr wrap="square" rtlCol="0">
            <a:spAutoFit/>
          </a:bodyPr>
          <a:lstStyle/>
          <a:p>
            <a:r>
              <a:rPr lang="en-US" sz="900">
                <a:hlinkClick r:id="rId2" tooltip="https://www.flickr.com/photos/dotrang/49760169431/"/>
              </a:rPr>
              <a:t>This Photo</a:t>
            </a:r>
            <a:r>
              <a:rPr lang="en-US" sz="900"/>
              <a:t> by Unknown Author is licensed under </a:t>
            </a:r>
            <a:r>
              <a:rPr lang="en-US" sz="900">
                <a:hlinkClick r:id="rId3" tooltip="https://creativecommons.org/licenses/by-nc/3.0/"/>
              </a:rPr>
              <a:t>CC BY-NC</a:t>
            </a:r>
            <a:endParaRPr lang="en-US" sz="900"/>
          </a:p>
        </p:txBody>
      </p:sp>
    </p:spTree>
  </p:cSld>
  <p:clrMapOvr>
    <a:masterClrMapping/>
  </p:clrMapOvr>
  <mc:AlternateContent xmlns:mc="http://schemas.openxmlformats.org/markup-compatibility/2006">
    <mc:Choice xmlns:p14="http://schemas.microsoft.com/office/powerpoint/2010/main" Requires="p14">
      <p:transition spd="slow" p14:dur="20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3000"/>
                                        <p:tgtEl>
                                          <p:spTgt spid="2"/>
                                        </p:tgtEl>
                                      </p:cBhvr>
                                    </p:animEffect>
                                  </p:childTnLst>
                                </p:cTn>
                              </p:par>
                            </p:childTnLst>
                          </p:cTn>
                        </p:par>
                        <p:par>
                          <p:cTn id="8" fill="hold">
                            <p:stCondLst>
                              <p:cond delay="3000"/>
                            </p:stCondLst>
                            <p:childTnLst>
                              <p:par>
                                <p:cTn id="9" presetID="1" presetClass="entr" presetSubtype="0" fill="hold" nodeType="afterEffect">
                                  <p:stCondLst>
                                    <p:cond delay="0"/>
                                  </p:stCondLst>
                                  <p:childTnLst>
                                    <p:set>
                                      <p:cBhvr>
                                        <p:cTn id="10" dur="1" fill="hold">
                                          <p:stCondLst>
                                            <p:cond delay="3749"/>
                                          </p:stCondLst>
                                        </p:cTn>
                                        <p:tgtEl>
                                          <p:spTgt spid="17"/>
                                        </p:tgtEl>
                                        <p:attrNameLst>
                                          <p:attrName>style.visibility</p:attrName>
                                        </p:attrNameLst>
                                      </p:cBhvr>
                                      <p:to>
                                        <p:strVal val="visible"/>
                                      </p:to>
                                    </p:set>
                                  </p:childTnLst>
                                </p:cTn>
                              </p:par>
                            </p:childTnLst>
                          </p:cTn>
                        </p:par>
                        <p:par>
                          <p:cTn id="11" fill="hold">
                            <p:stCondLst>
                              <p:cond delay="7000"/>
                            </p:stCondLst>
                            <p:childTnLst>
                              <p:par>
                                <p:cTn id="12" presetID="21" presetClass="entr" presetSubtype="1"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250"/>
                                        <p:tgtEl>
                                          <p:spTgt spid="4"/>
                                        </p:tgtEl>
                                      </p:cBhvr>
                                    </p:animEffect>
                                  </p:childTnLst>
                                </p:cTn>
                              </p:par>
                            </p:childTnLst>
                          </p:cTn>
                        </p:par>
                        <p:par>
                          <p:cTn id="15" fill="hold">
                            <p:stCondLst>
                              <p:cond delay="9500"/>
                            </p:stCondLst>
                            <p:childTnLst>
                              <p:par>
                                <p:cTn id="16" presetID="21" presetClass="entr" presetSubtype="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1)">
                                      <p:cBhvr>
                                        <p:cTn id="18" dur="3000"/>
                                        <p:tgtEl>
                                          <p:spTgt spid="5"/>
                                        </p:tgtEl>
                                      </p:cBhvr>
                                    </p:animEffect>
                                  </p:childTnLst>
                                </p:cTn>
                              </p:par>
                            </p:childTnLst>
                          </p:cTn>
                        </p:par>
                        <p:par>
                          <p:cTn id="19" fill="hold">
                            <p:stCondLst>
                              <p:cond delay="12500"/>
                            </p:stCondLst>
                            <p:childTnLst>
                              <p:par>
                                <p:cTn id="20" presetID="21" presetClass="entr" presetSubtype="1"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heel(1)">
                                      <p:cBhvr>
                                        <p:cTn id="22" dur="3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a:xfrm>
            <a:off x="2346960" y="365125"/>
            <a:ext cx="7498715" cy="965200"/>
          </a:xfrm>
        </p:spPr>
        <p:txBody>
          <a:bodyPr/>
          <a:p>
            <a:r>
              <a:rPr lang="en-US" sz="3600">
                <a:solidFill>
                  <a:srgbClr val="0070C0"/>
                </a:solidFill>
                <a:latin typeface="Times New Roman" panose="02020603050405020304" pitchFamily="18" charset="0"/>
                <a:cs typeface="Times New Roman" panose="02020603050405020304" pitchFamily="18" charset="0"/>
              </a:rPr>
              <a:t>Đội rối mũ nhân vật đóng kịch với bạn</a:t>
            </a:r>
            <a:endParaRPr lang="en-US" sz="3600">
              <a:solidFill>
                <a:srgbClr val="0070C0"/>
              </a:solidFill>
              <a:latin typeface="Times New Roman" panose="02020603050405020304" pitchFamily="18" charset="0"/>
              <a:cs typeface="Times New Roman" panose="02020603050405020304" pitchFamily="18" charset="0"/>
            </a:endParaRPr>
          </a:p>
        </p:txBody>
      </p:sp>
      <p:pic>
        <p:nvPicPr>
          <p:cNvPr id="4" name="Content Placeholder 3" descr="ROI MU DONG KICH"/>
          <p:cNvPicPr>
            <a:picLocks noChangeAspect="1"/>
          </p:cNvPicPr>
          <p:nvPr>
            <p:ph idx="1"/>
          </p:nvPr>
        </p:nvPicPr>
        <p:blipFill>
          <a:blip r:embed="rId1"/>
          <a:stretch>
            <a:fillRect/>
          </a:stretch>
        </p:blipFill>
        <p:spPr>
          <a:xfrm>
            <a:off x="293370" y="1557020"/>
            <a:ext cx="11060430" cy="5031105"/>
          </a:xfrm>
          <a:prstGeom prst="rect">
            <a:avLst/>
          </a:prstGeom>
          <a:ln w="5715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path" presetSubtype="0" accel="50000" decel="50000" fill="hold" nodeType="clickEffect">
                                  <p:stCondLst>
                                    <p:cond delay="0"/>
                                  </p:stCondLst>
                                  <p:childTnLst>
                                    <p:animMotion origin="layout" path="M 0 0 C -0.014 -0.005 -0.029 -0.009 -0.044 -0.009 C -0.114 -0.009 -0.169 0.048 -0.169 0.117 C -0.169 0.185 -0.114 0.241 -0.044 0.241 C -0.029 0.241 -0.014 0.238 0 0.233 C -0.047 0.215 -0.08 0.17 -0.08 0.117 C -0.08 0.063 -0.047 0.018 0 0 Z" pathEditMode="relative" ptsTypes="">
                                      <p:cBhvr>
                                        <p:cTn id="6" dur="2000" fill="hold"/>
                                        <p:tgtEl>
                                          <p:spTgt spid="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a:xfrm>
            <a:off x="1285240" y="200660"/>
            <a:ext cx="8339455" cy="757555"/>
          </a:xfrm>
        </p:spPr>
        <p:txBody>
          <a:bodyPr>
            <a:normAutofit/>
          </a:bodyPr>
          <a:p>
            <a:r>
              <a:rPr lang="en-US" sz="3110">
                <a:solidFill>
                  <a:srgbClr val="0070C0"/>
                </a:solidFill>
                <a:latin typeface="Times New Roman" panose="02020603050405020304" pitchFamily="18" charset="0"/>
                <a:cs typeface="Times New Roman" panose="02020603050405020304" pitchFamily="18" charset="0"/>
              </a:rPr>
              <a:t>Kể chuyện sáng tạo trên mô hình và rối nắp, rối ly</a:t>
            </a:r>
            <a:endParaRPr lang="en-US" sz="3110">
              <a:solidFill>
                <a:srgbClr val="0070C0"/>
              </a:solidFill>
              <a:latin typeface="Times New Roman" panose="02020603050405020304" pitchFamily="18" charset="0"/>
              <a:cs typeface="Times New Roman" panose="02020603050405020304" pitchFamily="18" charset="0"/>
            </a:endParaRPr>
          </a:p>
        </p:txBody>
      </p:sp>
      <p:pic>
        <p:nvPicPr>
          <p:cNvPr id="4" name="Content Placeholder 3" descr="KE TREN MO HINH"/>
          <p:cNvPicPr>
            <a:picLocks noChangeAspect="1"/>
          </p:cNvPicPr>
          <p:nvPr>
            <p:ph sz="half" idx="1"/>
          </p:nvPr>
        </p:nvPicPr>
        <p:blipFill>
          <a:blip r:embed="rId1"/>
          <a:stretch>
            <a:fillRect/>
          </a:stretch>
        </p:blipFill>
        <p:spPr>
          <a:xfrm>
            <a:off x="402590" y="1211580"/>
            <a:ext cx="3699510" cy="5363210"/>
          </a:xfrm>
          <a:prstGeom prst="rect">
            <a:avLst/>
          </a:prstGeom>
        </p:spPr>
      </p:pic>
      <p:pic>
        <p:nvPicPr>
          <p:cNvPr id="5" name="Content Placeholder 4" descr="RỐI NẮP"/>
          <p:cNvPicPr>
            <a:picLocks noChangeAspect="1"/>
          </p:cNvPicPr>
          <p:nvPr>
            <p:ph sz="half" idx="2"/>
          </p:nvPr>
        </p:nvPicPr>
        <p:blipFill>
          <a:blip r:embed="rId2"/>
          <a:stretch>
            <a:fillRect/>
          </a:stretch>
        </p:blipFill>
        <p:spPr>
          <a:xfrm>
            <a:off x="4791075" y="1111885"/>
            <a:ext cx="2231390" cy="2255520"/>
          </a:xfrm>
          <a:prstGeom prst="rect">
            <a:avLst/>
          </a:prstGeom>
        </p:spPr>
      </p:pic>
      <p:pic>
        <p:nvPicPr>
          <p:cNvPr id="9" name="Picture 8" descr="KE BANG ROI NAP"/>
          <p:cNvPicPr>
            <a:picLocks noChangeAspect="1"/>
          </p:cNvPicPr>
          <p:nvPr/>
        </p:nvPicPr>
        <p:blipFill>
          <a:blip r:embed="rId3"/>
          <a:stretch>
            <a:fillRect/>
          </a:stretch>
        </p:blipFill>
        <p:spPr>
          <a:xfrm>
            <a:off x="7487920" y="1101090"/>
            <a:ext cx="4225290" cy="2277110"/>
          </a:xfrm>
          <a:prstGeom prst="rect">
            <a:avLst/>
          </a:prstGeom>
        </p:spPr>
      </p:pic>
      <p:pic>
        <p:nvPicPr>
          <p:cNvPr id="10" name="Picture 9" descr="z3952682100259_254607a64b9e82769139e7537aed020b"/>
          <p:cNvPicPr>
            <a:picLocks noChangeAspect="1"/>
          </p:cNvPicPr>
          <p:nvPr/>
        </p:nvPicPr>
        <p:blipFill>
          <a:blip r:embed="rId4"/>
          <a:stretch>
            <a:fillRect/>
          </a:stretch>
        </p:blipFill>
        <p:spPr>
          <a:xfrm>
            <a:off x="4791075" y="3521075"/>
            <a:ext cx="6854825" cy="30537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0" fill="hold"/>
                                        <p:tgtEl>
                                          <p:spTgt spid="5"/>
                                        </p:tgtEl>
                                        <p:attrNameLst>
                                          <p:attrName>ppt_x</p:attrName>
                                        </p:attrNameLst>
                                      </p:cBhvr>
                                      <p:tavLst>
                                        <p:tav tm="0">
                                          <p:val>
                                            <p:strVal val="#ppt_x"/>
                                          </p:val>
                                        </p:tav>
                                        <p:tav tm="100000">
                                          <p:val>
                                            <p:strVal val="#ppt_x"/>
                                          </p:val>
                                        </p:tav>
                                      </p:tavLst>
                                    </p:anim>
                                    <p:anim calcmode="lin" valueType="num">
                                      <p:cBhvr additive="base">
                                        <p:cTn id="14"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0" fill="hold"/>
                                        <p:tgtEl>
                                          <p:spTgt spid="9"/>
                                        </p:tgtEl>
                                        <p:attrNameLst>
                                          <p:attrName>ppt_x</p:attrName>
                                        </p:attrNameLst>
                                      </p:cBhvr>
                                      <p:tavLst>
                                        <p:tav tm="0">
                                          <p:val>
                                            <p:strVal val="#ppt_x"/>
                                          </p:val>
                                        </p:tav>
                                        <p:tav tm="100000">
                                          <p:val>
                                            <p:strVal val="#ppt_x"/>
                                          </p:val>
                                        </p:tav>
                                      </p:tavLst>
                                    </p:anim>
                                    <p:anim calcmode="lin" valueType="num">
                                      <p:cBhvr additive="base">
                                        <p:cTn id="20" dur="5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mph" presetSubtype="2" fill="hold" nodeType="clickEffect">
                                  <p:stCondLst>
                                    <p:cond delay="0"/>
                                  </p:stCondLst>
                                  <p:childTnLst>
                                    <p:animClr clrSpc="rgb" dir="cw">
                                      <p:cBhvr>
                                        <p:cTn id="29" dur="2000" fill="hold"/>
                                        <p:tgtEl>
                                          <p:spTgt spid="6"/>
                                        </p:tgtEl>
                                        <p:attrNameLst>
                                          <p:attrName>fillcolor</p:attrName>
                                        </p:attrNameLst>
                                      </p:cBhvr>
                                      <p:to>
                                        <a:schemeClr val="accent2"/>
                                      </p:to>
                                    </p:animClr>
                                    <p:set>
                                      <p:cBhvr>
                                        <p:cTn id="30" dur="2000" fill="hold"/>
                                        <p:tgtEl>
                                          <p:spTgt spid="6"/>
                                        </p:tgtEl>
                                        <p:attrNameLst>
                                          <p:attrName>fill.type</p:attrName>
                                        </p:attrNameLst>
                                      </p:cBhvr>
                                      <p:to>
                                        <p:strVal val="solid"/>
                                      </p:to>
                                    </p:set>
                                    <p:set>
                                      <p:cBhvr>
                                        <p:cTn id="31"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a:xfrm>
            <a:off x="2762250" y="233680"/>
            <a:ext cx="6283960" cy="1325880"/>
          </a:xfrm>
        </p:spPr>
        <p:txBody>
          <a:bodyPr>
            <a:normAutofit fontScale="90000"/>
          </a:bodyPr>
          <a:p>
            <a:pPr algn="ctr"/>
            <a:r>
              <a:rPr lang="en-US" sz="3555">
                <a:solidFill>
                  <a:srgbClr val="0070C0"/>
                </a:solidFill>
                <a:latin typeface="Times New Roman" panose="02020603050405020304" pitchFamily="18" charset="0"/>
                <a:cs typeface="Times New Roman" panose="02020603050405020304" pitchFamily="18" charset="0"/>
              </a:rPr>
              <a:t>Tham gia kể chuyện bằng rối ống tay </a:t>
            </a:r>
            <a:br>
              <a:rPr lang="en-US" sz="3555">
                <a:solidFill>
                  <a:srgbClr val="0070C0"/>
                </a:solidFill>
                <a:latin typeface="Times New Roman" panose="02020603050405020304" pitchFamily="18" charset="0"/>
                <a:cs typeface="Times New Roman" panose="02020603050405020304" pitchFamily="18" charset="0"/>
              </a:rPr>
            </a:br>
            <a:r>
              <a:rPr lang="en-US" sz="3555">
                <a:solidFill>
                  <a:srgbClr val="0070C0"/>
                </a:solidFill>
                <a:latin typeface="Times New Roman" panose="02020603050405020304" pitchFamily="18" charset="0"/>
                <a:cs typeface="Times New Roman" panose="02020603050405020304" pitchFamily="18" charset="0"/>
              </a:rPr>
              <a:t>và rối ngón tay</a:t>
            </a:r>
            <a:endParaRPr lang="en-US" sz="3555">
              <a:solidFill>
                <a:srgbClr val="0070C0"/>
              </a:solidFill>
              <a:latin typeface="Times New Roman" panose="02020603050405020304" pitchFamily="18" charset="0"/>
              <a:cs typeface="Times New Roman" panose="02020603050405020304" pitchFamily="18" charset="0"/>
            </a:endParaRPr>
          </a:p>
        </p:txBody>
      </p:sp>
      <p:pic>
        <p:nvPicPr>
          <p:cNvPr id="4" name="Content Placeholder 3" descr="ROI ONG TAY"/>
          <p:cNvPicPr>
            <a:picLocks noChangeAspect="1"/>
          </p:cNvPicPr>
          <p:nvPr>
            <p:ph sz="half" idx="1"/>
          </p:nvPr>
        </p:nvPicPr>
        <p:blipFill>
          <a:blip r:embed="rId1"/>
          <a:stretch>
            <a:fillRect/>
          </a:stretch>
        </p:blipFill>
        <p:spPr>
          <a:xfrm>
            <a:off x="838200" y="1770380"/>
            <a:ext cx="5181600" cy="4469765"/>
          </a:xfrm>
          <a:prstGeom prst="rect">
            <a:avLst/>
          </a:prstGeom>
        </p:spPr>
      </p:pic>
      <p:pic>
        <p:nvPicPr>
          <p:cNvPr id="6" name="Content Placeholder 5" descr="ROI NGON KE"/>
          <p:cNvPicPr>
            <a:picLocks noChangeAspect="1"/>
          </p:cNvPicPr>
          <p:nvPr>
            <p:ph sz="half" idx="2"/>
          </p:nvPr>
        </p:nvPicPr>
        <p:blipFill>
          <a:blip r:embed="rId2"/>
          <a:stretch>
            <a:fillRect/>
          </a:stretch>
        </p:blipFill>
        <p:spPr>
          <a:xfrm>
            <a:off x="6172200" y="1771015"/>
            <a:ext cx="5181600" cy="44691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6" dur="2000" fill="hold"/>
                                        <p:tgtEl>
                                          <p:spTgt spid="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10" dur="2000" fill="hold"/>
                                        <p:tgtEl>
                                          <p:spTgt spid="6"/>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edge">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281555" y="190500"/>
            <a:ext cx="7967345" cy="768985"/>
          </a:xfrm>
        </p:spPr>
        <p:txBody>
          <a:bodyPr/>
          <a:p>
            <a:r>
              <a:rPr lang="en-US" sz="3200">
                <a:solidFill>
                  <a:srgbClr val="0070C0"/>
                </a:solidFill>
                <a:latin typeface="Times New Roman" panose="02020603050405020304" pitchFamily="18" charset="0"/>
                <a:cs typeface="Times New Roman" panose="02020603050405020304" pitchFamily="18" charset="0"/>
              </a:rPr>
              <a:t>Tham gia kể chuyện với rối que và rối gỗ dẹt</a:t>
            </a:r>
            <a:endParaRPr lang="en-US" sz="3200">
              <a:solidFill>
                <a:srgbClr val="0070C0"/>
              </a:solidFill>
              <a:latin typeface="Times New Roman" panose="02020603050405020304" pitchFamily="18" charset="0"/>
              <a:cs typeface="Times New Roman" panose="02020603050405020304" pitchFamily="18" charset="0"/>
            </a:endParaRPr>
          </a:p>
        </p:txBody>
      </p:sp>
      <p:pic>
        <p:nvPicPr>
          <p:cNvPr id="5" name="Content Placeholder 4" descr="KE BANG ROI QUE"/>
          <p:cNvPicPr>
            <a:picLocks noChangeAspect="1"/>
          </p:cNvPicPr>
          <p:nvPr>
            <p:ph sz="half" idx="1"/>
          </p:nvPr>
        </p:nvPicPr>
        <p:blipFill>
          <a:blip r:embed="rId1"/>
          <a:stretch>
            <a:fillRect/>
          </a:stretch>
        </p:blipFill>
        <p:spPr>
          <a:xfrm>
            <a:off x="488315" y="1047750"/>
            <a:ext cx="4197985" cy="3851275"/>
          </a:xfrm>
          <a:prstGeom prst="rect">
            <a:avLst/>
          </a:prstGeom>
        </p:spPr>
      </p:pic>
      <p:pic>
        <p:nvPicPr>
          <p:cNvPr id="6" name="Content Placeholder 5" descr="KE BANG ROI GO DET"/>
          <p:cNvPicPr>
            <a:picLocks noChangeAspect="1"/>
          </p:cNvPicPr>
          <p:nvPr>
            <p:ph sz="half" idx="2"/>
          </p:nvPr>
        </p:nvPicPr>
        <p:blipFill>
          <a:blip r:embed="rId2"/>
          <a:stretch>
            <a:fillRect/>
          </a:stretch>
        </p:blipFill>
        <p:spPr>
          <a:xfrm>
            <a:off x="5986780" y="1124585"/>
            <a:ext cx="4710430" cy="3851910"/>
          </a:xfrm>
          <a:prstGeom prst="rect">
            <a:avLst/>
          </a:prstGeom>
        </p:spPr>
      </p:pic>
      <p:pic>
        <p:nvPicPr>
          <p:cNvPr id="7" name="Picture 6" descr="HINH ROI QUE"/>
          <p:cNvPicPr>
            <a:picLocks noChangeAspect="1"/>
          </p:cNvPicPr>
          <p:nvPr/>
        </p:nvPicPr>
        <p:blipFill>
          <a:blip r:embed="rId3"/>
          <a:stretch>
            <a:fillRect/>
          </a:stretch>
        </p:blipFill>
        <p:spPr>
          <a:xfrm>
            <a:off x="3103245" y="4165600"/>
            <a:ext cx="2135505" cy="1850390"/>
          </a:xfrm>
          <a:prstGeom prst="rect">
            <a:avLst/>
          </a:prstGeom>
        </p:spPr>
      </p:pic>
      <p:pic>
        <p:nvPicPr>
          <p:cNvPr id="8" name="Picture 7" descr="RỐI GỖ DẸT"/>
          <p:cNvPicPr>
            <a:picLocks noChangeAspect="1"/>
          </p:cNvPicPr>
          <p:nvPr/>
        </p:nvPicPr>
        <p:blipFill>
          <a:blip r:embed="rId4"/>
          <a:stretch>
            <a:fillRect/>
          </a:stretch>
        </p:blipFill>
        <p:spPr>
          <a:xfrm>
            <a:off x="8892540" y="4165600"/>
            <a:ext cx="2181225" cy="18503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edg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edge">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grpId="0" nodeType="clickEffect">
                                  <p:stCondLst>
                                    <p:cond delay="0"/>
                                  </p:stCondLst>
                                  <p:childTnLst>
                                    <p:animScale>
                                      <p:cBhvr>
                                        <p:cTn id="2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Content Placeholder 4" descr="KE TREN MÂY"/>
          <p:cNvPicPr>
            <a:picLocks noChangeAspect="1"/>
          </p:cNvPicPr>
          <p:nvPr>
            <p:ph sz="half" idx="1"/>
          </p:nvPr>
        </p:nvPicPr>
        <p:blipFill>
          <a:blip r:embed="rId1"/>
          <a:stretch>
            <a:fillRect/>
          </a:stretch>
        </p:blipFill>
        <p:spPr>
          <a:xfrm>
            <a:off x="302260" y="238125"/>
            <a:ext cx="5181600" cy="5294630"/>
          </a:xfrm>
          <a:prstGeom prst="rect">
            <a:avLst/>
          </a:prstGeom>
        </p:spPr>
      </p:pic>
      <p:pic>
        <p:nvPicPr>
          <p:cNvPr id="6" name="Content Placeholder 5" descr="KE TREN TRANH"/>
          <p:cNvPicPr>
            <a:picLocks noChangeAspect="1"/>
          </p:cNvPicPr>
          <p:nvPr>
            <p:ph sz="half" idx="2"/>
          </p:nvPr>
        </p:nvPicPr>
        <p:blipFill>
          <a:blip r:embed="rId2"/>
          <a:stretch>
            <a:fillRect/>
          </a:stretch>
        </p:blipFill>
        <p:spPr>
          <a:xfrm>
            <a:off x="6227445" y="238125"/>
            <a:ext cx="5181600" cy="5294630"/>
          </a:xfrm>
          <a:prstGeom prst="rect">
            <a:avLst/>
          </a:prstGeom>
        </p:spPr>
      </p:pic>
      <p:sp>
        <p:nvSpPr>
          <p:cNvPr id="9" name="Text Box 8"/>
          <p:cNvSpPr txBox="1"/>
          <p:nvPr/>
        </p:nvSpPr>
        <p:spPr>
          <a:xfrm>
            <a:off x="7113270" y="5763260"/>
            <a:ext cx="3409950" cy="521970"/>
          </a:xfrm>
          <a:prstGeom prst="rect">
            <a:avLst/>
          </a:prstGeom>
          <a:noFill/>
          <a:ln>
            <a:solidFill>
              <a:schemeClr val="tx1"/>
            </a:solidFill>
          </a:ln>
        </p:spPr>
        <p:txBody>
          <a:bodyPr wrap="square" rtlCol="0">
            <a:spAutoFit/>
          </a:bodyPr>
          <a:p>
            <a:r>
              <a:rPr lang="en-US" sz="2800">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Kể chuyện theo tranh</a:t>
            </a:r>
            <a:endParaRPr lang="en-US" sz="2800">
              <a:gradFill>
                <a:gsLst>
                  <a:gs pos="0">
                    <a:srgbClr val="007BD3"/>
                  </a:gs>
                  <a:gs pos="100000">
                    <a:srgbClr val="034373"/>
                  </a:gs>
                </a:gsLst>
                <a:lin scaled="0"/>
              </a:gradFill>
              <a:latin typeface="Times New Roman" panose="02020603050405020304" pitchFamily="18" charset="0"/>
              <a:cs typeface="Times New Roman" panose="02020603050405020304" pitchFamily="18" charset="0"/>
            </a:endParaRPr>
          </a:p>
        </p:txBody>
      </p:sp>
      <p:sp>
        <p:nvSpPr>
          <p:cNvPr id="10" name="Title 9"/>
          <p:cNvSpPr/>
          <p:nvPr>
            <p:ph type="title"/>
          </p:nvPr>
        </p:nvSpPr>
        <p:spPr/>
        <p:txBody>
          <a:bodyPr/>
          <a:p>
            <a:endParaRPr lang="en-US"/>
          </a:p>
        </p:txBody>
      </p:sp>
      <p:sp>
        <p:nvSpPr>
          <p:cNvPr id="11" name="Text Box 10"/>
          <p:cNvSpPr txBox="1"/>
          <p:nvPr/>
        </p:nvSpPr>
        <p:spPr>
          <a:xfrm>
            <a:off x="1457325" y="5763260"/>
            <a:ext cx="3136900" cy="953135"/>
          </a:xfrm>
          <a:prstGeom prst="rect">
            <a:avLst/>
          </a:prstGeom>
          <a:noFill/>
          <a:ln>
            <a:solidFill>
              <a:schemeClr val="tx1"/>
            </a:solidFill>
          </a:ln>
        </p:spPr>
        <p:txBody>
          <a:bodyPr wrap="square" rtlCol="0">
            <a:spAutoFit/>
          </a:bodyPr>
          <a:p>
            <a:r>
              <a:rPr lang="en-US" sz="2800">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Kể chuyện sáng tạo</a:t>
            </a:r>
            <a:br>
              <a:rPr lang="en-US" sz="2800">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br>
            <a:r>
              <a:rPr lang="en-US" sz="2800">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trên mành giấy đan</a:t>
            </a:r>
            <a:endParaRPr lang="en-US" sz="2800">
              <a:gradFill>
                <a:gsLst>
                  <a:gs pos="0">
                    <a:srgbClr val="007BD3"/>
                  </a:gs>
                  <a:gs pos="100000">
                    <a:srgbClr val="034373"/>
                  </a:gs>
                </a:gsLst>
                <a:lin scaled="0"/>
              </a:gra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plus(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plus(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plus(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9" grpId="0" animBg="1"/>
      <p:bldP spid="9"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s 3"/>
          <p:cNvSpPr/>
          <p:nvPr/>
        </p:nvSpPr>
        <p:spPr>
          <a:xfrm>
            <a:off x="273685" y="147320"/>
            <a:ext cx="10999470" cy="706755"/>
          </a:xfrm>
          <a:prstGeom prst="rect">
            <a:avLst/>
          </a:prstGeom>
          <a:noFill/>
          <a:ln>
            <a:noFill/>
          </a:ln>
        </p:spPr>
        <p:txBody>
          <a:bodyPr wrap="square" rtlCol="0" anchor="t">
            <a:spAutoFit/>
          </a:bodyPr>
          <a:p>
            <a:pPr algn="ctr"/>
            <a:r>
              <a:rPr lang="en-US" altLang="zh-CN" sz="4000" b="1">
                <a:solidFill>
                  <a:srgbClr val="FF33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TRAO ĐỔI - PHỐI HỢP  VỚI PHỤ HUYNH</a:t>
            </a:r>
            <a:endParaRPr lang="en-US" altLang="zh-CN" sz="4000" b="1">
              <a:solidFill>
                <a:srgbClr val="FF33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pic>
        <p:nvPicPr>
          <p:cNvPr id="5" name="Content Placeholder 4" descr="z3952443662557_a7c1f9006b5d9b84b73e3c9f8a1b8a56"/>
          <p:cNvPicPr>
            <a:picLocks noChangeAspect="1"/>
          </p:cNvPicPr>
          <p:nvPr>
            <p:ph idx="1"/>
          </p:nvPr>
        </p:nvPicPr>
        <p:blipFill>
          <a:blip r:embed="rId1"/>
          <a:stretch>
            <a:fillRect/>
          </a:stretch>
        </p:blipFill>
        <p:spPr>
          <a:xfrm>
            <a:off x="1585595" y="1105535"/>
            <a:ext cx="8823325" cy="4843780"/>
          </a:xfrm>
          <a:prstGeom prst="rect">
            <a:avLst/>
          </a:prstGeom>
          <a:ln w="38100">
            <a:solidFill>
              <a:srgbClr val="00B0F0"/>
            </a:solidFill>
          </a:ln>
        </p:spPr>
      </p:pic>
      <p:sp>
        <p:nvSpPr>
          <p:cNvPr id="9" name="Text Box 8"/>
          <p:cNvSpPr txBox="1"/>
          <p:nvPr/>
        </p:nvSpPr>
        <p:spPr>
          <a:xfrm>
            <a:off x="2054860" y="6200775"/>
            <a:ext cx="7884795" cy="521970"/>
          </a:xfrm>
          <a:prstGeom prst="rect">
            <a:avLst/>
          </a:prstGeom>
          <a:noFill/>
          <a:ln>
            <a:solidFill>
              <a:schemeClr val="tx1"/>
            </a:solidFill>
          </a:ln>
        </p:spPr>
        <p:txBody>
          <a:bodyPr wrap="square" rtlCol="0">
            <a:spAutoFit/>
          </a:bodyPr>
          <a:p>
            <a:r>
              <a:rPr lang="en-US" sz="2800">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Phụ huynh đến trường tham gia chơi và học cùng con </a:t>
            </a:r>
            <a:endParaRPr lang="en-US" sz="2800">
              <a:gradFill>
                <a:gsLst>
                  <a:gs pos="0">
                    <a:srgbClr val="007BD3"/>
                  </a:gs>
                  <a:gs pos="100000">
                    <a:srgbClr val="034373"/>
                  </a:gs>
                </a:gsLst>
                <a:lin scaled="0"/>
              </a:gra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7"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0" fill="hold"/>
                                        <p:tgtEl>
                                          <p:spTgt spid="9"/>
                                        </p:tgtEl>
                                        <p:attrNameLst>
                                          <p:attrName>ppt_x</p:attrName>
                                        </p:attrNameLst>
                                      </p:cBhvr>
                                      <p:tavLst>
                                        <p:tav tm="0">
                                          <p:val>
                                            <p:strVal val="#ppt_x"/>
                                          </p:val>
                                        </p:tav>
                                        <p:tav tm="100000">
                                          <p:val>
                                            <p:strVal val="#ppt_x"/>
                                          </p:val>
                                        </p:tav>
                                      </p:tavLst>
                                    </p:anim>
                                    <p:anim calcmode="lin" valueType="num">
                                      <p:cBhvr additive="base">
                                        <p:cTn id="22" dur="5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9" grpId="0" animBg="1"/>
      <p:bldP spid="9"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p:nvPr/>
        </p:nvSpPr>
        <p:spPr>
          <a:xfrm>
            <a:off x="605790" y="292735"/>
            <a:ext cx="10784205" cy="6492875"/>
          </a:xfrm>
          <a:prstGeom prst="rect">
            <a:avLst/>
          </a:prstGeom>
          <a:noFill/>
        </p:spPr>
        <p:txBody>
          <a:bodyPr wrap="square" rtlCol="0" anchor="t">
            <a:spAutoFit/>
          </a:bodyPr>
          <a:p>
            <a:pPr algn="ctr"/>
            <a:r>
              <a:rPr lang="en-US" sz="3200" b="1" u="sng">
                <a:gradFill>
                  <a:gsLst>
                    <a:gs pos="0">
                      <a:srgbClr val="E30000"/>
                    </a:gs>
                    <a:gs pos="100000">
                      <a:srgbClr val="760303"/>
                    </a:gs>
                  </a:gsLst>
                  <a:lin scaled="0"/>
                </a:gradFill>
                <a:latin typeface="Times New Roman" panose="02020603050405020304" pitchFamily="18" charset="0"/>
                <a:cs typeface="Times New Roman" panose="02020603050405020304" pitchFamily="18" charset="0"/>
                <a:sym typeface="+mn-ea"/>
              </a:rPr>
              <a:t>NỘI DUNG TRAO ĐỔI:</a:t>
            </a:r>
            <a:endParaRPr lang="en-US" sz="3200" b="1" u="sng">
              <a:gradFill>
                <a:gsLst>
                  <a:gs pos="0">
                    <a:srgbClr val="E30000"/>
                  </a:gs>
                  <a:gs pos="100000">
                    <a:srgbClr val="760303"/>
                  </a:gs>
                </a:gsLst>
                <a:lin scaled="0"/>
              </a:gradFill>
              <a:latin typeface="Times New Roman" panose="02020603050405020304" pitchFamily="18" charset="0"/>
              <a:cs typeface="Times New Roman" panose="02020603050405020304" pitchFamily="18" charset="0"/>
              <a:sym typeface="+mn-ea"/>
            </a:endParaRPr>
          </a:p>
          <a:p>
            <a:pPr algn="l"/>
            <a:br>
              <a:rPr lang="en-US" sz="3200">
                <a:gradFill>
                  <a:gsLst>
                    <a:gs pos="0">
                      <a:srgbClr val="007BD3"/>
                    </a:gs>
                    <a:gs pos="100000">
                      <a:srgbClr val="034373"/>
                    </a:gs>
                  </a:gsLst>
                  <a:lin scaled="0"/>
                </a:gradFill>
                <a:latin typeface="Times New Roman" panose="02020603050405020304" pitchFamily="18" charset="0"/>
                <a:cs typeface="Times New Roman" panose="02020603050405020304" pitchFamily="18" charset="0"/>
                <a:sym typeface="+mn-ea"/>
              </a:rPr>
            </a:br>
            <a:r>
              <a:rPr lang="en-US" sz="3200">
                <a:gradFill>
                  <a:gsLst>
                    <a:gs pos="0">
                      <a:srgbClr val="007BD3"/>
                    </a:gs>
                    <a:gs pos="100000">
                      <a:srgbClr val="034373"/>
                    </a:gs>
                  </a:gsLst>
                  <a:lin scaled="0"/>
                </a:gradFill>
                <a:latin typeface="Times New Roman" panose="02020603050405020304" pitchFamily="18" charset="0"/>
                <a:cs typeface="Times New Roman" panose="02020603050405020304" pitchFamily="18" charset="0"/>
                <a:sym typeface="+mn-ea"/>
              </a:rPr>
              <a:t>-Tình hình, khả năng học tập, phát triển của trẻ về mặt ngôn ngữ có những ưu điểm - hạn chế gì</a:t>
            </a:r>
            <a:br>
              <a:rPr lang="en-US" sz="3200">
                <a:gradFill>
                  <a:gsLst>
                    <a:gs pos="0">
                      <a:srgbClr val="007BD3"/>
                    </a:gs>
                    <a:gs pos="100000">
                      <a:srgbClr val="034373"/>
                    </a:gs>
                  </a:gsLst>
                  <a:lin scaled="0"/>
                </a:gradFill>
                <a:latin typeface="Times New Roman" panose="02020603050405020304" pitchFamily="18" charset="0"/>
                <a:cs typeface="Times New Roman" panose="02020603050405020304" pitchFamily="18" charset="0"/>
                <a:sym typeface="+mn-ea"/>
              </a:rPr>
            </a:br>
            <a:r>
              <a:rPr lang="en-US" sz="3200">
                <a:gradFill>
                  <a:gsLst>
                    <a:gs pos="0">
                      <a:srgbClr val="007BD3"/>
                    </a:gs>
                    <a:gs pos="100000">
                      <a:srgbClr val="034373"/>
                    </a:gs>
                  </a:gsLst>
                  <a:lin scaled="0"/>
                </a:gradFill>
                <a:latin typeface="Times New Roman" panose="02020603050405020304" pitchFamily="18" charset="0"/>
                <a:cs typeface="Times New Roman" panose="02020603050405020304" pitchFamily="18" charset="0"/>
                <a:sym typeface="+mn-ea"/>
              </a:rPr>
              <a:t>-Các biện pháp cùng nhau phối hợp giữa GV và PH để tìm ra hướng khắc phục, phát triển cho từng cá nhân trẻ</a:t>
            </a:r>
            <a:br>
              <a:rPr lang="en-US" sz="3200">
                <a:gradFill>
                  <a:gsLst>
                    <a:gs pos="0">
                      <a:srgbClr val="007BD3"/>
                    </a:gs>
                    <a:gs pos="100000">
                      <a:srgbClr val="034373"/>
                    </a:gs>
                  </a:gsLst>
                  <a:lin scaled="0"/>
                </a:gradFill>
                <a:latin typeface="Times New Roman" panose="02020603050405020304" pitchFamily="18" charset="0"/>
                <a:cs typeface="Times New Roman" panose="02020603050405020304" pitchFamily="18" charset="0"/>
                <a:sym typeface="+mn-ea"/>
              </a:rPr>
            </a:br>
            <a:r>
              <a:rPr lang="en-US" sz="3200">
                <a:gradFill>
                  <a:gsLst>
                    <a:gs pos="0">
                      <a:srgbClr val="007BD3"/>
                    </a:gs>
                    <a:gs pos="100000">
                      <a:srgbClr val="034373"/>
                    </a:gs>
                  </a:gsLst>
                  <a:lin scaled="0"/>
                </a:gradFill>
                <a:latin typeface="Times New Roman" panose="02020603050405020304" pitchFamily="18" charset="0"/>
                <a:cs typeface="Times New Roman" panose="02020603050405020304" pitchFamily="18" charset="0"/>
                <a:sym typeface="+mn-ea"/>
              </a:rPr>
              <a:t>-Sự hướng dẫn nhiệt tình, chi tiết giải đáp cụ thể của GV dành cho PH khi có thắc mắc, nhu cầu như: </a:t>
            </a:r>
            <a:br>
              <a:rPr lang="en-US" sz="3200">
                <a:gradFill>
                  <a:gsLst>
                    <a:gs pos="0">
                      <a:srgbClr val="007BD3"/>
                    </a:gs>
                    <a:gs pos="100000">
                      <a:srgbClr val="034373"/>
                    </a:gs>
                  </a:gsLst>
                  <a:lin scaled="0"/>
                </a:gradFill>
                <a:latin typeface="Times New Roman" panose="02020603050405020304" pitchFamily="18" charset="0"/>
                <a:cs typeface="Times New Roman" panose="02020603050405020304" pitchFamily="18" charset="0"/>
                <a:sym typeface="+mn-ea"/>
              </a:rPr>
            </a:br>
            <a:r>
              <a:rPr lang="en-US" sz="3200">
                <a:gradFill>
                  <a:gsLst>
                    <a:gs pos="0">
                      <a:srgbClr val="007BD3"/>
                    </a:gs>
                    <a:gs pos="100000">
                      <a:srgbClr val="034373"/>
                    </a:gs>
                  </a:gsLst>
                  <a:lin scaled="0"/>
                </a:gradFill>
                <a:latin typeface="Times New Roman" panose="02020603050405020304" pitchFamily="18" charset="0"/>
                <a:cs typeface="Times New Roman" panose="02020603050405020304" pitchFamily="18" charset="0"/>
                <a:sym typeface="+mn-ea"/>
              </a:rPr>
              <a:t>+Tham khảo giáo án, cách dạy</a:t>
            </a:r>
            <a:br>
              <a:rPr lang="en-US" sz="3200">
                <a:gradFill>
                  <a:gsLst>
                    <a:gs pos="0">
                      <a:srgbClr val="007BD3"/>
                    </a:gs>
                    <a:gs pos="100000">
                      <a:srgbClr val="034373"/>
                    </a:gs>
                  </a:gsLst>
                  <a:lin scaled="0"/>
                </a:gradFill>
                <a:latin typeface="Times New Roman" panose="02020603050405020304" pitchFamily="18" charset="0"/>
                <a:cs typeface="Times New Roman" panose="02020603050405020304" pitchFamily="18" charset="0"/>
                <a:sym typeface="+mn-ea"/>
              </a:rPr>
            </a:br>
            <a:r>
              <a:rPr lang="en-US" sz="3200">
                <a:gradFill>
                  <a:gsLst>
                    <a:gs pos="0">
                      <a:srgbClr val="007BD3"/>
                    </a:gs>
                    <a:gs pos="100000">
                      <a:srgbClr val="034373"/>
                    </a:gs>
                  </a:gsLst>
                  <a:lin scaled="0"/>
                </a:gradFill>
                <a:latin typeface="Times New Roman" panose="02020603050405020304" pitchFamily="18" charset="0"/>
                <a:cs typeface="Times New Roman" panose="02020603050405020304" pitchFamily="18" charset="0"/>
                <a:sym typeface="+mn-ea"/>
              </a:rPr>
              <a:t>+Hỏi cách thức làm các loại học cụ</a:t>
            </a:r>
            <a:br>
              <a:rPr lang="en-US" sz="3200">
                <a:gradFill>
                  <a:gsLst>
                    <a:gs pos="0">
                      <a:srgbClr val="007BD3"/>
                    </a:gs>
                    <a:gs pos="100000">
                      <a:srgbClr val="034373"/>
                    </a:gs>
                  </a:gsLst>
                  <a:lin scaled="0"/>
                </a:gradFill>
                <a:latin typeface="Times New Roman" panose="02020603050405020304" pitchFamily="18" charset="0"/>
                <a:cs typeface="Times New Roman" panose="02020603050405020304" pitchFamily="18" charset="0"/>
                <a:sym typeface="+mn-ea"/>
              </a:rPr>
            </a:br>
            <a:r>
              <a:rPr lang="en-US" sz="3200">
                <a:gradFill>
                  <a:gsLst>
                    <a:gs pos="0">
                      <a:srgbClr val="007BD3"/>
                    </a:gs>
                    <a:gs pos="100000">
                      <a:srgbClr val="034373"/>
                    </a:gs>
                  </a:gsLst>
                  <a:lin scaled="0"/>
                </a:gradFill>
                <a:latin typeface="Times New Roman" panose="02020603050405020304" pitchFamily="18" charset="0"/>
                <a:cs typeface="Times New Roman" panose="02020603050405020304" pitchFamily="18" charset="0"/>
                <a:sym typeface="+mn-ea"/>
              </a:rPr>
              <a:t>+Mượn học cụ về nhà cùng học, chơi với bé</a:t>
            </a:r>
            <a:br>
              <a:rPr lang="en-US" sz="3200">
                <a:gradFill>
                  <a:gsLst>
                    <a:gs pos="0">
                      <a:srgbClr val="007BD3"/>
                    </a:gs>
                    <a:gs pos="100000">
                      <a:srgbClr val="034373"/>
                    </a:gs>
                  </a:gsLst>
                  <a:lin scaled="0"/>
                </a:gradFill>
                <a:latin typeface="Times New Roman" panose="02020603050405020304" pitchFamily="18" charset="0"/>
                <a:cs typeface="Times New Roman" panose="02020603050405020304" pitchFamily="18" charset="0"/>
                <a:sym typeface="+mn-ea"/>
              </a:rPr>
            </a:br>
            <a:r>
              <a:rPr lang="en-US" sz="3200">
                <a:gradFill>
                  <a:gsLst>
                    <a:gs pos="0">
                      <a:srgbClr val="007BD3"/>
                    </a:gs>
                    <a:gs pos="100000">
                      <a:srgbClr val="034373"/>
                    </a:gs>
                  </a:gsLst>
                  <a:lin scaled="0"/>
                </a:gradFill>
                <a:latin typeface="Times New Roman" panose="02020603050405020304" pitchFamily="18" charset="0"/>
                <a:cs typeface="Times New Roman" panose="02020603050405020304" pitchFamily="18" charset="0"/>
                <a:sym typeface="+mn-ea"/>
              </a:rPr>
              <a:t>-Gợi ý, mời PH đến tham quan môi trường lớp học, dự thao giảng, các tiết mẫu, chuyên đề</a:t>
            </a:r>
            <a:endParaRPr lang="en-US" sz="3200">
              <a:gradFill>
                <a:gsLst>
                  <a:gs pos="0">
                    <a:srgbClr val="007BD3"/>
                  </a:gs>
                  <a:gs pos="100000">
                    <a:srgbClr val="034373"/>
                  </a:gs>
                </a:gsLst>
                <a:lin scaled="0"/>
              </a:gradFill>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p:dissolve/>
      </p:transition>
    </mc:Choice>
    <mc:Fallback>
      <p:transition spd="slow">
        <p:dissolv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7"/>
          <p:cNvSpPr txBox="1"/>
          <p:nvPr/>
        </p:nvSpPr>
        <p:spPr>
          <a:xfrm>
            <a:off x="715645" y="1009650"/>
            <a:ext cx="10077450" cy="1198880"/>
          </a:xfrm>
          <a:prstGeom prst="rect">
            <a:avLst/>
          </a:prstGeom>
          <a:noFill/>
        </p:spPr>
        <p:txBody>
          <a:bodyPr wrap="square" rtlCol="0" anchor="t">
            <a:spAutoFit/>
          </a:bodyPr>
          <a:p>
            <a:pPr algn="l"/>
            <a:br>
              <a:rPr lang="en-US" sz="2400">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br>
            <a:br>
              <a:rPr lang="en-US" sz="2400">
                <a:gradFill>
                  <a:gsLst>
                    <a:gs pos="0">
                      <a:srgbClr val="007BD3"/>
                    </a:gs>
                    <a:gs pos="100000">
                      <a:srgbClr val="034373"/>
                    </a:gs>
                  </a:gsLst>
                  <a:lin scaled="0"/>
                </a:gradFill>
                <a:latin typeface="Times New Roman" panose="02020603050405020304" pitchFamily="18" charset="0"/>
                <a:cs typeface="Times New Roman" panose="02020603050405020304" pitchFamily="18" charset="0"/>
                <a:sym typeface="+mn-ea"/>
              </a:rPr>
            </a:br>
            <a:endParaRPr lang="en-US" sz="2400">
              <a:gradFill>
                <a:gsLst>
                  <a:gs pos="0">
                    <a:srgbClr val="007BD3"/>
                  </a:gs>
                  <a:gs pos="100000">
                    <a:srgbClr val="034373"/>
                  </a:gs>
                </a:gsLst>
                <a:lin scaled="0"/>
              </a:gradFill>
              <a:latin typeface="Times New Roman" panose="02020603050405020304" pitchFamily="18" charset="0"/>
              <a:cs typeface="Times New Roman" panose="02020603050405020304" pitchFamily="18" charset="0"/>
            </a:endParaRPr>
          </a:p>
        </p:txBody>
      </p:sp>
      <p:sp>
        <p:nvSpPr>
          <p:cNvPr id="9" name="Wave 8"/>
          <p:cNvSpPr/>
          <p:nvPr/>
        </p:nvSpPr>
        <p:spPr>
          <a:xfrm>
            <a:off x="333375" y="363855"/>
            <a:ext cx="11283950" cy="6064885"/>
          </a:xfrm>
          <a:prstGeom prst="wave">
            <a:avLst>
              <a:gd name="adj1" fmla="val 12500"/>
              <a:gd name="adj2" fmla="val -2845"/>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sz="3200" b="1" u="sng">
                <a:solidFill>
                  <a:srgbClr val="FF3300"/>
                </a:solidFill>
                <a:latin typeface="Times New Roman" panose="02020603050405020304" pitchFamily="18" charset="0"/>
                <a:cs typeface="Times New Roman" panose="02020603050405020304" pitchFamily="18" charset="0"/>
                <a:sym typeface="+mn-ea"/>
              </a:rPr>
              <a:t>HÌNH THỨC TRAO ĐỔI:</a:t>
            </a:r>
            <a:endParaRPr lang="en-US" sz="3200" b="1" u="sng">
              <a:solidFill>
                <a:srgbClr val="FF3300"/>
              </a:solidFill>
              <a:latin typeface="Times New Roman" panose="02020603050405020304" pitchFamily="18" charset="0"/>
              <a:cs typeface="Times New Roman" panose="02020603050405020304" pitchFamily="18" charset="0"/>
              <a:sym typeface="+mn-ea"/>
            </a:endParaRPr>
          </a:p>
          <a:p>
            <a:pPr algn="l"/>
            <a:endParaRPr lang="en-US" b="1" u="sng">
              <a:solidFill>
                <a:srgbClr val="FF3300"/>
              </a:solidFill>
              <a:latin typeface="Times New Roman" panose="02020603050405020304" pitchFamily="18" charset="0"/>
              <a:cs typeface="Times New Roman" panose="02020603050405020304" pitchFamily="18" charset="0"/>
              <a:sym typeface="+mn-ea"/>
            </a:endParaRPr>
          </a:p>
          <a:p>
            <a:pPr algn="l"/>
            <a:br>
              <a:rPr lang="en-US" b="1" u="sng">
                <a:solidFill>
                  <a:srgbClr val="FF3300"/>
                </a:solidFill>
                <a:latin typeface="Times New Roman" panose="02020603050405020304" pitchFamily="18" charset="0"/>
                <a:cs typeface="Times New Roman" panose="02020603050405020304" pitchFamily="18" charset="0"/>
                <a:sym typeface="+mn-ea"/>
              </a:rPr>
            </a:br>
            <a:r>
              <a:rPr lang="en-US" sz="3200">
                <a:gradFill>
                  <a:gsLst>
                    <a:gs pos="0">
                      <a:srgbClr val="007BD3"/>
                    </a:gs>
                    <a:gs pos="100000">
                      <a:srgbClr val="034373"/>
                    </a:gs>
                  </a:gsLst>
                  <a:lin scaled="0"/>
                </a:gradFill>
                <a:latin typeface="Times New Roman" panose="02020603050405020304" pitchFamily="18" charset="0"/>
                <a:cs typeface="Times New Roman" panose="02020603050405020304" pitchFamily="18" charset="0"/>
                <a:sym typeface="+mn-ea"/>
              </a:rPr>
              <a:t>-Trong giờ đón trả trẻ</a:t>
            </a:r>
            <a:br>
              <a:rPr lang="en-US" sz="3200">
                <a:gradFill>
                  <a:gsLst>
                    <a:gs pos="0">
                      <a:srgbClr val="007BD3"/>
                    </a:gs>
                    <a:gs pos="100000">
                      <a:srgbClr val="034373"/>
                    </a:gs>
                  </a:gsLst>
                  <a:lin scaled="0"/>
                </a:gradFill>
                <a:latin typeface="Times New Roman" panose="02020603050405020304" pitchFamily="18" charset="0"/>
                <a:cs typeface="Times New Roman" panose="02020603050405020304" pitchFamily="18" charset="0"/>
                <a:sym typeface="+mn-ea"/>
              </a:rPr>
            </a:br>
            <a:r>
              <a:rPr lang="en-US" sz="3200">
                <a:gradFill>
                  <a:gsLst>
                    <a:gs pos="0">
                      <a:srgbClr val="007BD3"/>
                    </a:gs>
                    <a:gs pos="100000">
                      <a:srgbClr val="034373"/>
                    </a:gs>
                  </a:gsLst>
                  <a:lin scaled="0"/>
                </a:gradFill>
                <a:latin typeface="Times New Roman" panose="02020603050405020304" pitchFamily="18" charset="0"/>
                <a:cs typeface="Times New Roman" panose="02020603050405020304" pitchFamily="18" charset="0"/>
                <a:sym typeface="+mn-ea"/>
              </a:rPr>
              <a:t>-Qua bảng tin tuyên truyền</a:t>
            </a:r>
            <a:br>
              <a:rPr lang="en-US" sz="3200">
                <a:gradFill>
                  <a:gsLst>
                    <a:gs pos="0">
                      <a:srgbClr val="007BD3"/>
                    </a:gs>
                    <a:gs pos="100000">
                      <a:srgbClr val="034373"/>
                    </a:gs>
                  </a:gsLst>
                  <a:lin scaled="0"/>
                </a:gradFill>
                <a:latin typeface="Times New Roman" panose="02020603050405020304" pitchFamily="18" charset="0"/>
                <a:cs typeface="Times New Roman" panose="02020603050405020304" pitchFamily="18" charset="0"/>
                <a:sym typeface="+mn-ea"/>
              </a:rPr>
            </a:br>
            <a:r>
              <a:rPr lang="en-US" sz="3200">
                <a:gradFill>
                  <a:gsLst>
                    <a:gs pos="0">
                      <a:srgbClr val="007BD3"/>
                    </a:gs>
                    <a:gs pos="100000">
                      <a:srgbClr val="034373"/>
                    </a:gs>
                  </a:gsLst>
                  <a:lin scaled="0"/>
                </a:gradFill>
                <a:latin typeface="Times New Roman" panose="02020603050405020304" pitchFamily="18" charset="0"/>
                <a:cs typeface="Times New Roman" panose="02020603050405020304" pitchFamily="18" charset="0"/>
                <a:sym typeface="+mn-ea"/>
              </a:rPr>
              <a:t>-Qua Group Zalo của Lớp</a:t>
            </a:r>
            <a:endParaRPr lang="en-US" sz="3200">
              <a:gradFill>
                <a:gsLst>
                  <a:gs pos="0">
                    <a:srgbClr val="007BD3"/>
                  </a:gs>
                  <a:gs pos="100000">
                    <a:srgbClr val="034373"/>
                  </a:gs>
                </a:gsLst>
                <a:lin scaled="0"/>
              </a:gradFill>
              <a:latin typeface="Times New Roman" panose="02020603050405020304" pitchFamily="18" charset="0"/>
              <a:cs typeface="Times New Roman" panose="02020603050405020304" pitchFamily="18" charset="0"/>
              <a:sym typeface="+mn-ea"/>
            </a:endParaRPr>
          </a:p>
          <a:p>
            <a:pPr algn="l"/>
            <a:endParaRPr lang="en-US" sz="3200">
              <a:gradFill>
                <a:gsLst>
                  <a:gs pos="0">
                    <a:srgbClr val="007BD3"/>
                  </a:gs>
                  <a:gs pos="100000">
                    <a:srgbClr val="034373"/>
                  </a:gs>
                </a:gsLst>
                <a:lin scaled="0"/>
              </a:gra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Wave 4"/>
          <p:cNvSpPr/>
          <p:nvPr/>
        </p:nvSpPr>
        <p:spPr>
          <a:xfrm>
            <a:off x="333375" y="311150"/>
            <a:ext cx="11524615" cy="6546850"/>
          </a:xfrm>
          <a:prstGeom prst="wave">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sz="3200" b="1" u="sng">
                <a:solidFill>
                  <a:srgbClr val="FF3300"/>
                </a:solidFill>
                <a:latin typeface="Times New Roman" panose="02020603050405020304" pitchFamily="18" charset="0"/>
                <a:cs typeface="Times New Roman" panose="02020603050405020304" pitchFamily="18" charset="0"/>
                <a:sym typeface="+mn-ea"/>
              </a:rPr>
              <a:t>NHÌN NHẬN ĐÁNH GIÁ KẾT QUẢ:</a:t>
            </a:r>
            <a:endParaRPr lang="en-US" sz="3200" b="1" u="sng">
              <a:solidFill>
                <a:srgbClr val="FF3300"/>
              </a:solidFill>
              <a:latin typeface="Times New Roman" panose="02020603050405020304" pitchFamily="18" charset="0"/>
              <a:cs typeface="Times New Roman" panose="02020603050405020304" pitchFamily="18" charset="0"/>
              <a:sym typeface="+mn-ea"/>
            </a:endParaRPr>
          </a:p>
          <a:p>
            <a:pPr algn="l"/>
            <a:endParaRPr lang="en-US" sz="3200" b="1" u="sng">
              <a:solidFill>
                <a:srgbClr val="FF3300"/>
              </a:solidFill>
              <a:latin typeface="Times New Roman" panose="02020603050405020304" pitchFamily="18" charset="0"/>
              <a:cs typeface="Times New Roman" panose="02020603050405020304" pitchFamily="18" charset="0"/>
              <a:sym typeface="+mn-ea"/>
            </a:endParaRPr>
          </a:p>
          <a:p>
            <a:pPr algn="l"/>
            <a:br>
              <a:rPr lang="en-US" sz="3200" b="1" u="sng">
                <a:solidFill>
                  <a:srgbClr val="FF3300"/>
                </a:solidFill>
                <a:latin typeface="Times New Roman" panose="02020603050405020304" pitchFamily="18" charset="0"/>
                <a:cs typeface="Times New Roman" panose="02020603050405020304" pitchFamily="18" charset="0"/>
                <a:sym typeface="+mn-ea"/>
              </a:rPr>
            </a:br>
            <a:r>
              <a:rPr lang="en-US" sz="3200">
                <a:gradFill>
                  <a:gsLst>
                    <a:gs pos="0">
                      <a:srgbClr val="007BD3"/>
                    </a:gs>
                    <a:gs pos="100000">
                      <a:srgbClr val="034373"/>
                    </a:gs>
                  </a:gsLst>
                  <a:lin scaled="0"/>
                </a:gradFill>
                <a:latin typeface="Times New Roman" panose="02020603050405020304" pitchFamily="18" charset="0"/>
                <a:cs typeface="Times New Roman" panose="02020603050405020304" pitchFamily="18" charset="0"/>
                <a:sym typeface="+mn-ea"/>
              </a:rPr>
              <a:t>-Đã kết hợp làm tốt và chưa tốt những gì.</a:t>
            </a:r>
            <a:br>
              <a:rPr lang="en-US" sz="3200">
                <a:gradFill>
                  <a:gsLst>
                    <a:gs pos="0">
                      <a:srgbClr val="007BD3"/>
                    </a:gs>
                    <a:gs pos="100000">
                      <a:srgbClr val="034373"/>
                    </a:gs>
                  </a:gsLst>
                  <a:lin scaled="0"/>
                </a:gradFill>
                <a:latin typeface="Times New Roman" panose="02020603050405020304" pitchFamily="18" charset="0"/>
                <a:cs typeface="Times New Roman" panose="02020603050405020304" pitchFamily="18" charset="0"/>
                <a:sym typeface="+mn-ea"/>
              </a:rPr>
            </a:br>
            <a:r>
              <a:rPr lang="en-US" sz="3200">
                <a:gradFill>
                  <a:gsLst>
                    <a:gs pos="0">
                      <a:srgbClr val="007BD3"/>
                    </a:gs>
                    <a:gs pos="100000">
                      <a:srgbClr val="034373"/>
                    </a:gs>
                  </a:gsLst>
                  <a:lin scaled="0"/>
                </a:gradFill>
                <a:latin typeface="Times New Roman" panose="02020603050405020304" pitchFamily="18" charset="0"/>
                <a:cs typeface="Times New Roman" panose="02020603050405020304" pitchFamily="18" charset="0"/>
                <a:sym typeface="+mn-ea"/>
              </a:rPr>
              <a:t>-Hướng phát triển cho sắp tới là cần xây dựng và phối hợp những gì</a:t>
            </a:r>
            <a:endParaRPr lang="en-US" sz="3200">
              <a:gradFill>
                <a:gsLst>
                  <a:gs pos="0">
                    <a:srgbClr val="007BD3"/>
                  </a:gs>
                  <a:gs pos="100000">
                    <a:srgbClr val="034373"/>
                  </a:gs>
                </a:gsLst>
                <a:lin scaled="0"/>
              </a:gradFill>
              <a:latin typeface="Times New Roman" panose="02020603050405020304" pitchFamily="18" charset="0"/>
              <a:cs typeface="Times New Roman" panose="02020603050405020304" pitchFamily="18" charset="0"/>
            </a:endParaRPr>
          </a:p>
          <a:p>
            <a:pPr algn="l"/>
            <a:endParaRPr lang="en-US" sz="3200">
              <a:gradFill>
                <a:gsLst>
                  <a:gs pos="0">
                    <a:srgbClr val="007BD3"/>
                  </a:gs>
                  <a:gs pos="100000">
                    <a:srgbClr val="034373"/>
                  </a:gs>
                </a:gsLst>
                <a:lin scaled="0"/>
              </a:gra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MY DOC SACH"/>
          <p:cNvPicPr>
            <a:picLocks noChangeAspect="1"/>
          </p:cNvPicPr>
          <p:nvPr>
            <p:ph sz="half" idx="1"/>
          </p:nvPr>
        </p:nvPicPr>
        <p:blipFill>
          <a:blip r:embed="rId1"/>
          <a:stretch>
            <a:fillRect/>
          </a:stretch>
        </p:blipFill>
        <p:spPr>
          <a:xfrm>
            <a:off x="396240" y="365125"/>
            <a:ext cx="5201285" cy="5476240"/>
          </a:xfrm>
          <a:prstGeom prst="rect">
            <a:avLst/>
          </a:prstGeom>
          <a:ln w="38100">
            <a:gradFill>
              <a:gsLst>
                <a:gs pos="0">
                  <a:srgbClr val="007BD3"/>
                </a:gs>
                <a:gs pos="100000">
                  <a:srgbClr val="034373"/>
                </a:gs>
              </a:gsLst>
            </a:gradFill>
          </a:ln>
        </p:spPr>
      </p:pic>
      <p:pic>
        <p:nvPicPr>
          <p:cNvPr id="6" name="Content Placeholder 5" descr="BE DOC SACH"/>
          <p:cNvPicPr>
            <a:picLocks noChangeAspect="1"/>
          </p:cNvPicPr>
          <p:nvPr>
            <p:ph sz="half" idx="2"/>
          </p:nvPr>
        </p:nvPicPr>
        <p:blipFill>
          <a:blip r:embed="rId2"/>
          <a:stretch>
            <a:fillRect/>
          </a:stretch>
        </p:blipFill>
        <p:spPr>
          <a:xfrm>
            <a:off x="6805930" y="365125"/>
            <a:ext cx="4797425" cy="5475605"/>
          </a:xfrm>
          <a:prstGeom prst="rect">
            <a:avLst/>
          </a:prstGeom>
          <a:ln w="38100">
            <a:solidFill>
              <a:srgbClr val="002060"/>
            </a:solidFill>
          </a:ln>
        </p:spPr>
      </p:pic>
      <p:sp>
        <p:nvSpPr>
          <p:cNvPr id="9" name="Text Box 8"/>
          <p:cNvSpPr txBox="1"/>
          <p:nvPr/>
        </p:nvSpPr>
        <p:spPr>
          <a:xfrm>
            <a:off x="499110" y="5937885"/>
            <a:ext cx="11005185" cy="829945"/>
          </a:xfrm>
          <a:prstGeom prst="rect">
            <a:avLst/>
          </a:prstGeom>
          <a:noFill/>
          <a:ln>
            <a:solidFill>
              <a:schemeClr val="tx1"/>
            </a:solidFill>
          </a:ln>
        </p:spPr>
        <p:txBody>
          <a:bodyPr wrap="square" rtlCol="0">
            <a:spAutoFit/>
          </a:bodyPr>
          <a:p>
            <a:pPr algn="ctr"/>
            <a:r>
              <a:rPr lang="en-US" sz="2400">
                <a:solidFill>
                  <a:srgbClr val="0070C0"/>
                </a:solidFill>
                <a:latin typeface="Times New Roman" panose="02020603050405020304" pitchFamily="18" charset="0"/>
                <a:cs typeface="Times New Roman" panose="02020603050405020304" pitchFamily="18" charset="0"/>
              </a:rPr>
              <a:t>Khuyến khích Phụ huynh hỗ trợ tăng cường bé xem sách truyện ở nhà, </a:t>
            </a:r>
            <a:br>
              <a:rPr lang="en-US" sz="2400">
                <a:solidFill>
                  <a:srgbClr val="0070C0"/>
                </a:solidFill>
                <a:latin typeface="Times New Roman" panose="02020603050405020304" pitchFamily="18" charset="0"/>
                <a:cs typeface="Times New Roman" panose="02020603050405020304" pitchFamily="18" charset="0"/>
              </a:rPr>
            </a:br>
            <a:r>
              <a:rPr lang="en-US" sz="2400">
                <a:solidFill>
                  <a:srgbClr val="0070C0"/>
                </a:solidFill>
                <a:latin typeface="Times New Roman" panose="02020603050405020304" pitchFamily="18" charset="0"/>
                <a:cs typeface="Times New Roman" panose="02020603050405020304" pitchFamily="18" charset="0"/>
              </a:rPr>
              <a:t>động viên bé kể lại cho Ba Mẹ cùng nghe</a:t>
            </a:r>
            <a:endParaRPr lang="en-US" sz="240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213350" y="370110"/>
            <a:ext cx="7645235" cy="6487885"/>
          </a:xfrm>
          <a:noFill/>
          <a:ln>
            <a:solidFill>
              <a:schemeClr val="bg1"/>
            </a:solidFill>
          </a:ln>
        </p:spPr>
        <p:txBody>
          <a:bodyPr anchor="ctr">
            <a:normAutofit fontScale="85000" lnSpcReduction="10000"/>
          </a:bodyPr>
          <a:lstStyle/>
          <a:p>
            <a:r>
              <a:rPr lang="en-US" sz="3100" dirty="0" err="1">
                <a:solidFill>
                  <a:srgbClr val="FF0000"/>
                </a:solidFill>
                <a:latin typeface="Times New Roman" panose="02020603050405020304" pitchFamily="18" charset="0"/>
                <a:cs typeface="Times New Roman" panose="02020603050405020304" pitchFamily="18" charset="0"/>
              </a:rPr>
              <a:t>Năm</a:t>
            </a:r>
            <a:r>
              <a:rPr lang="en-US" sz="3100" dirty="0">
                <a:solidFill>
                  <a:srgbClr val="FF0000"/>
                </a:solidFill>
                <a:latin typeface="Times New Roman" panose="02020603050405020304" pitchFamily="18" charset="0"/>
                <a:cs typeface="Times New Roman" panose="02020603050405020304" pitchFamily="18" charset="0"/>
              </a:rPr>
              <a:t> </a:t>
            </a:r>
            <a:r>
              <a:rPr lang="en-US" sz="3100" dirty="0" err="1">
                <a:solidFill>
                  <a:srgbClr val="FF0000"/>
                </a:solidFill>
                <a:latin typeface="Times New Roman" panose="02020603050405020304" pitchFamily="18" charset="0"/>
                <a:cs typeface="Times New Roman" panose="02020603050405020304" pitchFamily="18" charset="0"/>
              </a:rPr>
              <a:t>học</a:t>
            </a:r>
            <a:r>
              <a:rPr lang="en-US" sz="3100" dirty="0">
                <a:solidFill>
                  <a:srgbClr val="FF0000"/>
                </a:solidFill>
                <a:latin typeface="Times New Roman" panose="02020603050405020304" pitchFamily="18" charset="0"/>
                <a:cs typeface="Times New Roman" panose="02020603050405020304" pitchFamily="18" charset="0"/>
              </a:rPr>
              <a:t> </a:t>
            </a:r>
            <a:r>
              <a:rPr lang="en-US" sz="3100" dirty="0" err="1">
                <a:solidFill>
                  <a:srgbClr val="FF0000"/>
                </a:solidFill>
                <a:latin typeface="Times New Roman" panose="02020603050405020304" pitchFamily="18" charset="0"/>
                <a:cs typeface="Times New Roman" panose="02020603050405020304" pitchFamily="18" charset="0"/>
              </a:rPr>
              <a:t>này</a:t>
            </a:r>
            <a:r>
              <a:rPr lang="en-US" sz="3100" dirty="0">
                <a:solidFill>
                  <a:srgbClr val="FF0000"/>
                </a:solidFill>
                <a:latin typeface="Times New Roman" panose="02020603050405020304" pitchFamily="18" charset="0"/>
                <a:cs typeface="Times New Roman" panose="02020603050405020304" pitchFamily="18" charset="0"/>
              </a:rPr>
              <a:t> </a:t>
            </a:r>
            <a:r>
              <a:rPr lang="en-US" sz="3100" dirty="0" err="1">
                <a:solidFill>
                  <a:srgbClr val="FF0000"/>
                </a:solidFill>
                <a:latin typeface="Times New Roman" panose="02020603050405020304" pitchFamily="18" charset="0"/>
                <a:cs typeface="Times New Roman" panose="02020603050405020304" pitchFamily="18" charset="0"/>
              </a:rPr>
              <a:t>tôi</a:t>
            </a:r>
            <a:r>
              <a:rPr lang="en-US" sz="3100" dirty="0">
                <a:solidFill>
                  <a:srgbClr val="FF0000"/>
                </a:solidFill>
                <a:latin typeface="Times New Roman" panose="02020603050405020304" pitchFamily="18" charset="0"/>
                <a:cs typeface="Times New Roman" panose="02020603050405020304" pitchFamily="18" charset="0"/>
              </a:rPr>
              <a:t> </a:t>
            </a:r>
            <a:r>
              <a:rPr lang="en-US" sz="3100" dirty="0" err="1">
                <a:solidFill>
                  <a:srgbClr val="FF0000"/>
                </a:solidFill>
                <a:latin typeface="Times New Roman" panose="02020603050405020304" pitchFamily="18" charset="0"/>
                <a:cs typeface="Times New Roman" panose="02020603050405020304" pitchFamily="18" charset="0"/>
              </a:rPr>
              <a:t>được</a:t>
            </a:r>
            <a:r>
              <a:rPr lang="en-US" sz="3100" dirty="0">
                <a:solidFill>
                  <a:srgbClr val="FF0000"/>
                </a:solidFill>
                <a:latin typeface="Times New Roman" panose="02020603050405020304" pitchFamily="18" charset="0"/>
                <a:cs typeface="Times New Roman" panose="02020603050405020304" pitchFamily="18" charset="0"/>
              </a:rPr>
              <a:t> </a:t>
            </a:r>
            <a:r>
              <a:rPr lang="en-US" sz="3100" dirty="0" err="1">
                <a:solidFill>
                  <a:srgbClr val="FF0000"/>
                </a:solidFill>
                <a:latin typeface="Times New Roman" panose="02020603050405020304" pitchFamily="18" charset="0"/>
                <a:cs typeface="Times New Roman" panose="02020603050405020304" pitchFamily="18" charset="0"/>
              </a:rPr>
              <a:t>phân</a:t>
            </a:r>
            <a:r>
              <a:rPr lang="en-US" sz="3100" dirty="0">
                <a:solidFill>
                  <a:srgbClr val="FF0000"/>
                </a:solidFill>
                <a:latin typeface="Times New Roman" panose="02020603050405020304" pitchFamily="18" charset="0"/>
                <a:cs typeface="Times New Roman" panose="02020603050405020304" pitchFamily="18" charset="0"/>
              </a:rPr>
              <a:t> </a:t>
            </a:r>
            <a:r>
              <a:rPr lang="en-US" sz="3100" dirty="0" err="1">
                <a:solidFill>
                  <a:srgbClr val="FF0000"/>
                </a:solidFill>
                <a:latin typeface="Times New Roman" panose="02020603050405020304" pitchFamily="18" charset="0"/>
                <a:cs typeface="Times New Roman" panose="02020603050405020304" pitchFamily="18" charset="0"/>
              </a:rPr>
              <a:t>công</a:t>
            </a:r>
            <a:r>
              <a:rPr lang="en-US" sz="3100" dirty="0">
                <a:solidFill>
                  <a:srgbClr val="FF0000"/>
                </a:solidFill>
                <a:latin typeface="Times New Roman" panose="02020603050405020304" pitchFamily="18" charset="0"/>
                <a:cs typeface="Times New Roman" panose="02020603050405020304" pitchFamily="18" charset="0"/>
              </a:rPr>
              <a:t> </a:t>
            </a:r>
            <a:r>
              <a:rPr lang="en-US" sz="3100" dirty="0" err="1">
                <a:solidFill>
                  <a:srgbClr val="FF0000"/>
                </a:solidFill>
                <a:latin typeface="Times New Roman" panose="02020603050405020304" pitchFamily="18" charset="0"/>
                <a:cs typeface="Times New Roman" panose="02020603050405020304" pitchFamily="18" charset="0"/>
              </a:rPr>
              <a:t>trực</a:t>
            </a:r>
            <a:r>
              <a:rPr lang="en-US" sz="3100" dirty="0">
                <a:solidFill>
                  <a:srgbClr val="FF0000"/>
                </a:solidFill>
                <a:latin typeface="Times New Roman" panose="02020603050405020304" pitchFamily="18" charset="0"/>
                <a:cs typeface="Times New Roman" panose="02020603050405020304" pitchFamily="18" charset="0"/>
              </a:rPr>
              <a:t> </a:t>
            </a:r>
            <a:r>
              <a:rPr lang="en-US" sz="3100" dirty="0" err="1">
                <a:solidFill>
                  <a:srgbClr val="FF0000"/>
                </a:solidFill>
                <a:latin typeface="Times New Roman" panose="02020603050405020304" pitchFamily="18" charset="0"/>
                <a:cs typeface="Times New Roman" panose="02020603050405020304" pitchFamily="18" charset="0"/>
              </a:rPr>
              <a:t>tiếp</a:t>
            </a:r>
            <a:r>
              <a:rPr lang="en-US" sz="3100" dirty="0">
                <a:solidFill>
                  <a:srgbClr val="FF0000"/>
                </a:solidFill>
                <a:latin typeface="Times New Roman" panose="02020603050405020304" pitchFamily="18" charset="0"/>
                <a:cs typeface="Times New Roman" panose="02020603050405020304" pitchFamily="18" charset="0"/>
              </a:rPr>
              <a:t> </a:t>
            </a:r>
            <a:r>
              <a:rPr lang="en-US" sz="3100" dirty="0" err="1">
                <a:solidFill>
                  <a:srgbClr val="FF0000"/>
                </a:solidFill>
                <a:latin typeface="Times New Roman" panose="02020603050405020304" pitchFamily="18" charset="0"/>
                <a:cs typeface="Times New Roman" panose="02020603050405020304" pitchFamily="18" charset="0"/>
              </a:rPr>
              <a:t>giảng</a:t>
            </a:r>
            <a:r>
              <a:rPr lang="en-US" sz="3100" dirty="0">
                <a:solidFill>
                  <a:srgbClr val="FF0000"/>
                </a:solidFill>
                <a:latin typeface="Times New Roman" panose="02020603050405020304" pitchFamily="18" charset="0"/>
                <a:cs typeface="Times New Roman" panose="02020603050405020304" pitchFamily="18" charset="0"/>
              </a:rPr>
              <a:t> </a:t>
            </a:r>
            <a:r>
              <a:rPr lang="en-US" sz="3100" dirty="0" err="1">
                <a:solidFill>
                  <a:srgbClr val="FF0000"/>
                </a:solidFill>
                <a:latin typeface="Times New Roman" panose="02020603050405020304" pitchFamily="18" charset="0"/>
                <a:cs typeface="Times New Roman" panose="02020603050405020304" pitchFamily="18" charset="0"/>
              </a:rPr>
              <a:t>dạy</a:t>
            </a:r>
            <a:r>
              <a:rPr lang="en-US" sz="3100" dirty="0">
                <a:solidFill>
                  <a:srgbClr val="FF0000"/>
                </a:solidFill>
                <a:latin typeface="Times New Roman" panose="02020603050405020304" pitchFamily="18" charset="0"/>
                <a:cs typeface="Times New Roman" panose="02020603050405020304" pitchFamily="18" charset="0"/>
              </a:rPr>
              <a:t> </a:t>
            </a:r>
            <a:r>
              <a:rPr lang="en-US" sz="3100" dirty="0" err="1">
                <a:solidFill>
                  <a:srgbClr val="FF0000"/>
                </a:solidFill>
                <a:latin typeface="Times New Roman" panose="02020603050405020304" pitchFamily="18" charset="0"/>
                <a:cs typeface="Times New Roman" panose="02020603050405020304" pitchFamily="18" charset="0"/>
              </a:rPr>
              <a:t>lớp</a:t>
            </a:r>
            <a:r>
              <a:rPr lang="en-US" sz="3100" dirty="0">
                <a:solidFill>
                  <a:srgbClr val="FF0000"/>
                </a:solidFill>
                <a:latin typeface="Times New Roman" panose="02020603050405020304" pitchFamily="18" charset="0"/>
                <a:cs typeface="Times New Roman" panose="02020603050405020304" pitchFamily="18" charset="0"/>
              </a:rPr>
              <a:t> </a:t>
            </a:r>
            <a:r>
              <a:rPr lang="en-US" sz="3100" dirty="0" err="1">
                <a:solidFill>
                  <a:srgbClr val="FF0000"/>
                </a:solidFill>
                <a:latin typeface="Times New Roman" panose="02020603050405020304" pitchFamily="18" charset="0"/>
                <a:cs typeface="Times New Roman" panose="02020603050405020304" pitchFamily="18" charset="0"/>
              </a:rPr>
              <a:t>Mầm</a:t>
            </a:r>
            <a:r>
              <a:rPr lang="en-US" sz="3100" dirty="0">
                <a:solidFill>
                  <a:srgbClr val="FF0000"/>
                </a:solidFill>
                <a:latin typeface="Times New Roman" panose="02020603050405020304" pitchFamily="18" charset="0"/>
                <a:cs typeface="Times New Roman" panose="02020603050405020304" pitchFamily="18" charset="0"/>
              </a:rPr>
              <a:t> </a:t>
            </a:r>
            <a:r>
              <a:rPr lang="en-US" sz="3100" dirty="0" err="1">
                <a:solidFill>
                  <a:srgbClr val="FF0000"/>
                </a:solidFill>
                <a:latin typeface="Times New Roman" panose="02020603050405020304" pitchFamily="18" charset="0"/>
                <a:cs typeface="Times New Roman" panose="02020603050405020304" pitchFamily="18" charset="0"/>
              </a:rPr>
              <a:t>với</a:t>
            </a:r>
            <a:r>
              <a:rPr lang="en-US" sz="3100" dirty="0">
                <a:solidFill>
                  <a:srgbClr val="FF0000"/>
                </a:solidFill>
                <a:latin typeface="Times New Roman" panose="02020603050405020304" pitchFamily="18" charset="0"/>
                <a:cs typeface="Times New Roman" panose="02020603050405020304" pitchFamily="18" charset="0"/>
              </a:rPr>
              <a:t> </a:t>
            </a:r>
            <a:r>
              <a:rPr lang="en-US" sz="3100" dirty="0" err="1">
                <a:solidFill>
                  <a:srgbClr val="FF0000"/>
                </a:solidFill>
                <a:latin typeface="Times New Roman" panose="02020603050405020304" pitchFamily="18" charset="0"/>
                <a:cs typeface="Times New Roman" panose="02020603050405020304" pitchFamily="18" charset="0"/>
              </a:rPr>
              <a:t>sĩ</a:t>
            </a:r>
            <a:r>
              <a:rPr lang="en-US" sz="3100" dirty="0">
                <a:solidFill>
                  <a:srgbClr val="FF0000"/>
                </a:solidFill>
                <a:latin typeface="Times New Roman" panose="02020603050405020304" pitchFamily="18" charset="0"/>
                <a:cs typeface="Times New Roman" panose="02020603050405020304" pitchFamily="18" charset="0"/>
              </a:rPr>
              <a:t> </a:t>
            </a:r>
            <a:r>
              <a:rPr lang="en-US" sz="3100" dirty="0" err="1">
                <a:solidFill>
                  <a:srgbClr val="FF0000"/>
                </a:solidFill>
                <a:latin typeface="Times New Roman" panose="02020603050405020304" pitchFamily="18" charset="0"/>
                <a:cs typeface="Times New Roman" panose="02020603050405020304" pitchFamily="18" charset="0"/>
              </a:rPr>
              <a:t>số</a:t>
            </a:r>
            <a:r>
              <a:rPr lang="en-US" sz="3100" dirty="0">
                <a:solidFill>
                  <a:srgbClr val="FF0000"/>
                </a:solidFill>
                <a:latin typeface="Times New Roman" panose="02020603050405020304" pitchFamily="18" charset="0"/>
                <a:cs typeface="Times New Roman" panose="02020603050405020304" pitchFamily="18" charset="0"/>
              </a:rPr>
              <a:t>: 26 </a:t>
            </a:r>
            <a:r>
              <a:rPr lang="en-US" sz="3100" dirty="0" err="1">
                <a:solidFill>
                  <a:srgbClr val="FF0000"/>
                </a:solidFill>
                <a:latin typeface="Times New Roman" panose="02020603050405020304" pitchFamily="18" charset="0"/>
                <a:cs typeface="Times New Roman" panose="02020603050405020304" pitchFamily="18" charset="0"/>
              </a:rPr>
              <a:t>bé</a:t>
            </a:r>
            <a:r>
              <a:rPr lang="en-US" sz="3100" dirty="0">
                <a:solidFill>
                  <a:srgbClr val="FF0000"/>
                </a:solidFill>
                <a:latin typeface="Times New Roman" panose="02020603050405020304" pitchFamily="18" charset="0"/>
                <a:cs typeface="Times New Roman" panose="02020603050405020304" pitchFamily="18" charset="0"/>
              </a:rPr>
              <a:t>/</a:t>
            </a:r>
            <a:r>
              <a:rPr lang="en-US" sz="3100" dirty="0" err="1">
                <a:solidFill>
                  <a:srgbClr val="FF0000"/>
                </a:solidFill>
                <a:latin typeface="Times New Roman" panose="02020603050405020304" pitchFamily="18" charset="0"/>
                <a:cs typeface="Times New Roman" panose="02020603050405020304" pitchFamily="18" charset="0"/>
              </a:rPr>
              <a:t>Lớp</a:t>
            </a:r>
            <a:r>
              <a:rPr lang="en-US" sz="3100" dirty="0">
                <a:solidFill>
                  <a:srgbClr val="FF0000"/>
                </a:solidFill>
                <a:latin typeface="Times New Roman" panose="02020603050405020304" pitchFamily="18" charset="0"/>
                <a:cs typeface="Times New Roman" panose="02020603050405020304" pitchFamily="18" charset="0"/>
              </a:rPr>
              <a:t>/ Chia </a:t>
            </a:r>
            <a:r>
              <a:rPr lang="en-US" sz="3100" dirty="0" err="1">
                <a:solidFill>
                  <a:srgbClr val="FF0000"/>
                </a:solidFill>
                <a:latin typeface="Times New Roman" panose="02020603050405020304" pitchFamily="18" charset="0"/>
                <a:cs typeface="Times New Roman" panose="02020603050405020304" pitchFamily="18" charset="0"/>
              </a:rPr>
              <a:t>đều</a:t>
            </a:r>
            <a:r>
              <a:rPr lang="en-US" sz="3100" dirty="0">
                <a:solidFill>
                  <a:srgbClr val="FF0000"/>
                </a:solidFill>
                <a:latin typeface="Times New Roman" panose="02020603050405020304" pitchFamily="18" charset="0"/>
                <a:cs typeface="Times New Roman" panose="02020603050405020304" pitchFamily="18" charset="0"/>
              </a:rPr>
              <a:t> 2 </a:t>
            </a:r>
            <a:r>
              <a:rPr lang="en-US" sz="3100" dirty="0" err="1">
                <a:solidFill>
                  <a:srgbClr val="FF0000"/>
                </a:solidFill>
                <a:latin typeface="Times New Roman" panose="02020603050405020304" pitchFamily="18" charset="0"/>
                <a:cs typeface="Times New Roman" panose="02020603050405020304" pitchFamily="18" charset="0"/>
              </a:rPr>
              <a:t>nhóm</a:t>
            </a:r>
            <a:r>
              <a:rPr lang="en-US" sz="3100" dirty="0">
                <a:solidFill>
                  <a:srgbClr val="FF0000"/>
                </a:solidFill>
                <a:latin typeface="Times New Roman" panose="02020603050405020304" pitchFamily="18" charset="0"/>
                <a:cs typeface="Times New Roman" panose="02020603050405020304" pitchFamily="18" charset="0"/>
              </a:rPr>
              <a:t> </a:t>
            </a:r>
            <a:r>
              <a:rPr lang="en-US" sz="3100" dirty="0" err="1">
                <a:solidFill>
                  <a:srgbClr val="FF0000"/>
                </a:solidFill>
                <a:latin typeface="Times New Roman" panose="02020603050405020304" pitchFamily="18" charset="0"/>
                <a:cs typeface="Times New Roman" panose="02020603050405020304" pitchFamily="18" charset="0"/>
              </a:rPr>
              <a:t>với</a:t>
            </a:r>
            <a:r>
              <a:rPr lang="en-US" sz="3100" dirty="0">
                <a:solidFill>
                  <a:srgbClr val="FF0000"/>
                </a:solidFill>
                <a:latin typeface="Times New Roman" panose="02020603050405020304" pitchFamily="18" charset="0"/>
                <a:cs typeface="Times New Roman" panose="02020603050405020304" pitchFamily="18" charset="0"/>
              </a:rPr>
              <a:t> 2 GV</a:t>
            </a:r>
            <a:br>
              <a:rPr lang="en-US" sz="3100" dirty="0">
                <a:solidFill>
                  <a:srgbClr val="FF0000"/>
                </a:solidFill>
                <a:latin typeface="Times New Roman" panose="02020603050405020304" pitchFamily="18" charset="0"/>
                <a:cs typeface="Times New Roman" panose="02020603050405020304" pitchFamily="18" charset="0"/>
              </a:rPr>
            </a:br>
            <a:endParaRPr lang="en-US" sz="3100" dirty="0">
              <a:solidFill>
                <a:srgbClr val="FF0000"/>
              </a:solidFill>
              <a:latin typeface="Times New Roman" panose="02020603050405020304" pitchFamily="18" charset="0"/>
              <a:cs typeface="Times New Roman" panose="02020603050405020304" pitchFamily="18" charset="0"/>
            </a:endParaRPr>
          </a:p>
          <a:p>
            <a:r>
              <a:rPr lang="en-US" sz="3100" dirty="0" err="1">
                <a:solidFill>
                  <a:srgbClr val="0070C0"/>
                </a:solidFill>
                <a:latin typeface="Times New Roman" panose="02020603050405020304" pitchFamily="18" charset="0"/>
                <a:cs typeface="Times New Roman" panose="02020603050405020304" pitchFamily="18" charset="0"/>
              </a:rPr>
              <a:t>Cả</a:t>
            </a:r>
            <a:r>
              <a:rPr lang="en-US" sz="3100" dirty="0">
                <a:solidFill>
                  <a:srgbClr val="0070C0"/>
                </a:solidFill>
                <a:latin typeface="Times New Roman" panose="02020603050405020304" pitchFamily="18" charset="0"/>
                <a:cs typeface="Times New Roman" panose="02020603050405020304" pitchFamily="18" charset="0"/>
              </a:rPr>
              <a:t> </a:t>
            </a:r>
            <a:r>
              <a:rPr lang="en-US" sz="3100" dirty="0" err="1">
                <a:solidFill>
                  <a:srgbClr val="0070C0"/>
                </a:solidFill>
                <a:latin typeface="Times New Roman" panose="02020603050405020304" pitchFamily="18" charset="0"/>
                <a:cs typeface="Times New Roman" panose="02020603050405020304" pitchFamily="18" charset="0"/>
              </a:rPr>
              <a:t>lớp</a:t>
            </a:r>
            <a:r>
              <a:rPr lang="en-US" sz="3100" dirty="0">
                <a:solidFill>
                  <a:srgbClr val="0070C0"/>
                </a:solidFill>
                <a:latin typeface="Times New Roman" panose="02020603050405020304" pitchFamily="18" charset="0"/>
                <a:cs typeface="Times New Roman" panose="02020603050405020304" pitchFamily="18" charset="0"/>
              </a:rPr>
              <a:t> </a:t>
            </a:r>
            <a:r>
              <a:rPr lang="en-US" sz="3100" dirty="0" err="1">
                <a:solidFill>
                  <a:srgbClr val="0070C0"/>
                </a:solidFill>
                <a:latin typeface="Times New Roman" panose="02020603050405020304" pitchFamily="18" charset="0"/>
                <a:cs typeface="Times New Roman" panose="02020603050405020304" pitchFamily="18" charset="0"/>
              </a:rPr>
              <a:t>có</a:t>
            </a:r>
            <a:r>
              <a:rPr lang="en-US" sz="3100" dirty="0">
                <a:solidFill>
                  <a:srgbClr val="0070C0"/>
                </a:solidFill>
                <a:latin typeface="Times New Roman" panose="02020603050405020304" pitchFamily="18" charset="0"/>
                <a:cs typeface="Times New Roman" panose="02020603050405020304" pitchFamily="18" charset="0"/>
              </a:rPr>
              <a:t> 5 </a:t>
            </a:r>
            <a:r>
              <a:rPr lang="en-US" sz="3100" dirty="0" err="1">
                <a:solidFill>
                  <a:srgbClr val="0070C0"/>
                </a:solidFill>
                <a:latin typeface="Times New Roman" panose="02020603050405020304" pitchFamily="18" charset="0"/>
                <a:cs typeface="Times New Roman" panose="02020603050405020304" pitchFamily="18" charset="0"/>
              </a:rPr>
              <a:t>bé</a:t>
            </a:r>
            <a:r>
              <a:rPr lang="en-US" sz="3100" dirty="0">
                <a:solidFill>
                  <a:srgbClr val="0070C0"/>
                </a:solidFill>
                <a:latin typeface="Times New Roman" panose="02020603050405020304" pitchFamily="18" charset="0"/>
                <a:cs typeface="Times New Roman" panose="02020603050405020304" pitchFamily="18" charset="0"/>
              </a:rPr>
              <a:t> </a:t>
            </a:r>
            <a:r>
              <a:rPr lang="en-US" sz="3100" dirty="0" err="1">
                <a:solidFill>
                  <a:srgbClr val="0070C0"/>
                </a:solidFill>
                <a:latin typeface="Times New Roman" panose="02020603050405020304" pitchFamily="18" charset="0"/>
                <a:cs typeface="Times New Roman" panose="02020603050405020304" pitchFamily="18" charset="0"/>
              </a:rPr>
              <a:t>rơi</a:t>
            </a:r>
            <a:r>
              <a:rPr lang="en-US" sz="3100" dirty="0">
                <a:solidFill>
                  <a:srgbClr val="0070C0"/>
                </a:solidFill>
                <a:latin typeface="Times New Roman" panose="02020603050405020304" pitchFamily="18" charset="0"/>
                <a:cs typeface="Times New Roman" panose="02020603050405020304" pitchFamily="18" charset="0"/>
              </a:rPr>
              <a:t> </a:t>
            </a:r>
            <a:r>
              <a:rPr lang="en-US" sz="3100" dirty="0" err="1">
                <a:solidFill>
                  <a:srgbClr val="0070C0"/>
                </a:solidFill>
                <a:latin typeface="Times New Roman" panose="02020603050405020304" pitchFamily="18" charset="0"/>
                <a:cs typeface="Times New Roman" panose="02020603050405020304" pitchFamily="18" charset="0"/>
              </a:rPr>
              <a:t>vào</a:t>
            </a:r>
            <a:r>
              <a:rPr lang="en-US" sz="3100" dirty="0">
                <a:solidFill>
                  <a:srgbClr val="0070C0"/>
                </a:solidFill>
                <a:latin typeface="Times New Roman" panose="02020603050405020304" pitchFamily="18" charset="0"/>
                <a:cs typeface="Times New Roman" panose="02020603050405020304" pitchFamily="18" charset="0"/>
              </a:rPr>
              <a:t> </a:t>
            </a:r>
            <a:r>
              <a:rPr lang="en-US" sz="3100" dirty="0" err="1">
                <a:solidFill>
                  <a:srgbClr val="0070C0"/>
                </a:solidFill>
                <a:latin typeface="Times New Roman" panose="02020603050405020304" pitchFamily="18" charset="0"/>
                <a:cs typeface="Times New Roman" panose="02020603050405020304" pitchFamily="18" charset="0"/>
              </a:rPr>
              <a:t>vấn</a:t>
            </a:r>
            <a:r>
              <a:rPr lang="en-US" sz="3100" dirty="0">
                <a:solidFill>
                  <a:srgbClr val="0070C0"/>
                </a:solidFill>
                <a:latin typeface="Times New Roman" panose="02020603050405020304" pitchFamily="18" charset="0"/>
                <a:cs typeface="Times New Roman" panose="02020603050405020304" pitchFamily="18" charset="0"/>
              </a:rPr>
              <a:t> </a:t>
            </a:r>
            <a:r>
              <a:rPr lang="en-US" sz="3100" dirty="0" err="1">
                <a:solidFill>
                  <a:srgbClr val="0070C0"/>
                </a:solidFill>
                <a:latin typeface="Times New Roman" panose="02020603050405020304" pitchFamily="18" charset="0"/>
                <a:cs typeface="Times New Roman" panose="02020603050405020304" pitchFamily="18" charset="0"/>
              </a:rPr>
              <a:t>đề</a:t>
            </a:r>
            <a:r>
              <a:rPr lang="en-US" sz="3100" dirty="0">
                <a:solidFill>
                  <a:srgbClr val="0070C0"/>
                </a:solidFill>
                <a:latin typeface="Times New Roman" panose="02020603050405020304" pitchFamily="18" charset="0"/>
                <a:cs typeface="Times New Roman" panose="02020603050405020304" pitchFamily="18" charset="0"/>
              </a:rPr>
              <a:t> </a:t>
            </a:r>
            <a:r>
              <a:rPr lang="en-US" sz="3100" dirty="0" err="1">
                <a:solidFill>
                  <a:srgbClr val="0070C0"/>
                </a:solidFill>
                <a:latin typeface="Times New Roman" panose="02020603050405020304" pitchFamily="18" charset="0"/>
                <a:cs typeface="Times New Roman" panose="02020603050405020304" pitchFamily="18" charset="0"/>
              </a:rPr>
              <a:t>chậm</a:t>
            </a:r>
            <a:r>
              <a:rPr lang="en-US" sz="3100" dirty="0">
                <a:solidFill>
                  <a:srgbClr val="0070C0"/>
                </a:solidFill>
                <a:latin typeface="Times New Roman" panose="02020603050405020304" pitchFamily="18" charset="0"/>
                <a:cs typeface="Times New Roman" panose="02020603050405020304" pitchFamily="18" charset="0"/>
              </a:rPr>
              <a:t> </a:t>
            </a:r>
            <a:r>
              <a:rPr lang="en-US" sz="3100" dirty="0" err="1">
                <a:solidFill>
                  <a:srgbClr val="0070C0"/>
                </a:solidFill>
                <a:latin typeface="Times New Roman" panose="02020603050405020304" pitchFamily="18" charset="0"/>
                <a:cs typeface="Times New Roman" panose="02020603050405020304" pitchFamily="18" charset="0"/>
              </a:rPr>
              <a:t>phát</a:t>
            </a:r>
            <a:r>
              <a:rPr lang="en-US" sz="3100" dirty="0">
                <a:solidFill>
                  <a:srgbClr val="0070C0"/>
                </a:solidFill>
                <a:latin typeface="Times New Roman" panose="02020603050405020304" pitchFamily="18" charset="0"/>
                <a:cs typeface="Times New Roman" panose="02020603050405020304" pitchFamily="18" charset="0"/>
              </a:rPr>
              <a:t> </a:t>
            </a:r>
            <a:r>
              <a:rPr lang="en-US" sz="3100" dirty="0" err="1">
                <a:solidFill>
                  <a:srgbClr val="0070C0"/>
                </a:solidFill>
                <a:latin typeface="Times New Roman" panose="02020603050405020304" pitchFamily="18" charset="0"/>
                <a:cs typeface="Times New Roman" panose="02020603050405020304" pitchFamily="18" charset="0"/>
              </a:rPr>
              <a:t>triển</a:t>
            </a:r>
            <a:r>
              <a:rPr lang="en-US" sz="3100" dirty="0">
                <a:solidFill>
                  <a:srgbClr val="0070C0"/>
                </a:solidFill>
                <a:latin typeface="Times New Roman" panose="02020603050405020304" pitchFamily="18" charset="0"/>
                <a:cs typeface="Times New Roman" panose="02020603050405020304" pitchFamily="18" charset="0"/>
              </a:rPr>
              <a:t> </a:t>
            </a:r>
            <a:r>
              <a:rPr lang="en-US" sz="3100" dirty="0" err="1">
                <a:solidFill>
                  <a:srgbClr val="0070C0"/>
                </a:solidFill>
                <a:latin typeface="Times New Roman" panose="02020603050405020304" pitchFamily="18" charset="0"/>
                <a:cs typeface="Times New Roman" panose="02020603050405020304" pitchFamily="18" charset="0"/>
              </a:rPr>
              <a:t>ngôn</a:t>
            </a:r>
            <a:r>
              <a:rPr lang="en-US" sz="3100" dirty="0">
                <a:solidFill>
                  <a:srgbClr val="0070C0"/>
                </a:solidFill>
                <a:latin typeface="Times New Roman" panose="02020603050405020304" pitchFamily="18" charset="0"/>
                <a:cs typeface="Times New Roman" panose="02020603050405020304" pitchFamily="18" charset="0"/>
              </a:rPr>
              <a:t> </a:t>
            </a:r>
            <a:r>
              <a:rPr lang="en-US" sz="3100" dirty="0" err="1">
                <a:solidFill>
                  <a:srgbClr val="0070C0"/>
                </a:solidFill>
                <a:latin typeface="Times New Roman" panose="02020603050405020304" pitchFamily="18" charset="0"/>
                <a:cs typeface="Times New Roman" panose="02020603050405020304" pitchFamily="18" charset="0"/>
              </a:rPr>
              <a:t>ngữ</a:t>
            </a:r>
            <a:r>
              <a:rPr lang="en-US" sz="3100" dirty="0">
                <a:solidFill>
                  <a:srgbClr val="0070C0"/>
                </a:solidFill>
                <a:latin typeface="Times New Roman" panose="02020603050405020304" pitchFamily="18" charset="0"/>
                <a:cs typeface="Times New Roman" panose="02020603050405020304" pitchFamily="18" charset="0"/>
              </a:rPr>
              <a:t> </a:t>
            </a:r>
            <a:r>
              <a:rPr lang="en-US" sz="3100" dirty="0" err="1">
                <a:solidFill>
                  <a:srgbClr val="0070C0"/>
                </a:solidFill>
                <a:latin typeface="Times New Roman" panose="02020603050405020304" pitchFamily="18" charset="0"/>
                <a:cs typeface="Times New Roman" panose="02020603050405020304" pitchFamily="18" charset="0"/>
              </a:rPr>
              <a:t>với</a:t>
            </a:r>
            <a:r>
              <a:rPr lang="en-US" sz="3100" dirty="0">
                <a:solidFill>
                  <a:srgbClr val="0070C0"/>
                </a:solidFill>
                <a:latin typeface="Times New Roman" panose="02020603050405020304" pitchFamily="18" charset="0"/>
                <a:cs typeface="Times New Roman" panose="02020603050405020304" pitchFamily="18" charset="0"/>
              </a:rPr>
              <a:t> </a:t>
            </a:r>
            <a:r>
              <a:rPr lang="en-US" sz="3100" dirty="0" err="1">
                <a:solidFill>
                  <a:srgbClr val="0070C0"/>
                </a:solidFill>
                <a:latin typeface="Times New Roman" panose="02020603050405020304" pitchFamily="18" charset="0"/>
                <a:cs typeface="Times New Roman" panose="02020603050405020304" pitchFamily="18" charset="0"/>
              </a:rPr>
              <a:t>nhiều</a:t>
            </a:r>
            <a:r>
              <a:rPr lang="en-US" sz="3100" dirty="0">
                <a:solidFill>
                  <a:srgbClr val="0070C0"/>
                </a:solidFill>
                <a:latin typeface="Times New Roman" panose="02020603050405020304" pitchFamily="18" charset="0"/>
                <a:cs typeface="Times New Roman" panose="02020603050405020304" pitchFamily="18" charset="0"/>
              </a:rPr>
              <a:t> </a:t>
            </a:r>
            <a:r>
              <a:rPr lang="en-US" sz="3100" dirty="0" err="1">
                <a:solidFill>
                  <a:srgbClr val="0070C0"/>
                </a:solidFill>
                <a:latin typeface="Times New Roman" panose="02020603050405020304" pitchFamily="18" charset="0"/>
                <a:cs typeface="Times New Roman" panose="02020603050405020304" pitchFamily="18" charset="0"/>
              </a:rPr>
              <a:t>nguyên</a:t>
            </a:r>
            <a:r>
              <a:rPr lang="en-US" sz="3100" dirty="0">
                <a:solidFill>
                  <a:srgbClr val="0070C0"/>
                </a:solidFill>
                <a:latin typeface="Times New Roman" panose="02020603050405020304" pitchFamily="18" charset="0"/>
                <a:cs typeface="Times New Roman" panose="02020603050405020304" pitchFamily="18" charset="0"/>
              </a:rPr>
              <a:t> </a:t>
            </a:r>
            <a:r>
              <a:rPr lang="en-US" sz="3100" dirty="0" err="1">
                <a:solidFill>
                  <a:srgbClr val="0070C0"/>
                </a:solidFill>
                <a:latin typeface="Times New Roman" panose="02020603050405020304" pitchFamily="18" charset="0"/>
                <a:cs typeface="Times New Roman" panose="02020603050405020304" pitchFamily="18" charset="0"/>
              </a:rPr>
              <a:t>nhân</a:t>
            </a:r>
            <a:r>
              <a:rPr lang="en-US" sz="3100" dirty="0">
                <a:solidFill>
                  <a:srgbClr val="0070C0"/>
                </a:solidFill>
                <a:latin typeface="Times New Roman" panose="02020603050405020304" pitchFamily="18" charset="0"/>
                <a:cs typeface="Times New Roman" panose="02020603050405020304" pitchFamily="18" charset="0"/>
              </a:rPr>
              <a:t>: </a:t>
            </a:r>
            <a:r>
              <a:rPr lang="en-US" sz="3100" dirty="0" err="1">
                <a:solidFill>
                  <a:srgbClr val="0070C0"/>
                </a:solidFill>
                <a:latin typeface="Times New Roman" panose="02020603050405020304" pitchFamily="18" charset="0"/>
                <a:cs typeface="Times New Roman" panose="02020603050405020304" pitchFamily="18" charset="0"/>
              </a:rPr>
              <a:t>có</a:t>
            </a:r>
            <a:r>
              <a:rPr lang="en-US" sz="3100" dirty="0">
                <a:solidFill>
                  <a:srgbClr val="0070C0"/>
                </a:solidFill>
                <a:latin typeface="Times New Roman" panose="02020603050405020304" pitchFamily="18" charset="0"/>
                <a:cs typeface="Times New Roman" panose="02020603050405020304" pitchFamily="18" charset="0"/>
              </a:rPr>
              <a:t> </a:t>
            </a:r>
            <a:r>
              <a:rPr lang="en-US" sz="3100" dirty="0" err="1">
                <a:solidFill>
                  <a:srgbClr val="0070C0"/>
                </a:solidFill>
                <a:latin typeface="Times New Roman" panose="02020603050405020304" pitchFamily="18" charset="0"/>
                <a:cs typeface="Times New Roman" panose="02020603050405020304" pitchFamily="18" charset="0"/>
              </a:rPr>
              <a:t>vấn</a:t>
            </a:r>
            <a:r>
              <a:rPr lang="en-US" sz="3100" dirty="0">
                <a:solidFill>
                  <a:srgbClr val="0070C0"/>
                </a:solidFill>
                <a:latin typeface="Times New Roman" panose="02020603050405020304" pitchFamily="18" charset="0"/>
                <a:cs typeface="Times New Roman" panose="02020603050405020304" pitchFamily="18" charset="0"/>
              </a:rPr>
              <a:t> </a:t>
            </a:r>
            <a:r>
              <a:rPr lang="en-US" sz="3100" dirty="0" err="1">
                <a:solidFill>
                  <a:srgbClr val="0070C0"/>
                </a:solidFill>
                <a:latin typeface="Times New Roman" panose="02020603050405020304" pitchFamily="18" charset="0"/>
                <a:cs typeface="Times New Roman" panose="02020603050405020304" pitchFamily="18" charset="0"/>
              </a:rPr>
              <a:t>đề</a:t>
            </a:r>
            <a:r>
              <a:rPr lang="en-US" sz="3100" dirty="0">
                <a:solidFill>
                  <a:srgbClr val="0070C0"/>
                </a:solidFill>
                <a:latin typeface="Times New Roman" panose="02020603050405020304" pitchFamily="18" charset="0"/>
                <a:cs typeface="Times New Roman" panose="02020603050405020304" pitchFamily="18" charset="0"/>
              </a:rPr>
              <a:t> </a:t>
            </a:r>
            <a:r>
              <a:rPr lang="en-US" sz="3100" dirty="0" err="1">
                <a:solidFill>
                  <a:srgbClr val="0070C0"/>
                </a:solidFill>
                <a:latin typeface="Times New Roman" panose="02020603050405020304" pitchFamily="18" charset="0"/>
                <a:cs typeface="Times New Roman" panose="02020603050405020304" pitchFamily="18" charset="0"/>
              </a:rPr>
              <a:t>về</a:t>
            </a:r>
            <a:r>
              <a:rPr lang="en-US" sz="3100" dirty="0">
                <a:solidFill>
                  <a:srgbClr val="0070C0"/>
                </a:solidFill>
                <a:latin typeface="Times New Roman" panose="02020603050405020304" pitchFamily="18" charset="0"/>
                <a:cs typeface="Times New Roman" panose="02020603050405020304" pitchFamily="18" charset="0"/>
              </a:rPr>
              <a:t> </a:t>
            </a:r>
            <a:r>
              <a:rPr lang="en-US" sz="3100" dirty="0" err="1">
                <a:solidFill>
                  <a:srgbClr val="0070C0"/>
                </a:solidFill>
                <a:latin typeface="Times New Roman" panose="02020603050405020304" pitchFamily="18" charset="0"/>
                <a:cs typeface="Times New Roman" panose="02020603050405020304" pitchFamily="18" charset="0"/>
              </a:rPr>
              <a:t>cấu</a:t>
            </a:r>
            <a:r>
              <a:rPr lang="en-US" sz="3100" dirty="0">
                <a:solidFill>
                  <a:srgbClr val="0070C0"/>
                </a:solidFill>
                <a:latin typeface="Times New Roman" panose="02020603050405020304" pitchFamily="18" charset="0"/>
                <a:cs typeface="Times New Roman" panose="02020603050405020304" pitchFamily="18" charset="0"/>
              </a:rPr>
              <a:t> </a:t>
            </a:r>
            <a:r>
              <a:rPr lang="en-US" sz="3100" dirty="0" err="1">
                <a:solidFill>
                  <a:srgbClr val="0070C0"/>
                </a:solidFill>
                <a:latin typeface="Times New Roman" panose="02020603050405020304" pitchFamily="18" charset="0"/>
                <a:cs typeface="Times New Roman" panose="02020603050405020304" pitchFamily="18" charset="0"/>
              </a:rPr>
              <a:t>tạo</a:t>
            </a:r>
            <a:r>
              <a:rPr lang="en-US" sz="3100" dirty="0">
                <a:solidFill>
                  <a:srgbClr val="0070C0"/>
                </a:solidFill>
                <a:latin typeface="Times New Roman" panose="02020603050405020304" pitchFamily="18" charset="0"/>
                <a:cs typeface="Times New Roman" panose="02020603050405020304" pitchFamily="18" charset="0"/>
              </a:rPr>
              <a:t> </a:t>
            </a:r>
            <a:r>
              <a:rPr lang="en-US" sz="3100" dirty="0" err="1">
                <a:solidFill>
                  <a:srgbClr val="0070C0"/>
                </a:solidFill>
                <a:latin typeface="Times New Roman" panose="02020603050405020304" pitchFamily="18" charset="0"/>
                <a:cs typeface="Times New Roman" panose="02020603050405020304" pitchFamily="18" charset="0"/>
              </a:rPr>
              <a:t>bộ</a:t>
            </a:r>
            <a:r>
              <a:rPr lang="en-US" sz="3100" dirty="0">
                <a:solidFill>
                  <a:srgbClr val="0070C0"/>
                </a:solidFill>
                <a:latin typeface="Times New Roman" panose="02020603050405020304" pitchFamily="18" charset="0"/>
                <a:cs typeface="Times New Roman" panose="02020603050405020304" pitchFamily="18" charset="0"/>
              </a:rPr>
              <a:t> </a:t>
            </a:r>
            <a:r>
              <a:rPr lang="en-US" sz="3100" dirty="0" err="1">
                <a:solidFill>
                  <a:srgbClr val="0070C0"/>
                </a:solidFill>
                <a:latin typeface="Times New Roman" panose="02020603050405020304" pitchFamily="18" charset="0"/>
                <a:cs typeface="Times New Roman" panose="02020603050405020304" pitchFamily="18" charset="0"/>
              </a:rPr>
              <a:t>máy</a:t>
            </a:r>
            <a:r>
              <a:rPr lang="en-US" sz="3100" dirty="0">
                <a:solidFill>
                  <a:srgbClr val="0070C0"/>
                </a:solidFill>
                <a:latin typeface="Times New Roman" panose="02020603050405020304" pitchFamily="18" charset="0"/>
                <a:cs typeface="Times New Roman" panose="02020603050405020304" pitchFamily="18" charset="0"/>
              </a:rPr>
              <a:t> </a:t>
            </a:r>
            <a:r>
              <a:rPr lang="en-US" sz="3100" dirty="0" err="1">
                <a:solidFill>
                  <a:srgbClr val="0070C0"/>
                </a:solidFill>
                <a:latin typeface="Times New Roman" panose="02020603050405020304" pitchFamily="18" charset="0"/>
                <a:cs typeface="Times New Roman" panose="02020603050405020304" pitchFamily="18" charset="0"/>
              </a:rPr>
              <a:t>phát</a:t>
            </a:r>
            <a:r>
              <a:rPr lang="en-US" sz="3100" dirty="0">
                <a:solidFill>
                  <a:srgbClr val="0070C0"/>
                </a:solidFill>
                <a:latin typeface="Times New Roman" panose="02020603050405020304" pitchFamily="18" charset="0"/>
                <a:cs typeface="Times New Roman" panose="02020603050405020304" pitchFamily="18" charset="0"/>
              </a:rPr>
              <a:t> </a:t>
            </a:r>
            <a:r>
              <a:rPr lang="en-US" sz="3100" dirty="0" err="1">
                <a:solidFill>
                  <a:srgbClr val="0070C0"/>
                </a:solidFill>
                <a:latin typeface="Times New Roman" panose="02020603050405020304" pitchFamily="18" charset="0"/>
                <a:cs typeface="Times New Roman" panose="02020603050405020304" pitchFamily="18" charset="0"/>
              </a:rPr>
              <a:t>âm</a:t>
            </a:r>
            <a:r>
              <a:rPr lang="en-US" sz="3100" dirty="0">
                <a:solidFill>
                  <a:srgbClr val="0070C0"/>
                </a:solidFill>
                <a:latin typeface="Times New Roman" panose="02020603050405020304" pitchFamily="18" charset="0"/>
                <a:cs typeface="Times New Roman" panose="02020603050405020304" pitchFamily="18" charset="0"/>
              </a:rPr>
              <a:t>, cha </a:t>
            </a:r>
            <a:r>
              <a:rPr lang="en-US" sz="3100" dirty="0" err="1">
                <a:solidFill>
                  <a:srgbClr val="0070C0"/>
                </a:solidFill>
                <a:latin typeface="Times New Roman" panose="02020603050405020304" pitchFamily="18" charset="0"/>
                <a:cs typeface="Times New Roman" panose="02020603050405020304" pitchFamily="18" charset="0"/>
              </a:rPr>
              <a:t>mẹ</a:t>
            </a:r>
            <a:r>
              <a:rPr lang="en-US" sz="3100" dirty="0">
                <a:solidFill>
                  <a:srgbClr val="0070C0"/>
                </a:solidFill>
                <a:latin typeface="Times New Roman" panose="02020603050405020304" pitchFamily="18" charset="0"/>
                <a:cs typeface="Times New Roman" panose="02020603050405020304" pitchFamily="18" charset="0"/>
              </a:rPr>
              <a:t> </a:t>
            </a:r>
            <a:r>
              <a:rPr lang="en-US" sz="3100" dirty="0" err="1">
                <a:solidFill>
                  <a:srgbClr val="0070C0"/>
                </a:solidFill>
                <a:latin typeface="Times New Roman" panose="02020603050405020304" pitchFamily="18" charset="0"/>
                <a:cs typeface="Times New Roman" panose="02020603050405020304" pitchFamily="18" charset="0"/>
              </a:rPr>
              <a:t>ít</a:t>
            </a:r>
            <a:r>
              <a:rPr lang="en-US" sz="3100" dirty="0">
                <a:solidFill>
                  <a:srgbClr val="0070C0"/>
                </a:solidFill>
                <a:latin typeface="Times New Roman" panose="02020603050405020304" pitchFamily="18" charset="0"/>
                <a:cs typeface="Times New Roman" panose="02020603050405020304" pitchFamily="18" charset="0"/>
              </a:rPr>
              <a:t> </a:t>
            </a:r>
            <a:r>
              <a:rPr lang="en-US" sz="3100" dirty="0" err="1">
                <a:solidFill>
                  <a:srgbClr val="0070C0"/>
                </a:solidFill>
                <a:latin typeface="Times New Roman" panose="02020603050405020304" pitchFamily="18" charset="0"/>
                <a:cs typeface="Times New Roman" panose="02020603050405020304" pitchFamily="18" charset="0"/>
              </a:rPr>
              <a:t>thời</a:t>
            </a:r>
            <a:r>
              <a:rPr lang="en-US" sz="3100" dirty="0">
                <a:solidFill>
                  <a:srgbClr val="0070C0"/>
                </a:solidFill>
                <a:latin typeface="Times New Roman" panose="02020603050405020304" pitchFamily="18" charset="0"/>
                <a:cs typeface="Times New Roman" panose="02020603050405020304" pitchFamily="18" charset="0"/>
              </a:rPr>
              <a:t> </a:t>
            </a:r>
            <a:r>
              <a:rPr lang="en-US" sz="3100" dirty="0" err="1">
                <a:solidFill>
                  <a:srgbClr val="0070C0"/>
                </a:solidFill>
                <a:latin typeface="Times New Roman" panose="02020603050405020304" pitchFamily="18" charset="0"/>
                <a:cs typeface="Times New Roman" panose="02020603050405020304" pitchFamily="18" charset="0"/>
              </a:rPr>
              <a:t>gian</a:t>
            </a:r>
            <a:r>
              <a:rPr lang="en-US" sz="3100" dirty="0">
                <a:solidFill>
                  <a:srgbClr val="0070C0"/>
                </a:solidFill>
                <a:latin typeface="Times New Roman" panose="02020603050405020304" pitchFamily="18" charset="0"/>
                <a:cs typeface="Times New Roman" panose="02020603050405020304" pitchFamily="18" charset="0"/>
              </a:rPr>
              <a:t> </a:t>
            </a:r>
            <a:r>
              <a:rPr lang="en-US" sz="3100" dirty="0" err="1">
                <a:solidFill>
                  <a:srgbClr val="0070C0"/>
                </a:solidFill>
                <a:latin typeface="Times New Roman" panose="02020603050405020304" pitchFamily="18" charset="0"/>
                <a:cs typeface="Times New Roman" panose="02020603050405020304" pitchFamily="18" charset="0"/>
              </a:rPr>
              <a:t>quan</a:t>
            </a:r>
            <a:r>
              <a:rPr lang="en-US" sz="3100" dirty="0">
                <a:solidFill>
                  <a:srgbClr val="0070C0"/>
                </a:solidFill>
                <a:latin typeface="Times New Roman" panose="02020603050405020304" pitchFamily="18" charset="0"/>
                <a:cs typeface="Times New Roman" panose="02020603050405020304" pitchFamily="18" charset="0"/>
              </a:rPr>
              <a:t> </a:t>
            </a:r>
            <a:r>
              <a:rPr lang="en-US" sz="3100" dirty="0" err="1">
                <a:solidFill>
                  <a:srgbClr val="0070C0"/>
                </a:solidFill>
                <a:latin typeface="Times New Roman" panose="02020603050405020304" pitchFamily="18" charset="0"/>
                <a:cs typeface="Times New Roman" panose="02020603050405020304" pitchFamily="18" charset="0"/>
              </a:rPr>
              <a:t>tâm</a:t>
            </a:r>
            <a:r>
              <a:rPr lang="en-US" sz="3100" dirty="0">
                <a:solidFill>
                  <a:srgbClr val="0070C0"/>
                </a:solidFill>
                <a:latin typeface="Times New Roman" panose="02020603050405020304" pitchFamily="18" charset="0"/>
                <a:cs typeface="Times New Roman" panose="02020603050405020304" pitchFamily="18" charset="0"/>
              </a:rPr>
              <a:t> con – </a:t>
            </a:r>
            <a:r>
              <a:rPr lang="en-US" sz="3100" dirty="0" err="1">
                <a:solidFill>
                  <a:srgbClr val="0070C0"/>
                </a:solidFill>
                <a:latin typeface="Times New Roman" panose="02020603050405020304" pitchFamily="18" charset="0"/>
                <a:cs typeface="Times New Roman" panose="02020603050405020304" pitchFamily="18" charset="0"/>
              </a:rPr>
              <a:t>bỏ</a:t>
            </a:r>
            <a:r>
              <a:rPr lang="en-US" sz="3100" dirty="0">
                <a:solidFill>
                  <a:srgbClr val="0070C0"/>
                </a:solidFill>
                <a:latin typeface="Times New Roman" panose="02020603050405020304" pitchFamily="18" charset="0"/>
                <a:cs typeface="Times New Roman" panose="02020603050405020304" pitchFamily="18" charset="0"/>
              </a:rPr>
              <a:t> </a:t>
            </a:r>
            <a:r>
              <a:rPr lang="en-US" sz="3100" dirty="0" err="1">
                <a:solidFill>
                  <a:srgbClr val="0070C0"/>
                </a:solidFill>
                <a:latin typeface="Times New Roman" panose="02020603050405020304" pitchFamily="18" charset="0"/>
                <a:cs typeface="Times New Roman" panose="02020603050405020304" pitchFamily="18" charset="0"/>
              </a:rPr>
              <a:t>mặc</a:t>
            </a:r>
            <a:r>
              <a:rPr lang="en-US" sz="3100" dirty="0">
                <a:solidFill>
                  <a:srgbClr val="0070C0"/>
                </a:solidFill>
                <a:latin typeface="Times New Roman" panose="02020603050405020304" pitchFamily="18" charset="0"/>
                <a:cs typeface="Times New Roman" panose="02020603050405020304" pitchFamily="18" charset="0"/>
              </a:rPr>
              <a:t> con </a:t>
            </a:r>
            <a:r>
              <a:rPr lang="en-US" sz="3100" dirty="0" err="1">
                <a:solidFill>
                  <a:srgbClr val="0070C0"/>
                </a:solidFill>
                <a:latin typeface="Times New Roman" panose="02020603050405020304" pitchFamily="18" charset="0"/>
                <a:cs typeface="Times New Roman" panose="02020603050405020304" pitchFamily="18" charset="0"/>
              </a:rPr>
              <a:t>với</a:t>
            </a:r>
            <a:r>
              <a:rPr lang="en-US" sz="3100" dirty="0">
                <a:solidFill>
                  <a:srgbClr val="0070C0"/>
                </a:solidFill>
                <a:latin typeface="Times New Roman" panose="02020603050405020304" pitchFamily="18" charset="0"/>
                <a:cs typeface="Times New Roman" panose="02020603050405020304" pitchFamily="18" charset="0"/>
              </a:rPr>
              <a:t> </a:t>
            </a:r>
            <a:r>
              <a:rPr lang="en-US" sz="3100" dirty="0" err="1">
                <a:solidFill>
                  <a:srgbClr val="0070C0"/>
                </a:solidFill>
                <a:latin typeface="Times New Roman" panose="02020603050405020304" pitchFamily="18" charset="0"/>
                <a:cs typeface="Times New Roman" panose="02020603050405020304" pitchFamily="18" charset="0"/>
              </a:rPr>
              <a:t>tivi</a:t>
            </a:r>
            <a:r>
              <a:rPr lang="en-US" sz="3100" dirty="0">
                <a:solidFill>
                  <a:srgbClr val="0070C0"/>
                </a:solidFill>
                <a:latin typeface="Times New Roman" panose="02020603050405020304" pitchFamily="18" charset="0"/>
                <a:cs typeface="Times New Roman" panose="02020603050405020304" pitchFamily="18" charset="0"/>
              </a:rPr>
              <a:t>, </a:t>
            </a:r>
            <a:r>
              <a:rPr lang="en-US" sz="3100" dirty="0" err="1">
                <a:solidFill>
                  <a:srgbClr val="0070C0"/>
                </a:solidFill>
                <a:latin typeface="Times New Roman" panose="02020603050405020304" pitchFamily="18" charset="0"/>
                <a:cs typeface="Times New Roman" panose="02020603050405020304" pitchFamily="18" charset="0"/>
              </a:rPr>
              <a:t>điện</a:t>
            </a:r>
            <a:r>
              <a:rPr lang="en-US" sz="3100" dirty="0">
                <a:solidFill>
                  <a:srgbClr val="0070C0"/>
                </a:solidFill>
                <a:latin typeface="Times New Roman" panose="02020603050405020304" pitchFamily="18" charset="0"/>
                <a:cs typeface="Times New Roman" panose="02020603050405020304" pitchFamily="18" charset="0"/>
              </a:rPr>
              <a:t> </a:t>
            </a:r>
            <a:r>
              <a:rPr lang="en-US" sz="3100" dirty="0" err="1">
                <a:solidFill>
                  <a:srgbClr val="0070C0"/>
                </a:solidFill>
                <a:latin typeface="Times New Roman" panose="02020603050405020304" pitchFamily="18" charset="0"/>
                <a:cs typeface="Times New Roman" panose="02020603050405020304" pitchFamily="18" charset="0"/>
              </a:rPr>
              <a:t>thoại</a:t>
            </a:r>
            <a:r>
              <a:rPr lang="en-US" sz="3100" dirty="0">
                <a:solidFill>
                  <a:srgbClr val="0070C0"/>
                </a:solidFill>
                <a:latin typeface="Times New Roman" panose="02020603050405020304" pitchFamily="18" charset="0"/>
                <a:cs typeface="Times New Roman" panose="02020603050405020304" pitchFamily="18" charset="0"/>
              </a:rPr>
              <a:t> </a:t>
            </a:r>
            <a:r>
              <a:rPr lang="en-US" sz="3100" dirty="0" err="1">
                <a:solidFill>
                  <a:srgbClr val="0070C0"/>
                </a:solidFill>
                <a:latin typeface="Times New Roman" panose="02020603050405020304" pitchFamily="18" charset="0"/>
                <a:cs typeface="Times New Roman" panose="02020603050405020304" pitchFamily="18" charset="0"/>
              </a:rPr>
              <a:t>dẫn</a:t>
            </a:r>
            <a:r>
              <a:rPr lang="en-US" sz="3100" dirty="0">
                <a:solidFill>
                  <a:srgbClr val="0070C0"/>
                </a:solidFill>
                <a:latin typeface="Times New Roman" panose="02020603050405020304" pitchFamily="18" charset="0"/>
                <a:cs typeface="Times New Roman" panose="02020603050405020304" pitchFamily="18" charset="0"/>
              </a:rPr>
              <a:t> </a:t>
            </a:r>
            <a:r>
              <a:rPr lang="en-US" sz="3100" dirty="0" err="1">
                <a:solidFill>
                  <a:srgbClr val="0070C0"/>
                </a:solidFill>
                <a:latin typeface="Times New Roman" panose="02020603050405020304" pitchFamily="18" charset="0"/>
                <a:cs typeface="Times New Roman" panose="02020603050405020304" pitchFamily="18" charset="0"/>
              </a:rPr>
              <a:t>đến</a:t>
            </a:r>
            <a:r>
              <a:rPr lang="en-US" sz="3100" dirty="0">
                <a:solidFill>
                  <a:srgbClr val="0070C0"/>
                </a:solidFill>
                <a:latin typeface="Times New Roman" panose="02020603050405020304" pitchFamily="18" charset="0"/>
                <a:cs typeface="Times New Roman" panose="02020603050405020304" pitchFamily="18" charset="0"/>
              </a:rPr>
              <a:t> </a:t>
            </a:r>
            <a:r>
              <a:rPr lang="en-US" sz="3100" dirty="0" err="1">
                <a:solidFill>
                  <a:srgbClr val="0070C0"/>
                </a:solidFill>
                <a:latin typeface="Times New Roman" panose="02020603050405020304" pitchFamily="18" charset="0"/>
                <a:cs typeface="Times New Roman" panose="02020603050405020304" pitchFamily="18" charset="0"/>
              </a:rPr>
              <a:t>rối</a:t>
            </a:r>
            <a:r>
              <a:rPr lang="en-US" sz="3100" dirty="0">
                <a:solidFill>
                  <a:srgbClr val="0070C0"/>
                </a:solidFill>
                <a:latin typeface="Times New Roman" panose="02020603050405020304" pitchFamily="18" charset="0"/>
                <a:cs typeface="Times New Roman" panose="02020603050405020304" pitchFamily="18" charset="0"/>
              </a:rPr>
              <a:t> </a:t>
            </a:r>
            <a:r>
              <a:rPr lang="en-US" sz="3100" dirty="0" err="1">
                <a:solidFill>
                  <a:srgbClr val="0070C0"/>
                </a:solidFill>
                <a:latin typeface="Times New Roman" panose="02020603050405020304" pitchFamily="18" charset="0"/>
                <a:cs typeface="Times New Roman" panose="02020603050405020304" pitchFamily="18" charset="0"/>
              </a:rPr>
              <a:t>loạn</a:t>
            </a:r>
            <a:r>
              <a:rPr lang="en-US" sz="3100" dirty="0">
                <a:solidFill>
                  <a:srgbClr val="0070C0"/>
                </a:solidFill>
                <a:latin typeface="Times New Roman" panose="02020603050405020304" pitchFamily="18" charset="0"/>
                <a:cs typeface="Times New Roman" panose="02020603050405020304" pitchFamily="18" charset="0"/>
              </a:rPr>
              <a:t> </a:t>
            </a:r>
            <a:r>
              <a:rPr lang="en-US" sz="3100" dirty="0" err="1">
                <a:solidFill>
                  <a:srgbClr val="0070C0"/>
                </a:solidFill>
                <a:latin typeface="Times New Roman" panose="02020603050405020304" pitchFamily="18" charset="0"/>
                <a:cs typeface="Times New Roman" panose="02020603050405020304" pitchFamily="18" charset="0"/>
              </a:rPr>
              <a:t>ngôn</a:t>
            </a:r>
            <a:r>
              <a:rPr lang="en-US" sz="3100" dirty="0">
                <a:solidFill>
                  <a:srgbClr val="0070C0"/>
                </a:solidFill>
                <a:latin typeface="Times New Roman" panose="02020603050405020304" pitchFamily="18" charset="0"/>
                <a:cs typeface="Times New Roman" panose="02020603050405020304" pitchFamily="18" charset="0"/>
              </a:rPr>
              <a:t> </a:t>
            </a:r>
            <a:r>
              <a:rPr lang="en-US" sz="3100" dirty="0" err="1">
                <a:solidFill>
                  <a:srgbClr val="0070C0"/>
                </a:solidFill>
                <a:latin typeface="Times New Roman" panose="02020603050405020304" pitchFamily="18" charset="0"/>
                <a:cs typeface="Times New Roman" panose="02020603050405020304" pitchFamily="18" charset="0"/>
              </a:rPr>
              <a:t>ngữ</a:t>
            </a:r>
            <a:r>
              <a:rPr lang="en-US" sz="3100" dirty="0">
                <a:solidFill>
                  <a:srgbClr val="0070C0"/>
                </a:solidFill>
                <a:latin typeface="Times New Roman" panose="02020603050405020304" pitchFamily="18" charset="0"/>
                <a:cs typeface="Times New Roman" panose="02020603050405020304" pitchFamily="18" charset="0"/>
              </a:rPr>
              <a:t>, </a:t>
            </a:r>
            <a:r>
              <a:rPr lang="en-US" sz="3100" dirty="0" err="1">
                <a:solidFill>
                  <a:srgbClr val="0070C0"/>
                </a:solidFill>
                <a:latin typeface="Times New Roman" panose="02020603050405020304" pitchFamily="18" charset="0"/>
                <a:cs typeface="Times New Roman" panose="02020603050405020304" pitchFamily="18" charset="0"/>
              </a:rPr>
              <a:t>vốn</a:t>
            </a:r>
            <a:r>
              <a:rPr lang="en-US" sz="3100" dirty="0">
                <a:solidFill>
                  <a:srgbClr val="0070C0"/>
                </a:solidFill>
                <a:latin typeface="Times New Roman" panose="02020603050405020304" pitchFamily="18" charset="0"/>
                <a:cs typeface="Times New Roman" panose="02020603050405020304" pitchFamily="18" charset="0"/>
              </a:rPr>
              <a:t> </a:t>
            </a:r>
            <a:r>
              <a:rPr lang="en-US" sz="3100" dirty="0" err="1">
                <a:solidFill>
                  <a:srgbClr val="0070C0"/>
                </a:solidFill>
                <a:latin typeface="Times New Roman" panose="02020603050405020304" pitchFamily="18" charset="0"/>
                <a:cs typeface="Times New Roman" panose="02020603050405020304" pitchFamily="18" charset="0"/>
              </a:rPr>
              <a:t>từ</a:t>
            </a:r>
            <a:r>
              <a:rPr lang="en-US" sz="3100" dirty="0">
                <a:solidFill>
                  <a:srgbClr val="0070C0"/>
                </a:solidFill>
                <a:latin typeface="Times New Roman" panose="02020603050405020304" pitchFamily="18" charset="0"/>
                <a:cs typeface="Times New Roman" panose="02020603050405020304" pitchFamily="18" charset="0"/>
              </a:rPr>
              <a:t> </a:t>
            </a:r>
            <a:r>
              <a:rPr lang="en-US" sz="3100" dirty="0" err="1">
                <a:solidFill>
                  <a:srgbClr val="0070C0"/>
                </a:solidFill>
                <a:latin typeface="Times New Roman" panose="02020603050405020304" pitchFamily="18" charset="0"/>
                <a:cs typeface="Times New Roman" panose="02020603050405020304" pitchFamily="18" charset="0"/>
              </a:rPr>
              <a:t>tiếng</a:t>
            </a:r>
            <a:r>
              <a:rPr lang="en-US" sz="3100" dirty="0">
                <a:solidFill>
                  <a:srgbClr val="0070C0"/>
                </a:solidFill>
                <a:latin typeface="Times New Roman" panose="02020603050405020304" pitchFamily="18" charset="0"/>
                <a:cs typeface="Times New Roman" panose="02020603050405020304" pitchFamily="18" charset="0"/>
              </a:rPr>
              <a:t> </a:t>
            </a:r>
            <a:r>
              <a:rPr lang="en-US" sz="3100" dirty="0" err="1">
                <a:solidFill>
                  <a:srgbClr val="0070C0"/>
                </a:solidFill>
                <a:latin typeface="Times New Roman" panose="02020603050405020304" pitchFamily="18" charset="0"/>
                <a:cs typeface="Times New Roman" panose="02020603050405020304" pitchFamily="18" charset="0"/>
              </a:rPr>
              <a:t>mẹ</a:t>
            </a:r>
            <a:r>
              <a:rPr lang="en-US" sz="3100" dirty="0">
                <a:solidFill>
                  <a:srgbClr val="0070C0"/>
                </a:solidFill>
                <a:latin typeface="Times New Roman" panose="02020603050405020304" pitchFamily="18" charset="0"/>
                <a:cs typeface="Times New Roman" panose="02020603050405020304" pitchFamily="18" charset="0"/>
              </a:rPr>
              <a:t> </a:t>
            </a:r>
            <a:r>
              <a:rPr lang="en-US" sz="3100" dirty="0" err="1">
                <a:solidFill>
                  <a:srgbClr val="0070C0"/>
                </a:solidFill>
                <a:latin typeface="Times New Roman" panose="02020603050405020304" pitchFamily="18" charset="0"/>
                <a:cs typeface="Times New Roman" panose="02020603050405020304" pitchFamily="18" charset="0"/>
              </a:rPr>
              <a:t>đẻ</a:t>
            </a:r>
            <a:r>
              <a:rPr lang="en-US" sz="3100" dirty="0">
                <a:solidFill>
                  <a:srgbClr val="0070C0"/>
                </a:solidFill>
                <a:latin typeface="Times New Roman" panose="02020603050405020304" pitchFamily="18" charset="0"/>
                <a:cs typeface="Times New Roman" panose="02020603050405020304" pitchFamily="18" charset="0"/>
              </a:rPr>
              <a:t> </a:t>
            </a:r>
            <a:r>
              <a:rPr lang="en-US" sz="3100" dirty="0" err="1">
                <a:solidFill>
                  <a:srgbClr val="0070C0"/>
                </a:solidFill>
                <a:latin typeface="Times New Roman" panose="02020603050405020304" pitchFamily="18" charset="0"/>
                <a:cs typeface="Times New Roman" panose="02020603050405020304" pitchFamily="18" charset="0"/>
              </a:rPr>
              <a:t>rất</a:t>
            </a:r>
            <a:r>
              <a:rPr lang="en-US" sz="3100" dirty="0">
                <a:solidFill>
                  <a:srgbClr val="0070C0"/>
                </a:solidFill>
                <a:latin typeface="Times New Roman" panose="02020603050405020304" pitchFamily="18" charset="0"/>
                <a:cs typeface="Times New Roman" panose="02020603050405020304" pitchFamily="18" charset="0"/>
              </a:rPr>
              <a:t> </a:t>
            </a:r>
            <a:r>
              <a:rPr lang="en-US" sz="3100" dirty="0" err="1">
                <a:solidFill>
                  <a:srgbClr val="0070C0"/>
                </a:solidFill>
                <a:latin typeface="Times New Roman" panose="02020603050405020304" pitchFamily="18" charset="0"/>
                <a:cs typeface="Times New Roman" panose="02020603050405020304" pitchFamily="18" charset="0"/>
              </a:rPr>
              <a:t>ít</a:t>
            </a:r>
            <a:r>
              <a:rPr lang="en-US" sz="3100" dirty="0">
                <a:solidFill>
                  <a:srgbClr val="0070C0"/>
                </a:solidFill>
                <a:latin typeface="Times New Roman" panose="02020603050405020304" pitchFamily="18" charset="0"/>
                <a:cs typeface="Times New Roman" panose="02020603050405020304" pitchFamily="18" charset="0"/>
              </a:rPr>
              <a:t>, </a:t>
            </a:r>
            <a:r>
              <a:rPr lang="en-US" sz="3100" dirty="0" err="1">
                <a:solidFill>
                  <a:srgbClr val="0070C0"/>
                </a:solidFill>
                <a:latin typeface="Times New Roman" panose="02020603050405020304" pitchFamily="18" charset="0"/>
                <a:cs typeface="Times New Roman" panose="02020603050405020304" pitchFamily="18" charset="0"/>
              </a:rPr>
              <a:t>tự</a:t>
            </a:r>
            <a:r>
              <a:rPr lang="en-US" sz="3100" dirty="0">
                <a:solidFill>
                  <a:srgbClr val="0070C0"/>
                </a:solidFill>
                <a:latin typeface="Times New Roman" panose="02020603050405020304" pitchFamily="18" charset="0"/>
                <a:cs typeface="Times New Roman" panose="02020603050405020304" pitchFamily="18" charset="0"/>
              </a:rPr>
              <a:t> </a:t>
            </a:r>
            <a:r>
              <a:rPr lang="en-US" sz="3100" dirty="0" err="1">
                <a:solidFill>
                  <a:srgbClr val="0070C0"/>
                </a:solidFill>
                <a:latin typeface="Times New Roman" panose="02020603050405020304" pitchFamily="18" charset="0"/>
                <a:cs typeface="Times New Roman" panose="02020603050405020304" pitchFamily="18" charset="0"/>
              </a:rPr>
              <a:t>kỷ</a:t>
            </a:r>
            <a:r>
              <a:rPr lang="en-US" sz="3100" dirty="0">
                <a:solidFill>
                  <a:srgbClr val="0070C0"/>
                </a:solidFill>
                <a:latin typeface="Times New Roman" panose="02020603050405020304" pitchFamily="18" charset="0"/>
                <a:cs typeface="Times New Roman" panose="02020603050405020304" pitchFamily="18" charset="0"/>
              </a:rPr>
              <a:t> </a:t>
            </a:r>
            <a:r>
              <a:rPr lang="en-US" sz="3100" dirty="0" err="1">
                <a:solidFill>
                  <a:srgbClr val="0070C0"/>
                </a:solidFill>
                <a:latin typeface="Times New Roman" panose="02020603050405020304" pitchFamily="18" charset="0"/>
                <a:cs typeface="Times New Roman" panose="02020603050405020304" pitchFamily="18" charset="0"/>
              </a:rPr>
              <a:t>hạn</a:t>
            </a:r>
            <a:r>
              <a:rPr lang="en-US" sz="3100" dirty="0">
                <a:solidFill>
                  <a:srgbClr val="0070C0"/>
                </a:solidFill>
                <a:latin typeface="Times New Roman" panose="02020603050405020304" pitchFamily="18" charset="0"/>
                <a:cs typeface="Times New Roman" panose="02020603050405020304" pitchFamily="18" charset="0"/>
              </a:rPr>
              <a:t> </a:t>
            </a:r>
            <a:r>
              <a:rPr lang="en-US" sz="3100" dirty="0" err="1">
                <a:solidFill>
                  <a:srgbClr val="0070C0"/>
                </a:solidFill>
                <a:latin typeface="Times New Roman" panose="02020603050405020304" pitchFamily="18" charset="0"/>
                <a:cs typeface="Times New Roman" panose="02020603050405020304" pitchFamily="18" charset="0"/>
              </a:rPr>
              <a:t>chế</a:t>
            </a:r>
            <a:r>
              <a:rPr lang="en-US" sz="3100" dirty="0">
                <a:solidFill>
                  <a:srgbClr val="0070C0"/>
                </a:solidFill>
                <a:latin typeface="Times New Roman" panose="02020603050405020304" pitchFamily="18" charset="0"/>
                <a:cs typeface="Times New Roman" panose="02020603050405020304" pitchFamily="18" charset="0"/>
              </a:rPr>
              <a:t> </a:t>
            </a:r>
            <a:r>
              <a:rPr lang="en-US" sz="3100" dirty="0" err="1">
                <a:solidFill>
                  <a:srgbClr val="0070C0"/>
                </a:solidFill>
                <a:latin typeface="Times New Roman" panose="02020603050405020304" pitchFamily="18" charset="0"/>
                <a:cs typeface="Times New Roman" panose="02020603050405020304" pitchFamily="18" charset="0"/>
              </a:rPr>
              <a:t>giao</a:t>
            </a:r>
            <a:r>
              <a:rPr lang="en-US" sz="3100" dirty="0">
                <a:solidFill>
                  <a:srgbClr val="0070C0"/>
                </a:solidFill>
                <a:latin typeface="Times New Roman" panose="02020603050405020304" pitchFamily="18" charset="0"/>
                <a:cs typeface="Times New Roman" panose="02020603050405020304" pitchFamily="18" charset="0"/>
              </a:rPr>
              <a:t> </a:t>
            </a:r>
            <a:r>
              <a:rPr lang="en-US" sz="3100" dirty="0" err="1">
                <a:solidFill>
                  <a:srgbClr val="0070C0"/>
                </a:solidFill>
                <a:latin typeface="Times New Roman" panose="02020603050405020304" pitchFamily="18" charset="0"/>
                <a:cs typeface="Times New Roman" panose="02020603050405020304" pitchFamily="18" charset="0"/>
              </a:rPr>
              <a:t>tiếp</a:t>
            </a:r>
            <a:r>
              <a:rPr lang="en-US" sz="3100" dirty="0">
                <a:solidFill>
                  <a:srgbClr val="0070C0"/>
                </a:solidFill>
                <a:latin typeface="Times New Roman" panose="02020603050405020304" pitchFamily="18" charset="0"/>
                <a:cs typeface="Times New Roman" panose="02020603050405020304" pitchFamily="18" charset="0"/>
              </a:rPr>
              <a:t> </a:t>
            </a:r>
            <a:r>
              <a:rPr lang="en-US" sz="3100" dirty="0" err="1">
                <a:solidFill>
                  <a:srgbClr val="0070C0"/>
                </a:solidFill>
                <a:latin typeface="Times New Roman" panose="02020603050405020304" pitchFamily="18" charset="0"/>
                <a:cs typeface="Times New Roman" panose="02020603050405020304" pitchFamily="18" charset="0"/>
              </a:rPr>
              <a:t>xung</a:t>
            </a:r>
            <a:r>
              <a:rPr lang="en-US" sz="3100" dirty="0">
                <a:solidFill>
                  <a:srgbClr val="0070C0"/>
                </a:solidFill>
                <a:latin typeface="Times New Roman" panose="02020603050405020304" pitchFamily="18" charset="0"/>
                <a:cs typeface="Times New Roman" panose="02020603050405020304" pitchFamily="18" charset="0"/>
              </a:rPr>
              <a:t> </a:t>
            </a:r>
            <a:r>
              <a:rPr lang="en-US" sz="3100" dirty="0" err="1">
                <a:solidFill>
                  <a:srgbClr val="0070C0"/>
                </a:solidFill>
                <a:latin typeface="Times New Roman" panose="02020603050405020304" pitchFamily="18" charset="0"/>
                <a:cs typeface="Times New Roman" panose="02020603050405020304" pitchFamily="18" charset="0"/>
              </a:rPr>
              <a:t>quanh</a:t>
            </a:r>
            <a:r>
              <a:rPr lang="en-US" sz="3100" dirty="0">
                <a:solidFill>
                  <a:srgbClr val="0070C0"/>
                </a:solidFill>
                <a:latin typeface="Times New Roman" panose="02020603050405020304" pitchFamily="18" charset="0"/>
                <a:cs typeface="Times New Roman" panose="02020603050405020304" pitchFamily="18" charset="0"/>
              </a:rPr>
              <a:t>, </a:t>
            </a:r>
            <a:r>
              <a:rPr lang="en-US" sz="3100" dirty="0" err="1">
                <a:solidFill>
                  <a:srgbClr val="0070C0"/>
                </a:solidFill>
                <a:latin typeface="Times New Roman" panose="02020603050405020304" pitchFamily="18" charset="0"/>
                <a:cs typeface="Times New Roman" panose="02020603050405020304" pitchFamily="18" charset="0"/>
              </a:rPr>
              <a:t>lặp</a:t>
            </a:r>
            <a:r>
              <a:rPr lang="en-US" sz="3100" dirty="0">
                <a:solidFill>
                  <a:srgbClr val="0070C0"/>
                </a:solidFill>
                <a:latin typeface="Times New Roman" panose="02020603050405020304" pitchFamily="18" charset="0"/>
                <a:cs typeface="Times New Roman" panose="02020603050405020304" pitchFamily="18" charset="0"/>
              </a:rPr>
              <a:t> </a:t>
            </a:r>
            <a:r>
              <a:rPr lang="en-US" sz="3100" dirty="0" err="1">
                <a:solidFill>
                  <a:srgbClr val="0070C0"/>
                </a:solidFill>
                <a:latin typeface="Times New Roman" panose="02020603050405020304" pitchFamily="18" charset="0"/>
                <a:cs typeface="Times New Roman" panose="02020603050405020304" pitchFamily="18" charset="0"/>
              </a:rPr>
              <a:t>lại</a:t>
            </a:r>
            <a:r>
              <a:rPr lang="en-US" sz="3100" dirty="0">
                <a:solidFill>
                  <a:srgbClr val="0070C0"/>
                </a:solidFill>
                <a:latin typeface="Times New Roman" panose="02020603050405020304" pitchFamily="18" charset="0"/>
                <a:cs typeface="Times New Roman" panose="02020603050405020304" pitchFamily="18" charset="0"/>
              </a:rPr>
              <a:t> </a:t>
            </a:r>
            <a:r>
              <a:rPr lang="en-US" sz="3100" dirty="0" err="1">
                <a:solidFill>
                  <a:srgbClr val="0070C0"/>
                </a:solidFill>
                <a:latin typeface="Times New Roman" panose="02020603050405020304" pitchFamily="18" charset="0"/>
                <a:cs typeface="Times New Roman" panose="02020603050405020304" pitchFamily="18" charset="0"/>
              </a:rPr>
              <a:t>theo</a:t>
            </a:r>
            <a:r>
              <a:rPr lang="en-US" sz="3100" dirty="0">
                <a:solidFill>
                  <a:srgbClr val="0070C0"/>
                </a:solidFill>
                <a:latin typeface="Times New Roman" panose="02020603050405020304" pitchFamily="18" charset="0"/>
                <a:cs typeface="Times New Roman" panose="02020603050405020304" pitchFamily="18" charset="0"/>
              </a:rPr>
              <a:t> </a:t>
            </a:r>
            <a:r>
              <a:rPr lang="en-US" sz="3100" dirty="0" err="1">
                <a:solidFill>
                  <a:srgbClr val="0070C0"/>
                </a:solidFill>
                <a:latin typeface="Times New Roman" panose="02020603050405020304" pitchFamily="18" charset="0"/>
                <a:cs typeface="Times New Roman" panose="02020603050405020304" pitchFamily="18" charset="0"/>
              </a:rPr>
              <a:t>lời</a:t>
            </a:r>
            <a:r>
              <a:rPr lang="en-US" sz="3100" dirty="0">
                <a:solidFill>
                  <a:srgbClr val="0070C0"/>
                </a:solidFill>
                <a:latin typeface="Times New Roman" panose="02020603050405020304" pitchFamily="18" charset="0"/>
                <a:cs typeface="Times New Roman" panose="02020603050405020304" pitchFamily="18" charset="0"/>
              </a:rPr>
              <a:t> </a:t>
            </a:r>
            <a:r>
              <a:rPr lang="en-US" sz="3100" dirty="0" err="1">
                <a:solidFill>
                  <a:srgbClr val="0070C0"/>
                </a:solidFill>
                <a:latin typeface="Times New Roman" panose="02020603050405020304" pitchFamily="18" charset="0"/>
                <a:cs typeface="Times New Roman" panose="02020603050405020304" pitchFamily="18" charset="0"/>
              </a:rPr>
              <a:t>nói</a:t>
            </a:r>
            <a:r>
              <a:rPr lang="en-US" sz="3100" dirty="0">
                <a:solidFill>
                  <a:srgbClr val="0070C0"/>
                </a:solidFill>
                <a:latin typeface="Times New Roman" panose="02020603050405020304" pitchFamily="18" charset="0"/>
                <a:cs typeface="Times New Roman" panose="02020603050405020304" pitchFamily="18" charset="0"/>
              </a:rPr>
              <a:t> </a:t>
            </a:r>
            <a:r>
              <a:rPr lang="en-US" sz="3100" dirty="0" err="1">
                <a:solidFill>
                  <a:srgbClr val="0070C0"/>
                </a:solidFill>
                <a:latin typeface="Times New Roman" panose="02020603050405020304" pitchFamily="18" charset="0"/>
                <a:cs typeface="Times New Roman" panose="02020603050405020304" pitchFamily="18" charset="0"/>
              </a:rPr>
              <a:t>chứ</a:t>
            </a:r>
            <a:r>
              <a:rPr lang="en-US" sz="3100" dirty="0">
                <a:solidFill>
                  <a:srgbClr val="0070C0"/>
                </a:solidFill>
                <a:latin typeface="Times New Roman" panose="02020603050405020304" pitchFamily="18" charset="0"/>
                <a:cs typeface="Times New Roman" panose="02020603050405020304" pitchFamily="18" charset="0"/>
              </a:rPr>
              <a:t> </a:t>
            </a:r>
            <a:r>
              <a:rPr lang="en-US" sz="3100" dirty="0" err="1">
                <a:solidFill>
                  <a:srgbClr val="0070C0"/>
                </a:solidFill>
                <a:latin typeface="Times New Roman" panose="02020603050405020304" pitchFamily="18" charset="0"/>
                <a:cs typeface="Times New Roman" panose="02020603050405020304" pitchFamily="18" charset="0"/>
              </a:rPr>
              <a:t>không</a:t>
            </a:r>
            <a:r>
              <a:rPr lang="en-US" sz="3100" dirty="0">
                <a:solidFill>
                  <a:srgbClr val="0070C0"/>
                </a:solidFill>
                <a:latin typeface="Times New Roman" panose="02020603050405020304" pitchFamily="18" charset="0"/>
                <a:cs typeface="Times New Roman" panose="02020603050405020304" pitchFamily="18" charset="0"/>
              </a:rPr>
              <a:t> </a:t>
            </a:r>
            <a:r>
              <a:rPr lang="en-US" sz="3100" dirty="0" err="1">
                <a:solidFill>
                  <a:srgbClr val="0070C0"/>
                </a:solidFill>
                <a:latin typeface="Times New Roman" panose="02020603050405020304" pitchFamily="18" charset="0"/>
                <a:cs typeface="Times New Roman" panose="02020603050405020304" pitchFamily="18" charset="0"/>
              </a:rPr>
              <a:t>hiểu</a:t>
            </a:r>
            <a:r>
              <a:rPr lang="en-US" sz="3100" dirty="0">
                <a:solidFill>
                  <a:srgbClr val="0070C0"/>
                </a:solidFill>
                <a:latin typeface="Times New Roman" panose="02020603050405020304" pitchFamily="18" charset="0"/>
                <a:cs typeface="Times New Roman" panose="02020603050405020304" pitchFamily="18" charset="0"/>
              </a:rPr>
              <a:t> ý </a:t>
            </a:r>
            <a:r>
              <a:rPr lang="en-US" sz="3100" dirty="0" err="1">
                <a:solidFill>
                  <a:srgbClr val="0070C0"/>
                </a:solidFill>
                <a:latin typeface="Times New Roman" panose="02020603050405020304" pitchFamily="18" charset="0"/>
                <a:cs typeface="Times New Roman" panose="02020603050405020304" pitchFamily="18" charset="0"/>
              </a:rPr>
              <a:t>nghĩa</a:t>
            </a:r>
            <a:r>
              <a:rPr lang="en-US" sz="3100" dirty="0">
                <a:solidFill>
                  <a:srgbClr val="0070C0"/>
                </a:solidFill>
                <a:latin typeface="Times New Roman" panose="02020603050405020304" pitchFamily="18" charset="0"/>
                <a:cs typeface="Times New Roman" panose="02020603050405020304" pitchFamily="18" charset="0"/>
              </a:rPr>
              <a:t> </a:t>
            </a:r>
            <a:r>
              <a:rPr lang="en-US" sz="3100" dirty="0" err="1">
                <a:solidFill>
                  <a:srgbClr val="0070C0"/>
                </a:solidFill>
                <a:latin typeface="Times New Roman" panose="02020603050405020304" pitchFamily="18" charset="0"/>
                <a:cs typeface="Times New Roman" panose="02020603050405020304" pitchFamily="18" charset="0"/>
              </a:rPr>
              <a:t>câu</a:t>
            </a:r>
            <a:r>
              <a:rPr lang="en-US" sz="3100" dirty="0">
                <a:solidFill>
                  <a:srgbClr val="0070C0"/>
                </a:solidFill>
                <a:latin typeface="Times New Roman" panose="02020603050405020304" pitchFamily="18" charset="0"/>
                <a:cs typeface="Times New Roman" panose="02020603050405020304" pitchFamily="18" charset="0"/>
              </a:rPr>
              <a:t> </a:t>
            </a:r>
            <a:r>
              <a:rPr lang="en-US" sz="3100" dirty="0" err="1">
                <a:solidFill>
                  <a:srgbClr val="0070C0"/>
                </a:solidFill>
                <a:latin typeface="Times New Roman" panose="02020603050405020304" pitchFamily="18" charset="0"/>
                <a:cs typeface="Times New Roman" panose="02020603050405020304" pitchFamily="18" charset="0"/>
              </a:rPr>
              <a:t>nói</a:t>
            </a:r>
            <a:br>
              <a:rPr lang="en-US" sz="3100" dirty="0">
                <a:solidFill>
                  <a:srgbClr val="0070C0"/>
                </a:solidFill>
                <a:latin typeface="Times New Roman" panose="02020603050405020304" pitchFamily="18" charset="0"/>
                <a:cs typeface="Times New Roman" panose="02020603050405020304" pitchFamily="18" charset="0"/>
              </a:rPr>
            </a:br>
            <a:endParaRPr lang="en-US" sz="3100" dirty="0">
              <a:solidFill>
                <a:srgbClr val="0070C0"/>
              </a:solidFill>
              <a:latin typeface="Times New Roman" panose="02020603050405020304" pitchFamily="18" charset="0"/>
              <a:cs typeface="Times New Roman" panose="02020603050405020304" pitchFamily="18" charset="0"/>
            </a:endParaRPr>
          </a:p>
          <a:p>
            <a:r>
              <a:rPr lang="en-US" sz="3100" dirty="0" err="1">
                <a:solidFill>
                  <a:srgbClr val="7030A0"/>
                </a:solidFill>
                <a:latin typeface="Times New Roman" panose="02020603050405020304" pitchFamily="18" charset="0"/>
                <a:cs typeface="Times New Roman" panose="02020603050405020304" pitchFamily="18" charset="0"/>
              </a:rPr>
              <a:t>Nhóm</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tôi</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dạy</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hiện</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có</a:t>
            </a:r>
            <a:r>
              <a:rPr lang="en-US" sz="3100" dirty="0">
                <a:solidFill>
                  <a:srgbClr val="7030A0"/>
                </a:solidFill>
                <a:latin typeface="Times New Roman" panose="02020603050405020304" pitchFamily="18" charset="0"/>
                <a:cs typeface="Times New Roman" panose="02020603050405020304" pitchFamily="18" charset="0"/>
              </a:rPr>
              <a:t> 3 </a:t>
            </a:r>
            <a:r>
              <a:rPr lang="en-US" sz="3100" dirty="0" err="1">
                <a:solidFill>
                  <a:srgbClr val="7030A0"/>
                </a:solidFill>
                <a:latin typeface="Times New Roman" panose="02020603050405020304" pitchFamily="18" charset="0"/>
                <a:cs typeface="Times New Roman" panose="02020603050405020304" pitchFamily="18" charset="0"/>
              </a:rPr>
              <a:t>bé</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đều</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rơi</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vào</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những</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nguyên</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nhân</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nêu</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trên</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gồm</a:t>
            </a:r>
            <a:r>
              <a:rPr lang="en-US" sz="3100" dirty="0">
                <a:solidFill>
                  <a:srgbClr val="7030A0"/>
                </a:solidFill>
                <a:latin typeface="Times New Roman" panose="02020603050405020304" pitchFamily="18" charset="0"/>
                <a:cs typeface="Times New Roman" panose="02020603050405020304" pitchFamily="18" charset="0"/>
              </a:rPr>
              <a:t> 1 </a:t>
            </a:r>
            <a:r>
              <a:rPr lang="en-US" sz="3100" dirty="0" err="1">
                <a:solidFill>
                  <a:srgbClr val="7030A0"/>
                </a:solidFill>
                <a:latin typeface="Times New Roman" panose="02020603050405020304" pitchFamily="18" charset="0"/>
                <a:cs typeface="Times New Roman" panose="02020603050405020304" pitchFamily="18" charset="0"/>
              </a:rPr>
              <a:t>nữ</a:t>
            </a:r>
            <a:r>
              <a:rPr lang="en-US" sz="3100" dirty="0">
                <a:solidFill>
                  <a:srgbClr val="7030A0"/>
                </a:solidFill>
                <a:latin typeface="Times New Roman" panose="02020603050405020304" pitchFamily="18" charset="0"/>
                <a:cs typeface="Times New Roman" panose="02020603050405020304" pitchFamily="18" charset="0"/>
              </a:rPr>
              <a:t>, 2 </a:t>
            </a:r>
            <a:r>
              <a:rPr lang="en-US" sz="3100" dirty="0" err="1">
                <a:solidFill>
                  <a:srgbClr val="7030A0"/>
                </a:solidFill>
                <a:latin typeface="Times New Roman" panose="02020603050405020304" pitchFamily="18" charset="0"/>
                <a:cs typeface="Times New Roman" panose="02020603050405020304" pitchFamily="18" charset="0"/>
              </a:rPr>
              <a:t>nam</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Vì</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thế</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tôi</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rất</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quan</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tâm</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đến</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lĩnh</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vực</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phát</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triển</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ngôn</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ngữ</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cho</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trẻ</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tôi</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chọn</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ra</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nhiều</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giải</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pháp</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luôn</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cố</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gắng</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xây</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dựng</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môi</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trường</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lớp</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và</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tiết</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dạy</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sao</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cho</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các</a:t>
            </a:r>
            <a:r>
              <a:rPr lang="en-US" sz="3100" dirty="0">
                <a:solidFill>
                  <a:srgbClr val="7030A0"/>
                </a:solidFill>
                <a:latin typeface="Times New Roman" panose="02020603050405020304" pitchFamily="18" charset="0"/>
                <a:cs typeface="Times New Roman" panose="02020603050405020304" pitchFamily="18" charset="0"/>
              </a:rPr>
              <a:t> con </a:t>
            </a:r>
            <a:r>
              <a:rPr lang="en-US" sz="3100" dirty="0" err="1">
                <a:solidFill>
                  <a:srgbClr val="7030A0"/>
                </a:solidFill>
                <a:latin typeface="Times New Roman" panose="02020603050405020304" pitchFamily="18" charset="0"/>
                <a:cs typeface="Times New Roman" panose="02020603050405020304" pitchFamily="18" charset="0"/>
              </a:rPr>
              <a:t>được</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lĩnh</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hội</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và</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phát</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triển</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một</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các</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tốt</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và</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đủ</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nhất</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Và</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tôi</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chọn</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phát</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triển</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ngôn</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ngữ</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cho</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trẻ</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thông</a:t>
            </a:r>
            <a:r>
              <a:rPr lang="en-US" sz="3100" dirty="0">
                <a:solidFill>
                  <a:srgbClr val="7030A0"/>
                </a:solidFill>
                <a:latin typeface="Times New Roman" panose="02020603050405020304" pitchFamily="18" charset="0"/>
                <a:cs typeface="Times New Roman" panose="02020603050405020304" pitchFamily="18" charset="0"/>
              </a:rPr>
              <a:t> qua </a:t>
            </a:r>
            <a:r>
              <a:rPr lang="en-US" sz="3100" dirty="0" err="1">
                <a:solidFill>
                  <a:srgbClr val="7030A0"/>
                </a:solidFill>
                <a:latin typeface="Times New Roman" panose="02020603050405020304" pitchFamily="18" charset="0"/>
                <a:cs typeface="Times New Roman" panose="02020603050405020304" pitchFamily="18" charset="0"/>
              </a:rPr>
              <a:t>các</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tác</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phẩm</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văn</a:t>
            </a:r>
            <a:r>
              <a:rPr lang="en-US" sz="3100" dirty="0">
                <a:solidFill>
                  <a:srgbClr val="7030A0"/>
                </a:solidFill>
                <a:latin typeface="Times New Roman" panose="02020603050405020304" pitchFamily="18" charset="0"/>
                <a:cs typeface="Times New Roman" panose="02020603050405020304" pitchFamily="18" charset="0"/>
              </a:rPr>
              <a:t> </a:t>
            </a:r>
            <a:r>
              <a:rPr lang="en-US" sz="3100" dirty="0" err="1">
                <a:solidFill>
                  <a:srgbClr val="7030A0"/>
                </a:solidFill>
                <a:latin typeface="Times New Roman" panose="02020603050405020304" pitchFamily="18" charset="0"/>
                <a:cs typeface="Times New Roman" panose="02020603050405020304" pitchFamily="18" charset="0"/>
              </a:rPr>
              <a:t>học</a:t>
            </a:r>
            <a:endParaRPr lang="en-US" sz="3100" dirty="0">
              <a:solidFill>
                <a:srgbClr val="7030A0"/>
              </a:solidFill>
              <a:latin typeface="Times New Roman" panose="02020603050405020304" pitchFamily="18" charset="0"/>
              <a:cs typeface="Times New Roman" panose="02020603050405020304" pitchFamily="18" charset="0"/>
            </a:endParaRPr>
          </a:p>
          <a:p>
            <a:endParaRPr lang="en-US" sz="2000" dirty="0"/>
          </a:p>
        </p:txBody>
      </p:sp>
      <p:pic>
        <p:nvPicPr>
          <p:cNvPr id="5" name="Picture 4" descr="A group of children sitting on the floor"/>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66722" y="1485900"/>
            <a:ext cx="3110868" cy="379476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par>
                          <p:cTn id="7" fill="hold">
                            <p:stCondLst>
                              <p:cond delay="2000"/>
                            </p:stCondLst>
                            <p:childTnLst>
                              <p:par>
                                <p:cTn id="8" presetID="53" presetClass="entr" presetSubtype="16" fill="hold" grpId="0" nodeType="afterEffect">
                                  <p:stCondLst>
                                    <p:cond delay="0"/>
                                  </p:stCondLst>
                                  <p:childTnLst>
                                    <p:set>
                                      <p:cBhvr>
                                        <p:cTn id="9" dur="1" fill="hold">
                                          <p:stCondLst>
                                            <p:cond delay="0"/>
                                          </p:stCondLst>
                                        </p:cTn>
                                        <p:tgtEl>
                                          <p:spTgt spid="3">
                                            <p:bg/>
                                          </p:spTgt>
                                        </p:tgtEl>
                                        <p:attrNameLst>
                                          <p:attrName>style.visibility</p:attrName>
                                        </p:attrNameLst>
                                      </p:cBhvr>
                                      <p:to>
                                        <p:strVal val="visible"/>
                                      </p:to>
                                    </p:set>
                                    <p:anim calcmode="lin" valueType="num">
                                      <p:cBhvr>
                                        <p:cTn id="10" dur="3000" fill="hold"/>
                                        <p:tgtEl>
                                          <p:spTgt spid="3">
                                            <p:bg/>
                                          </p:spTgt>
                                        </p:tgtEl>
                                        <p:attrNameLst>
                                          <p:attrName>ppt_w</p:attrName>
                                        </p:attrNameLst>
                                      </p:cBhvr>
                                      <p:tavLst>
                                        <p:tav tm="0">
                                          <p:val>
                                            <p:fltVal val="0"/>
                                          </p:val>
                                        </p:tav>
                                        <p:tav tm="100000">
                                          <p:val>
                                            <p:strVal val="#ppt_w"/>
                                          </p:val>
                                        </p:tav>
                                      </p:tavLst>
                                    </p:anim>
                                    <p:anim calcmode="lin" valueType="num">
                                      <p:cBhvr>
                                        <p:cTn id="11" dur="3000" fill="hold"/>
                                        <p:tgtEl>
                                          <p:spTgt spid="3">
                                            <p:bg/>
                                          </p:spTgt>
                                        </p:tgtEl>
                                        <p:attrNameLst>
                                          <p:attrName>ppt_h</p:attrName>
                                        </p:attrNameLst>
                                      </p:cBhvr>
                                      <p:tavLst>
                                        <p:tav tm="0">
                                          <p:val>
                                            <p:fltVal val="0"/>
                                          </p:val>
                                        </p:tav>
                                        <p:tav tm="100000">
                                          <p:val>
                                            <p:strVal val="#ppt_h"/>
                                          </p:val>
                                        </p:tav>
                                      </p:tavLst>
                                    </p:anim>
                                    <p:animEffect transition="in" filter="fade">
                                      <p:cBhvr>
                                        <p:cTn id="12" dur="3000"/>
                                        <p:tgtEl>
                                          <p:spTgt spid="3">
                                            <p:bg/>
                                          </p:spTgt>
                                        </p:tgtEl>
                                      </p:cBhvr>
                                    </p:animEffect>
                                  </p:childTnLst>
                                </p:cTn>
                              </p:par>
                            </p:childTnLst>
                          </p:cTn>
                        </p:par>
                        <p:par>
                          <p:cTn id="13" fill="hold">
                            <p:stCondLst>
                              <p:cond delay="5000"/>
                            </p:stCondLst>
                            <p:childTnLst>
                              <p:par>
                                <p:cTn id="14" presetID="53" presetClass="entr" presetSubtype="16"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3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8" dur="3000"/>
                                        <p:tgtEl>
                                          <p:spTgt spid="3">
                                            <p:txEl>
                                              <p:pRg st="0" end="0"/>
                                            </p:txEl>
                                          </p:spTgt>
                                        </p:tgtEl>
                                      </p:cBhvr>
                                    </p:animEffect>
                                  </p:childTnLst>
                                </p:cTn>
                              </p:par>
                            </p:childTnLst>
                          </p:cTn>
                        </p:par>
                        <p:par>
                          <p:cTn id="19" fill="hold">
                            <p:stCondLst>
                              <p:cond delay="8000"/>
                            </p:stCondLst>
                            <p:childTnLst>
                              <p:par>
                                <p:cTn id="20" presetID="53" presetClass="entr" presetSubtype="16" fill="hold" grpId="0"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3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3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4" dur="3000"/>
                                        <p:tgtEl>
                                          <p:spTgt spid="3">
                                            <p:txEl>
                                              <p:pRg st="1" end="1"/>
                                            </p:txEl>
                                          </p:spTgt>
                                        </p:tgtEl>
                                      </p:cBhvr>
                                    </p:animEffect>
                                  </p:childTnLst>
                                </p:cTn>
                              </p:par>
                            </p:childTnLst>
                          </p:cTn>
                        </p:par>
                        <p:par>
                          <p:cTn id="25" fill="hold">
                            <p:stCondLst>
                              <p:cond delay="11000"/>
                            </p:stCondLst>
                            <p:childTnLst>
                              <p:par>
                                <p:cTn id="26" presetID="53" presetClass="entr" presetSubtype="16"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3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3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3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E DOC SACH"/>
          <p:cNvPicPr>
            <a:picLocks noChangeAspect="1"/>
          </p:cNvPicPr>
          <p:nvPr>
            <p:ph sz="half" idx="1"/>
          </p:nvPr>
        </p:nvPicPr>
        <p:blipFill>
          <a:blip r:embed="rId1"/>
          <a:stretch>
            <a:fillRect/>
          </a:stretch>
        </p:blipFill>
        <p:spPr>
          <a:xfrm>
            <a:off x="488315" y="590550"/>
            <a:ext cx="4472940" cy="5140325"/>
          </a:xfrm>
          <a:prstGeom prst="rect">
            <a:avLst/>
          </a:prstGeom>
          <a:ln w="38100">
            <a:solidFill>
              <a:srgbClr val="FF0000"/>
            </a:solidFill>
          </a:ln>
        </p:spPr>
      </p:pic>
      <p:pic>
        <p:nvPicPr>
          <p:cNvPr id="5" name="Content Placeholder 4" descr="TÔ TƯƠNG"/>
          <p:cNvPicPr>
            <a:picLocks noChangeAspect="1"/>
          </p:cNvPicPr>
          <p:nvPr>
            <p:ph sz="half" idx="2"/>
          </p:nvPr>
        </p:nvPicPr>
        <p:blipFill>
          <a:blip r:embed="rId2"/>
          <a:stretch>
            <a:fillRect/>
          </a:stretch>
        </p:blipFill>
        <p:spPr>
          <a:xfrm>
            <a:off x="7212330" y="521335"/>
            <a:ext cx="4414520" cy="5140325"/>
          </a:xfrm>
          <a:prstGeom prst="rect">
            <a:avLst/>
          </a:prstGeom>
          <a:ln w="38100">
            <a:solidFill>
              <a:srgbClr val="FF0000"/>
            </a:solidFill>
          </a:ln>
        </p:spPr>
      </p:pic>
      <p:sp>
        <p:nvSpPr>
          <p:cNvPr id="9" name="Text Box 8"/>
          <p:cNvSpPr txBox="1"/>
          <p:nvPr/>
        </p:nvSpPr>
        <p:spPr>
          <a:xfrm>
            <a:off x="368300" y="5976620"/>
            <a:ext cx="5304155" cy="460375"/>
          </a:xfrm>
          <a:prstGeom prst="rect">
            <a:avLst/>
          </a:prstGeom>
          <a:noFill/>
          <a:ln>
            <a:solidFill>
              <a:schemeClr val="tx1"/>
            </a:solidFill>
          </a:ln>
        </p:spPr>
        <p:txBody>
          <a:bodyPr wrap="square" rtlCol="0">
            <a:spAutoFit/>
          </a:bodyPr>
          <a:p>
            <a:r>
              <a:rPr lang="en-US" sz="2400">
                <a:solidFill>
                  <a:srgbClr val="0070C0"/>
                </a:solidFill>
                <a:latin typeface="Times New Roman" panose="02020603050405020304" pitchFamily="18" charset="0"/>
                <a:cs typeface="Times New Roman" panose="02020603050405020304" pitchFamily="18" charset="0"/>
              </a:rPr>
              <a:t>Mẹ đọc sách - truyện cho con nghe ở nhà</a:t>
            </a:r>
            <a:endParaRPr lang="en-US" sz="2400">
              <a:solidFill>
                <a:srgbClr val="0070C0"/>
              </a:solidFill>
              <a:latin typeface="Times New Roman" panose="02020603050405020304" pitchFamily="18" charset="0"/>
              <a:cs typeface="Times New Roman" panose="02020603050405020304" pitchFamily="18" charset="0"/>
            </a:endParaRPr>
          </a:p>
        </p:txBody>
      </p:sp>
      <p:sp>
        <p:nvSpPr>
          <p:cNvPr id="10" name="Text Box 9"/>
          <p:cNvSpPr txBox="1"/>
          <p:nvPr/>
        </p:nvSpPr>
        <p:spPr>
          <a:xfrm>
            <a:off x="6003925" y="5976620"/>
            <a:ext cx="6067425" cy="460375"/>
          </a:xfrm>
          <a:prstGeom prst="rect">
            <a:avLst/>
          </a:prstGeom>
          <a:noFill/>
          <a:ln>
            <a:solidFill>
              <a:schemeClr val="tx1"/>
            </a:solidFill>
          </a:ln>
        </p:spPr>
        <p:txBody>
          <a:bodyPr wrap="square" rtlCol="0">
            <a:spAutoFit/>
          </a:bodyPr>
          <a:p>
            <a:r>
              <a:rPr lang="en-US" sz="2400">
                <a:solidFill>
                  <a:srgbClr val="0070C0"/>
                </a:solidFill>
                <a:latin typeface="Times New Roman" panose="02020603050405020304" pitchFamily="18" charset="0"/>
                <a:cs typeface="Times New Roman" panose="02020603050405020304" pitchFamily="18" charset="0"/>
              </a:rPr>
              <a:t>Con tô màu nước nhân vật để kể chuyện với Ba</a:t>
            </a:r>
            <a:endParaRPr lang="en-US" sz="240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000">
        <p:wedge/>
      </p:transition>
    </mc:Choice>
    <mc:Fallback>
      <p:transition spd="slow">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1000"/>
                                  </p:stCondLst>
                                  <p:childTnLst>
                                    <p:set>
                                      <p:cBhvr>
                                        <p:cTn id="11" dur="2250" fill="hold">
                                          <p:stCondLst>
                                            <p:cond delay="0"/>
                                          </p:stCondLst>
                                        </p:cTn>
                                        <p:tgtEl>
                                          <p:spTgt spid="5"/>
                                        </p:tgtEl>
                                        <p:attrNameLst>
                                          <p:attrName>style.visibility</p:attrName>
                                        </p:attrNameLst>
                                      </p:cBhvr>
                                      <p:to>
                                        <p:strVal val="visible"/>
                                      </p:to>
                                    </p:set>
                                    <p:animEffect transition="in" filter="circle(in)">
                                      <p:cBhvr>
                                        <p:cTn id="12" dur="2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351314" y="3505200"/>
            <a:ext cx="7870371" cy="293914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descr="A doll with pink hair&#10;&#10;Description automatically generated with low confidence"/>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668487" y="3505200"/>
            <a:ext cx="5061856" cy="3271838"/>
          </a:xfrm>
          <a:prstGeom prst="rect">
            <a:avLst/>
          </a:prstGeom>
        </p:spPr>
      </p:pic>
      <p:pic>
        <p:nvPicPr>
          <p:cNvPr id="8" name="Picture 7" descr="Text, letter, whiteboard&#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909" y="1755830"/>
            <a:ext cx="6136253" cy="3310620"/>
          </a:xfrm>
          <a:prstGeom prst="rect">
            <a:avLst/>
          </a:prstGeom>
          <a:blipFill>
            <a:blip r:embed="rId3"/>
            <a:tile tx="0" ty="0" sx="100000" sy="100000" flip="none" algn="tl"/>
          </a:blip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5540" y="80962"/>
            <a:ext cx="6724054" cy="6858000"/>
          </a:xfrm>
          <a:prstGeom prst="rect">
            <a:avLst/>
          </a:prstGeom>
        </p:spPr>
      </p:pic>
      <p:sp>
        <p:nvSpPr>
          <p:cNvPr id="11" name="TextBox 10"/>
          <p:cNvSpPr txBox="1"/>
          <p:nvPr/>
        </p:nvSpPr>
        <p:spPr>
          <a:xfrm>
            <a:off x="2951687" y="7153278"/>
            <a:ext cx="6724054" cy="230832"/>
          </a:xfrm>
          <a:prstGeom prst="rect">
            <a:avLst/>
          </a:prstGeom>
          <a:noFill/>
        </p:spPr>
        <p:txBody>
          <a:bodyPr wrap="square" rtlCol="0">
            <a:spAutoFit/>
          </a:bodyPr>
          <a:lstStyle/>
          <a:p>
            <a:r>
              <a:rPr lang="en-US" sz="900">
                <a:hlinkClick r:id="rId5" tooltip="https://www.freepngimg.com/png/19693-balloons-png-6"/>
              </a:rPr>
              <a:t>This Photo</a:t>
            </a:r>
            <a:r>
              <a:rPr lang="en-US" sz="900"/>
              <a:t> by Unknown Author is licensed under </a:t>
            </a:r>
            <a:r>
              <a:rPr lang="en-US" sz="900">
                <a:hlinkClick r:id="rId6" tooltip="https://creativecommons.org/licenses/by-nc/3.0/"/>
              </a:rPr>
              <a:t>CC BY-NC</a:t>
            </a:r>
            <a:endParaRPr lang="en-US" sz="900"/>
          </a:p>
        </p:txBody>
      </p:sp>
    </p:spTree>
  </p:cSld>
  <p:clrMapOvr>
    <a:masterClrMapping/>
  </p:clrMapOvr>
  <mc:AlternateContent xmlns:mc="http://schemas.openxmlformats.org/markup-compatibility/2006">
    <mc:Choice xmlns:p14="http://schemas.microsoft.com/office/powerpoint/2010/main" Requires="p14">
      <p:transition spd="slow" p14:dur="20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3500" fill="hold"/>
                                        <p:tgtEl>
                                          <p:spTgt spid="6"/>
                                        </p:tgtEl>
                                      </p:cBhvr>
                                      <p:by x="150000" y="150000"/>
                                    </p:animScale>
                                  </p:childTnLst>
                                </p:cTn>
                              </p:par>
                              <p:par>
                                <p:cTn id="7" presetID="21" presetClass="entr" presetSubtype="1"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wheel(1)">
                                      <p:cBhvr>
                                        <p:cTn id="9" dur="4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Beveled 3"/>
          <p:cNvSpPr/>
          <p:nvPr/>
        </p:nvSpPr>
        <p:spPr>
          <a:xfrm>
            <a:off x="315685" y="65314"/>
            <a:ext cx="11560629" cy="1436915"/>
          </a:xfrm>
          <a:prstGeom prst="bevel">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3300"/>
                </a:solidFill>
                <a:latin typeface="Times New Roman" panose="02020603050405020304" pitchFamily="18" charset="0"/>
                <a:cs typeface="Times New Roman" panose="02020603050405020304" pitchFamily="18" charset="0"/>
              </a:rPr>
              <a:t>NHỮNG NHẬN ĐỊNH VỀ THỰC TRẠNG LỚP </a:t>
            </a:r>
            <a:br>
              <a:rPr lang="en-US" sz="3200" b="1" dirty="0">
                <a:solidFill>
                  <a:srgbClr val="FF3300"/>
                </a:solidFill>
                <a:latin typeface="Times New Roman" panose="02020603050405020304" pitchFamily="18" charset="0"/>
                <a:cs typeface="Times New Roman" panose="02020603050405020304" pitchFamily="18" charset="0"/>
              </a:rPr>
            </a:br>
            <a:r>
              <a:rPr lang="en-US" sz="3200" b="1" dirty="0">
                <a:solidFill>
                  <a:srgbClr val="FF3300"/>
                </a:solidFill>
                <a:latin typeface="Times New Roman" panose="02020603050405020304" pitchFamily="18" charset="0"/>
                <a:cs typeface="Times New Roman" panose="02020603050405020304" pitchFamily="18" charset="0"/>
              </a:rPr>
              <a:t>ĐỂ CÓ HƯỚNG XÂY DỰNG PHÁT TRIỂN ĐỀ TÀI</a:t>
            </a:r>
            <a:endParaRPr lang="en-US" sz="3200" b="1" dirty="0">
              <a:solidFill>
                <a:srgbClr val="FF3300"/>
              </a:solidFill>
              <a:latin typeface="Times New Roman" panose="02020603050405020304" pitchFamily="18" charset="0"/>
              <a:cs typeface="Times New Roman" panose="02020603050405020304" pitchFamily="18" charset="0"/>
            </a:endParaRPr>
          </a:p>
        </p:txBody>
      </p:sp>
      <p:sp>
        <p:nvSpPr>
          <p:cNvPr id="6" name="Rectangle: Rounded Corners 5"/>
          <p:cNvSpPr/>
          <p:nvPr/>
        </p:nvSpPr>
        <p:spPr>
          <a:xfrm>
            <a:off x="315685" y="1691640"/>
            <a:ext cx="11473544" cy="485775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en-US" sz="2800" dirty="0">
                <a:solidFill>
                  <a:srgbClr val="0070C0"/>
                </a:solidFill>
                <a:latin typeface="Times New Roman" panose="02020603050405020304" pitchFamily="18" charset="0"/>
                <a:cs typeface="Times New Roman" panose="02020603050405020304" pitchFamily="18" charset="0"/>
              </a:rPr>
              <a:t>-</a:t>
            </a:r>
            <a:r>
              <a:rPr lang="en-US" sz="2800" dirty="0" err="1">
                <a:solidFill>
                  <a:srgbClr val="0070C0"/>
                </a:solidFill>
                <a:latin typeface="Times New Roman" panose="02020603050405020304" pitchFamily="18" charset="0"/>
                <a:cs typeface="Times New Roman" panose="02020603050405020304" pitchFamily="18" charset="0"/>
              </a:rPr>
              <a:t>Đa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phần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trẻ</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lần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đầu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đến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Trường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lớp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sau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đợt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dịch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dài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còn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nhõng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nhẽo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khóc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nhè</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chưa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chịu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chú</a:t>
            </a:r>
            <a:r>
              <a:rPr lang="en-US" sz="2800" dirty="0">
                <a:solidFill>
                  <a:srgbClr val="0070C0"/>
                </a:solidFill>
                <a:latin typeface="Times New Roman" panose="02020603050405020304" pitchFamily="18" charset="0"/>
                <a:cs typeface="Times New Roman" panose="02020603050405020304" pitchFamily="18" charset="0"/>
              </a:rPr>
              <a:t> ý </a:t>
            </a:r>
            <a:r>
              <a:rPr lang="en-US" sz="2800" dirty="0" err="1">
                <a:solidFill>
                  <a:srgbClr val="0070C0"/>
                </a:solidFill>
                <a:latin typeface="Times New Roman" panose="02020603050405020304" pitchFamily="18" charset="0"/>
                <a:cs typeface="Times New Roman" panose="02020603050405020304" pitchFamily="18" charset="0"/>
              </a:rPr>
              <a:t>học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cùng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Cô</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bạn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Vì</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thế</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việc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cung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cấp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vốn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từ</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trẻ</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chiếm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mất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một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khoảng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thời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gian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sau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Cô</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thành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nề</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nếp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thói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quen</a:t>
            </a:r>
            <a:br>
              <a:rPr lang="en-US" sz="2800" dirty="0">
                <a:solidFill>
                  <a:srgbClr val="0070C0"/>
                </a:solidFill>
                <a:latin typeface="Times New Roman" panose="02020603050405020304" pitchFamily="18" charset="0"/>
                <a:cs typeface="Times New Roman" panose="02020603050405020304" pitchFamily="18" charset="0"/>
              </a:rPr>
            </a:br>
            <a:r>
              <a:rPr lang="en-US" sz="2800" dirty="0">
                <a:solidFill>
                  <a:srgbClr val="0070C0"/>
                </a:solidFill>
                <a:latin typeface="Times New Roman" panose="02020603050405020304" pitchFamily="18" charset="0"/>
                <a:cs typeface="Times New Roman" panose="02020603050405020304" pitchFamily="18" charset="0"/>
              </a:rPr>
              <a:t>-</a:t>
            </a:r>
            <a:r>
              <a:rPr lang="en-US" sz="2800" dirty="0" err="1">
                <a:solidFill>
                  <a:srgbClr val="0070C0"/>
                </a:solidFill>
                <a:latin typeface="Times New Roman" panose="02020603050405020304" pitchFamily="18" charset="0"/>
                <a:cs typeface="Times New Roman" panose="02020603050405020304" pitchFamily="18" charset="0"/>
              </a:rPr>
              <a:t>Trình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nhận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thức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giữa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trẻ</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đồng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đều</a:t>
            </a:r>
            <a:endParaRPr lang="en-US" sz="2800" dirty="0">
              <a:solidFill>
                <a:srgbClr val="0070C0"/>
              </a:solidFill>
              <a:latin typeface="Times New Roman" panose="02020603050405020304" pitchFamily="18" charset="0"/>
              <a:cs typeface="Times New Roman" panose="02020603050405020304" pitchFamily="18" charset="0"/>
            </a:endParaRPr>
          </a:p>
          <a:p>
            <a:r>
              <a:rPr lang="en-US" sz="2800" dirty="0">
                <a:solidFill>
                  <a:srgbClr val="0070C0"/>
                </a:solidFill>
                <a:latin typeface="Times New Roman" panose="02020603050405020304" pitchFamily="18" charset="0"/>
                <a:cs typeface="Times New Roman" panose="02020603050405020304" pitchFamily="18" charset="0"/>
              </a:rPr>
              <a:t>-</a:t>
            </a:r>
            <a:r>
              <a:rPr lang="en-US" sz="2800" dirty="0" err="1">
                <a:solidFill>
                  <a:srgbClr val="0070C0"/>
                </a:solidFill>
                <a:latin typeface="Times New Roman" panose="02020603050405020304" pitchFamily="18" charset="0"/>
                <a:cs typeface="Times New Roman" panose="02020603050405020304" pitchFamily="18" charset="0"/>
              </a:rPr>
              <a:t>Phụ</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huynh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ít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quan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tâm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trò</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chuyện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với</a:t>
            </a:r>
            <a:r>
              <a:rPr lang="en-US" sz="2800" dirty="0">
                <a:solidFill>
                  <a:srgbClr val="0070C0"/>
                </a:solidFill>
                <a:latin typeface="Times New Roman" panose="02020603050405020304" pitchFamily="18" charset="0"/>
                <a:cs typeface="Times New Roman" panose="02020603050405020304" pitchFamily="18" charset="0"/>
              </a:rPr>
              <a:t> con </a:t>
            </a:r>
            <a:r>
              <a:rPr lang="en-US" sz="2800" dirty="0" err="1">
                <a:solidFill>
                  <a:srgbClr val="0070C0"/>
                </a:solidFill>
                <a:latin typeface="Times New Roman" panose="02020603050405020304" pitchFamily="18" charset="0"/>
                <a:cs typeface="Times New Roman" panose="02020603050405020304" pitchFamily="18" charset="0"/>
              </a:rPr>
              <a:t>để</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thành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cho</a:t>
            </a:r>
            <a:r>
              <a:rPr lang="en-US" sz="2800" dirty="0">
                <a:solidFill>
                  <a:srgbClr val="0070C0"/>
                </a:solidFill>
                <a:latin typeface="Times New Roman" panose="02020603050405020304" pitchFamily="18" charset="0"/>
                <a:cs typeface="Times New Roman" panose="02020603050405020304" pitchFamily="18" charset="0"/>
              </a:rPr>
              <a:t> con </a:t>
            </a:r>
            <a:r>
              <a:rPr lang="en-US" sz="2800" dirty="0" err="1">
                <a:solidFill>
                  <a:srgbClr val="0070C0"/>
                </a:solidFill>
                <a:latin typeface="Times New Roman" panose="02020603050405020304" pitchFamily="18" charset="0"/>
                <a:cs typeface="Times New Roman" panose="02020603050405020304" pitchFamily="18" charset="0"/>
              </a:rPr>
              <a:t>về</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ngôn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ngữ</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phát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âm</a:t>
            </a:r>
            <a:r>
              <a:rPr lang="en-US" sz="2800" dirty="0">
                <a:solidFill>
                  <a:srgbClr val="0070C0"/>
                </a:solidFill>
                <a:latin typeface="Times New Roman" panose="02020603050405020304" pitchFamily="18" charset="0"/>
                <a:cs typeface="Times New Roman" panose="02020603050405020304" pitchFamily="18" charset="0"/>
              </a:rPr>
              <a:t>. Khi </a:t>
            </a:r>
            <a:r>
              <a:rPr lang="en-US" sz="2800" dirty="0" err="1">
                <a:solidFill>
                  <a:srgbClr val="0070C0"/>
                </a:solidFill>
                <a:latin typeface="Times New Roman" panose="02020603050405020304" pitchFamily="18" charset="0"/>
                <a:cs typeface="Times New Roman" panose="02020603050405020304" pitchFamily="18" charset="0"/>
              </a:rPr>
              <a:t>trẻ</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phát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âm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sai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thì</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chính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bà</a:t>
            </a:r>
            <a:r>
              <a:rPr lang="en-US" sz="2800" dirty="0">
                <a:solidFill>
                  <a:srgbClr val="0070C0"/>
                </a:solidFill>
                <a:latin typeface="Times New Roman" panose="02020603050405020304" pitchFamily="18" charset="0"/>
                <a:cs typeface="Times New Roman" panose="02020603050405020304" pitchFamily="18" charset="0"/>
              </a:rPr>
              <a:t> cha </a:t>
            </a:r>
            <a:r>
              <a:rPr lang="en-US" sz="2800" dirty="0" err="1">
                <a:solidFill>
                  <a:srgbClr val="0070C0"/>
                </a:solidFill>
                <a:latin typeface="Times New Roman" panose="02020603050405020304" pitchFamily="18" charset="0"/>
                <a:cs typeface="Times New Roman" panose="02020603050405020304" pitchFamily="18" charset="0"/>
              </a:rPr>
              <a:t>mẹ</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nói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theo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chỉnh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sửa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uốn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nắn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ngay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trẻ</a:t>
            </a:r>
            <a:endParaRPr lang="en-US" sz="2800" dirty="0">
              <a:solidFill>
                <a:srgbClr val="0070C0"/>
              </a:solidFill>
              <a:latin typeface="Times New Roman" panose="02020603050405020304" pitchFamily="18" charset="0"/>
              <a:cs typeface="Times New Roman" panose="02020603050405020304" pitchFamily="18" charset="0"/>
            </a:endParaRPr>
          </a:p>
          <a:p>
            <a:r>
              <a:rPr lang="en-US" sz="2800" dirty="0">
                <a:solidFill>
                  <a:srgbClr val="0070C0"/>
                </a:solidFill>
                <a:latin typeface="Times New Roman" panose="02020603050405020304" pitchFamily="18" charset="0"/>
                <a:cs typeface="Times New Roman" panose="02020603050405020304" pitchFamily="18" charset="0"/>
              </a:rPr>
              <a:t>-</a:t>
            </a:r>
            <a:r>
              <a:rPr lang="en-US" sz="2800" dirty="0" err="1">
                <a:solidFill>
                  <a:srgbClr val="0070C0"/>
                </a:solidFill>
                <a:latin typeface="Times New Roman" panose="02020603050405020304" pitchFamily="18" charset="0"/>
                <a:cs typeface="Times New Roman" panose="02020603050405020304" pitchFamily="18" charset="0"/>
              </a:rPr>
              <a:t>Trẻ</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tuổi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này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rất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thích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nghe</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kể</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chuyện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thường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bị</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lôi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cuốn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bởi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vật</a:t>
            </a:r>
            <a:r>
              <a:rPr lang="en-US" sz="2800" dirty="0">
                <a:solidFill>
                  <a:srgbClr val="0070C0"/>
                </a:solidFill>
                <a:latin typeface="Times New Roman" panose="02020603050405020304" pitchFamily="18" charset="0"/>
                <a:cs typeface="Times New Roman" panose="02020603050405020304" pitchFamily="18" charset="0"/>
              </a:rPr>
              <a:t>, con </a:t>
            </a:r>
            <a:r>
              <a:rPr lang="en-US" sz="2800" dirty="0" err="1">
                <a:solidFill>
                  <a:srgbClr val="0070C0"/>
                </a:solidFill>
                <a:latin typeface="Times New Roman" panose="02020603050405020304" pitchFamily="18" charset="0"/>
                <a:cs typeface="Times New Roman" panose="02020603050405020304" pitchFamily="18" charset="0"/>
              </a:rPr>
              <a:t>rối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nghĩnh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bức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tranh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đầy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màu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sắc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thích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bắt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chước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hành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động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lời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thoại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vật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trong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truyện</a:t>
            </a:r>
            <a:endParaRPr lang="en-US" sz="28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52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750" fill="hold"/>
                                        <p:tgtEl>
                                          <p:spTgt spid="6"/>
                                        </p:tgtEl>
                                        <p:attrNameLst>
                                          <p:attrName>ppt_w</p:attrName>
                                        </p:attrNameLst>
                                      </p:cBhvr>
                                      <p:tavLst>
                                        <p:tav tm="0">
                                          <p:val>
                                            <p:fltVal val="0"/>
                                          </p:val>
                                        </p:tav>
                                        <p:tav tm="100000">
                                          <p:val>
                                            <p:strVal val="#ppt_w"/>
                                          </p:val>
                                        </p:tav>
                                      </p:tavLst>
                                    </p:anim>
                                    <p:anim calcmode="lin" valueType="num">
                                      <p:cBhvr>
                                        <p:cTn id="13" dur="750" fill="hold"/>
                                        <p:tgtEl>
                                          <p:spTgt spid="6"/>
                                        </p:tgtEl>
                                        <p:attrNameLst>
                                          <p:attrName>ppt_h</p:attrName>
                                        </p:attrNameLst>
                                      </p:cBhvr>
                                      <p:tavLst>
                                        <p:tav tm="0">
                                          <p:val>
                                            <p:fltVal val="0"/>
                                          </p:val>
                                        </p:tav>
                                        <p:tav tm="100000">
                                          <p:val>
                                            <p:strVal val="#ppt_h"/>
                                          </p:val>
                                        </p:tav>
                                      </p:tavLst>
                                    </p:anim>
                                    <p:animEffect transition="in" filter="fade">
                                      <p:cBhvr>
                                        <p:cTn id="14" dur="750"/>
                                        <p:tgtEl>
                                          <p:spTgt spid="6"/>
                                        </p:tgtEl>
                                      </p:cBhvr>
                                    </p:animEffect>
                                    <p:anim calcmode="lin" valueType="num">
                                      <p:cBhvr>
                                        <p:cTn id="15" dur="750" fill="hold"/>
                                        <p:tgtEl>
                                          <p:spTgt spid="6"/>
                                        </p:tgtEl>
                                        <p:attrNameLst>
                                          <p:attrName>ppt_x</p:attrName>
                                        </p:attrNameLst>
                                      </p:cBhvr>
                                      <p:tavLst>
                                        <p:tav tm="0">
                                          <p:val>
                                            <p:fltVal val="0.5"/>
                                          </p:val>
                                        </p:tav>
                                        <p:tav tm="100000">
                                          <p:val>
                                            <p:strVal val="#ppt_x"/>
                                          </p:val>
                                        </p:tav>
                                      </p:tavLst>
                                    </p:anim>
                                    <p:anim calcmode="lin" valueType="num">
                                      <p:cBhvr>
                                        <p:cTn id="16" dur="75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30" y="321566"/>
            <a:ext cx="10905066" cy="1135737"/>
          </a:xfrm>
        </p:spPr>
        <p:txBody>
          <a:bodyPr>
            <a:normAutofit fontScale="90000"/>
          </a:bodyPr>
          <a:lstStyle/>
          <a:p>
            <a:pPr algn="ctr"/>
            <a:r>
              <a:rPr lang="en-US" sz="3600" b="1" dirty="0">
                <a:solidFill>
                  <a:srgbClr val="FF0000"/>
                </a:solidFill>
                <a:latin typeface="Times New Roman" panose="02020603050405020304" pitchFamily="18" charset="0"/>
                <a:cs typeface="Times New Roman" panose="02020603050405020304" pitchFamily="18" charset="0"/>
              </a:rPr>
              <a:t>THÔNG QUA VIỆC LÀM QUEN, TIẾP CẬN VỚI CÁC TÁC PHẨM VĂN HỌC, TRẺ SẼ CÙNG NHAU:</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 name="Arrow: Right 3"/>
          <p:cNvSpPr/>
          <p:nvPr/>
        </p:nvSpPr>
        <p:spPr>
          <a:xfrm>
            <a:off x="329439" y="1565173"/>
            <a:ext cx="3213861" cy="1268311"/>
          </a:xfrm>
          <a:prstGeom prst="rightArrow">
            <a:avLst/>
          </a:prstGeom>
          <a:solidFill>
            <a:srgbClr val="CCFFFF"/>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a:latin typeface="Times New Roman" panose="02020603050405020304" pitchFamily="18" charset="0"/>
                <a:cs typeface="Times New Roman" panose="02020603050405020304" pitchFamily="18" charset="0"/>
              </a:rPr>
              <a:t>ĐỌC THƠ</a:t>
            </a:r>
            <a:endParaRPr lang="en-US" sz="2800" dirty="0">
              <a:latin typeface="Times New Roman" panose="02020603050405020304" pitchFamily="18" charset="0"/>
              <a:cs typeface="Times New Roman" panose="02020603050405020304" pitchFamily="18" charset="0"/>
            </a:endParaRPr>
          </a:p>
        </p:txBody>
      </p:sp>
      <p:sp>
        <p:nvSpPr>
          <p:cNvPr id="11" name="Arrow: Right 10"/>
          <p:cNvSpPr/>
          <p:nvPr/>
        </p:nvSpPr>
        <p:spPr>
          <a:xfrm>
            <a:off x="328017" y="5044273"/>
            <a:ext cx="5033320" cy="1694266"/>
          </a:xfrm>
          <a:prstGeom prst="rightArrow">
            <a:avLst/>
          </a:prstGeom>
          <a:solidFill>
            <a:srgbClr val="FFFFCC"/>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a:latin typeface="Times New Roman" panose="02020603050405020304" pitchFamily="18" charset="0"/>
                <a:cs typeface="Times New Roman" panose="02020603050405020304" pitchFamily="18" charset="0"/>
              </a:rPr>
              <a:t>LÀM RỐI NHÂN VẬT</a:t>
            </a:r>
            <a:endParaRPr lang="en-US" sz="2800" dirty="0">
              <a:latin typeface="Times New Roman" panose="02020603050405020304" pitchFamily="18" charset="0"/>
              <a:cs typeface="Times New Roman" panose="02020603050405020304" pitchFamily="18" charset="0"/>
            </a:endParaRPr>
          </a:p>
        </p:txBody>
      </p:sp>
      <p:sp>
        <p:nvSpPr>
          <p:cNvPr id="13" name="Arrow: Right 12"/>
          <p:cNvSpPr/>
          <p:nvPr/>
        </p:nvSpPr>
        <p:spPr>
          <a:xfrm>
            <a:off x="327349" y="3897273"/>
            <a:ext cx="3213861" cy="1426644"/>
          </a:xfrm>
          <a:prstGeom prst="rightArrow">
            <a:avLst/>
          </a:prstGeom>
          <a:solidFill>
            <a:srgbClr val="CCFFFF"/>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 </a:t>
            </a:r>
            <a:r>
              <a:rPr lang="en-US" sz="2800" dirty="0">
                <a:latin typeface="Times New Roman" panose="02020603050405020304" pitchFamily="18" charset="0"/>
                <a:cs typeface="Times New Roman" panose="02020603050405020304" pitchFamily="18" charset="0"/>
              </a:rPr>
              <a:t>ĐÓNG KỊCH</a:t>
            </a: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p:txBody>
      </p:sp>
      <p:sp>
        <p:nvSpPr>
          <p:cNvPr id="17" name="Arrow: Right 16"/>
          <p:cNvSpPr/>
          <p:nvPr/>
        </p:nvSpPr>
        <p:spPr>
          <a:xfrm>
            <a:off x="302585" y="2543544"/>
            <a:ext cx="5033321" cy="1597910"/>
          </a:xfrm>
          <a:prstGeom prst="rightArrow">
            <a:avLst/>
          </a:prstGeom>
          <a:solidFill>
            <a:srgbClr val="FFFFCC"/>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a:latin typeface="Times New Roman" panose="02020603050405020304" pitchFamily="18" charset="0"/>
                <a:cs typeface="Times New Roman" panose="02020603050405020304" pitchFamily="18" charset="0"/>
              </a:rPr>
              <a:t>CHƠI ĐỌC VÈ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ĐỒNG DAO</a:t>
            </a:r>
            <a:endParaRPr lang="en-US" sz="2800" dirty="0">
              <a:latin typeface="Times New Roman" panose="02020603050405020304" pitchFamily="18" charset="0"/>
              <a:cs typeface="Times New Roman" panose="02020603050405020304" pitchFamily="18" charset="0"/>
            </a:endParaRPr>
          </a:p>
        </p:txBody>
      </p:sp>
      <p:sp>
        <p:nvSpPr>
          <p:cNvPr id="6" name="Arrow: Left 5"/>
          <p:cNvSpPr/>
          <p:nvPr/>
        </p:nvSpPr>
        <p:spPr>
          <a:xfrm>
            <a:off x="8515239" y="3974384"/>
            <a:ext cx="3348744" cy="1349533"/>
          </a:xfrm>
          <a:prstGeom prst="leftArrow">
            <a:avLst/>
          </a:prstGeom>
          <a:solidFill>
            <a:srgbClr val="CCFFFF"/>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a:latin typeface="Times New Roman" panose="02020603050405020304" pitchFamily="18" charset="0"/>
                <a:cs typeface="Times New Roman" panose="02020603050405020304" pitchFamily="18" charset="0"/>
              </a:rPr>
              <a:t>KỂ CHUYỆN</a:t>
            </a:r>
            <a:endParaRPr lang="en-US" sz="2800" dirty="0">
              <a:latin typeface="Times New Roman" panose="02020603050405020304" pitchFamily="18" charset="0"/>
              <a:cs typeface="Times New Roman" panose="02020603050405020304" pitchFamily="18" charset="0"/>
            </a:endParaRPr>
          </a:p>
        </p:txBody>
      </p:sp>
      <p:sp>
        <p:nvSpPr>
          <p:cNvPr id="19" name="Arrow: Left 18"/>
          <p:cNvSpPr/>
          <p:nvPr/>
        </p:nvSpPr>
        <p:spPr>
          <a:xfrm>
            <a:off x="6830665" y="2495229"/>
            <a:ext cx="5033321" cy="1633020"/>
          </a:xfrm>
          <a:prstGeom prst="leftArrow">
            <a:avLst/>
          </a:prstGeom>
          <a:solidFill>
            <a:srgbClr val="FFFFCC"/>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a:latin typeface="Times New Roman" panose="02020603050405020304" pitchFamily="18" charset="0"/>
                <a:cs typeface="Times New Roman" panose="02020603050405020304" pitchFamily="18" charset="0"/>
              </a:rPr>
              <a:t>ĐỌC CA DAO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TỤC NGỮ</a:t>
            </a:r>
            <a:endParaRPr lang="en-US" sz="2800" dirty="0"/>
          </a:p>
        </p:txBody>
      </p:sp>
      <p:sp>
        <p:nvSpPr>
          <p:cNvPr id="20" name="Arrow: Left 19"/>
          <p:cNvSpPr/>
          <p:nvPr/>
        </p:nvSpPr>
        <p:spPr>
          <a:xfrm>
            <a:off x="6830665" y="5162070"/>
            <a:ext cx="4902101" cy="1576469"/>
          </a:xfrm>
          <a:prstGeom prst="leftArrow">
            <a:avLst/>
          </a:prstGeom>
          <a:solidFill>
            <a:srgbClr val="FFFFCC"/>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a:latin typeface="Times New Roman" panose="02020603050405020304" pitchFamily="18" charset="0"/>
                <a:cs typeface="Times New Roman" panose="02020603050405020304" pitchFamily="18" charset="0"/>
              </a:rPr>
              <a:t>LÀM SÁCH TRUYỆN</a:t>
            </a:r>
            <a:endParaRPr lang="en-US" sz="2800" dirty="0">
              <a:latin typeface="Times New Roman" panose="02020603050405020304" pitchFamily="18" charset="0"/>
              <a:cs typeface="Times New Roman" panose="02020603050405020304" pitchFamily="18" charset="0"/>
            </a:endParaRPr>
          </a:p>
        </p:txBody>
      </p:sp>
      <p:sp>
        <p:nvSpPr>
          <p:cNvPr id="21" name="Arrow: Left 20"/>
          <p:cNvSpPr/>
          <p:nvPr/>
        </p:nvSpPr>
        <p:spPr>
          <a:xfrm>
            <a:off x="8482914" y="1547518"/>
            <a:ext cx="3348744" cy="1183021"/>
          </a:xfrm>
          <a:prstGeom prst="leftArrow">
            <a:avLst/>
          </a:prstGeom>
          <a:solidFill>
            <a:srgbClr val="CCFFFF"/>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a:latin typeface="Times New Roman" panose="02020603050405020304" pitchFamily="18" charset="0"/>
                <a:cs typeface="Times New Roman" panose="02020603050405020304" pitchFamily="18" charset="0"/>
              </a:rPr>
              <a:t>SÁNG TÁC</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0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750"/>
                                        <p:tgtEl>
                                          <p:spTgt spid="2"/>
                                        </p:tgtEl>
                                      </p:cBhvr>
                                    </p:animEffect>
                                  </p:childTnLst>
                                </p:cTn>
                              </p:par>
                            </p:childTnLst>
                          </p:cTn>
                        </p:par>
                        <p:par>
                          <p:cTn id="8" fill="hold">
                            <p:stCondLst>
                              <p:cond delay="30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2000"/>
                                        <p:tgtEl>
                                          <p:spTgt spid="4"/>
                                        </p:tgtEl>
                                      </p:cBhvr>
                                    </p:animEffect>
                                  </p:childTnLst>
                                </p:cTn>
                              </p:par>
                            </p:childTnLst>
                          </p:cTn>
                        </p:par>
                        <p:par>
                          <p:cTn id="12" fill="hold">
                            <p:stCondLst>
                              <p:cond delay="5000"/>
                            </p:stCondLst>
                            <p:childTnLst>
                              <p:par>
                                <p:cTn id="13" presetID="21" presetClass="emph" presetSubtype="0" fill="hold" grpId="0" nodeType="afterEffect">
                                  <p:stCondLst>
                                    <p:cond delay="0"/>
                                  </p:stCondLst>
                                  <p:childTnLst>
                                    <p:animClr clrSpc="hsl" dir="cw">
                                      <p:cBhvr override="childStyle">
                                        <p:cTn id="14" dur="3000" fill="hold"/>
                                        <p:tgtEl>
                                          <p:spTgt spid="19"/>
                                        </p:tgtEl>
                                        <p:attrNameLst>
                                          <p:attrName>style.color</p:attrName>
                                        </p:attrNameLst>
                                      </p:cBhvr>
                                      <p:by>
                                        <p:hsl h="7200000" s="0" l="0"/>
                                      </p:by>
                                    </p:animClr>
                                    <p:animClr clrSpc="hsl" dir="cw">
                                      <p:cBhvr>
                                        <p:cTn id="15" dur="3000" fill="hold"/>
                                        <p:tgtEl>
                                          <p:spTgt spid="19"/>
                                        </p:tgtEl>
                                        <p:attrNameLst>
                                          <p:attrName>fillcolor</p:attrName>
                                        </p:attrNameLst>
                                      </p:cBhvr>
                                      <p:by>
                                        <p:hsl h="7200000" s="0" l="0"/>
                                      </p:by>
                                    </p:animClr>
                                    <p:animClr clrSpc="hsl" dir="cw">
                                      <p:cBhvr>
                                        <p:cTn id="16" dur="3000" fill="hold"/>
                                        <p:tgtEl>
                                          <p:spTgt spid="19"/>
                                        </p:tgtEl>
                                        <p:attrNameLst>
                                          <p:attrName>stroke.color</p:attrName>
                                        </p:attrNameLst>
                                      </p:cBhvr>
                                      <p:by>
                                        <p:hsl h="7200000" s="0" l="0"/>
                                      </p:by>
                                    </p:animClr>
                                    <p:set>
                                      <p:cBhvr>
                                        <p:cTn id="17" dur="3000" fill="hold"/>
                                        <p:tgtEl>
                                          <p:spTgt spid="19"/>
                                        </p:tgtEl>
                                        <p:attrNameLst>
                                          <p:attrName>fill.type</p:attrName>
                                        </p:attrNameLst>
                                      </p:cBhvr>
                                      <p:to>
                                        <p:strVal val="solid"/>
                                      </p:to>
                                    </p:set>
                                  </p:childTnLst>
                                </p:cTn>
                              </p:par>
                            </p:childTnLst>
                          </p:cTn>
                        </p:par>
                        <p:par>
                          <p:cTn id="18" fill="hold">
                            <p:stCondLst>
                              <p:cond delay="8000"/>
                            </p:stCondLst>
                            <p:childTnLst>
                              <p:par>
                                <p:cTn id="19" presetID="27" presetClass="emph" presetSubtype="0" fill="remove" grpId="0" nodeType="afterEffect">
                                  <p:stCondLst>
                                    <p:cond delay="0"/>
                                  </p:stCondLst>
                                  <p:childTnLst>
                                    <p:animClr clrSpc="rgb" dir="cw">
                                      <p:cBhvr override="childStyle">
                                        <p:cTn id="20" dur="1000" autoRev="1" fill="remove"/>
                                        <p:tgtEl>
                                          <p:spTgt spid="17"/>
                                        </p:tgtEl>
                                        <p:attrNameLst>
                                          <p:attrName>style.color</p:attrName>
                                        </p:attrNameLst>
                                      </p:cBhvr>
                                      <p:to>
                                        <a:schemeClr val="bg1"/>
                                      </p:to>
                                    </p:animClr>
                                    <p:animClr clrSpc="rgb" dir="cw">
                                      <p:cBhvr>
                                        <p:cTn id="21" dur="1000" autoRev="1" fill="remove"/>
                                        <p:tgtEl>
                                          <p:spTgt spid="17"/>
                                        </p:tgtEl>
                                        <p:attrNameLst>
                                          <p:attrName>fillcolor</p:attrName>
                                        </p:attrNameLst>
                                      </p:cBhvr>
                                      <p:to>
                                        <a:schemeClr val="bg1"/>
                                      </p:to>
                                    </p:animClr>
                                    <p:set>
                                      <p:cBhvr>
                                        <p:cTn id="22" dur="1000" autoRev="1" fill="remove"/>
                                        <p:tgtEl>
                                          <p:spTgt spid="17"/>
                                        </p:tgtEl>
                                        <p:attrNameLst>
                                          <p:attrName>fill.type</p:attrName>
                                        </p:attrNameLst>
                                      </p:cBhvr>
                                      <p:to>
                                        <p:strVal val="solid"/>
                                      </p:to>
                                    </p:set>
                                    <p:set>
                                      <p:cBhvr>
                                        <p:cTn id="23" dur="1000" autoRev="1" fill="remove"/>
                                        <p:tgtEl>
                                          <p:spTgt spid="17"/>
                                        </p:tgtEl>
                                        <p:attrNameLst>
                                          <p:attrName>fill.on</p:attrName>
                                        </p:attrNameLst>
                                      </p:cBhvr>
                                      <p:to>
                                        <p:strVal val="true"/>
                                      </p:to>
                                    </p:set>
                                  </p:childTnLst>
                                </p:cTn>
                              </p:par>
                            </p:childTnLst>
                          </p:cTn>
                        </p:par>
                        <p:par>
                          <p:cTn id="24" fill="hold">
                            <p:stCondLst>
                              <p:cond delay="9000"/>
                            </p:stCondLst>
                            <p:childTnLst>
                              <p:par>
                                <p:cTn id="25" presetID="27" presetClass="emph" presetSubtype="0" fill="remove" grpId="0" nodeType="afterEffect">
                                  <p:stCondLst>
                                    <p:cond delay="0"/>
                                  </p:stCondLst>
                                  <p:childTnLst>
                                    <p:animClr clrSpc="rgb" dir="cw">
                                      <p:cBhvr override="childStyle">
                                        <p:cTn id="26" dur="1500" autoRev="1" fill="remove"/>
                                        <p:tgtEl>
                                          <p:spTgt spid="13"/>
                                        </p:tgtEl>
                                        <p:attrNameLst>
                                          <p:attrName>style.color</p:attrName>
                                        </p:attrNameLst>
                                      </p:cBhvr>
                                      <p:to>
                                        <a:schemeClr val="bg1"/>
                                      </p:to>
                                    </p:animClr>
                                    <p:animClr clrSpc="rgb" dir="cw">
                                      <p:cBhvr>
                                        <p:cTn id="27" dur="1500" autoRev="1" fill="remove"/>
                                        <p:tgtEl>
                                          <p:spTgt spid="13"/>
                                        </p:tgtEl>
                                        <p:attrNameLst>
                                          <p:attrName>fillcolor</p:attrName>
                                        </p:attrNameLst>
                                      </p:cBhvr>
                                      <p:to>
                                        <a:schemeClr val="bg1"/>
                                      </p:to>
                                    </p:animClr>
                                    <p:set>
                                      <p:cBhvr>
                                        <p:cTn id="28" dur="1500" autoRev="1" fill="remove"/>
                                        <p:tgtEl>
                                          <p:spTgt spid="13"/>
                                        </p:tgtEl>
                                        <p:attrNameLst>
                                          <p:attrName>fill.type</p:attrName>
                                        </p:attrNameLst>
                                      </p:cBhvr>
                                      <p:to>
                                        <p:strVal val="solid"/>
                                      </p:to>
                                    </p:set>
                                    <p:set>
                                      <p:cBhvr>
                                        <p:cTn id="29" dur="1500" autoRev="1" fill="remove"/>
                                        <p:tgtEl>
                                          <p:spTgt spid="13"/>
                                        </p:tgtEl>
                                        <p:attrNameLst>
                                          <p:attrName>fill.on</p:attrName>
                                        </p:attrNameLst>
                                      </p:cBhvr>
                                      <p:to>
                                        <p:strVal val="true"/>
                                      </p:to>
                                    </p:set>
                                  </p:childTnLst>
                                </p:cTn>
                              </p:par>
                            </p:childTnLst>
                          </p:cTn>
                        </p:par>
                        <p:par>
                          <p:cTn id="30" fill="hold">
                            <p:stCondLst>
                              <p:cond delay="10500"/>
                            </p:stCondLst>
                            <p:childTnLst>
                              <p:par>
                                <p:cTn id="31" presetID="32" presetClass="emph" presetSubtype="0" fill="hold" grpId="0" nodeType="afterEffect">
                                  <p:stCondLst>
                                    <p:cond delay="0"/>
                                  </p:stCondLst>
                                  <p:childTnLst>
                                    <p:animRot by="120000">
                                      <p:cBhvr>
                                        <p:cTn id="32" dur="300" fill="hold">
                                          <p:stCondLst>
                                            <p:cond delay="0"/>
                                          </p:stCondLst>
                                        </p:cTn>
                                        <p:tgtEl>
                                          <p:spTgt spid="6"/>
                                        </p:tgtEl>
                                        <p:attrNameLst>
                                          <p:attrName>r</p:attrName>
                                        </p:attrNameLst>
                                      </p:cBhvr>
                                    </p:animRot>
                                    <p:animRot by="-240000">
                                      <p:cBhvr>
                                        <p:cTn id="33" dur="600" fill="hold">
                                          <p:stCondLst>
                                            <p:cond delay="600"/>
                                          </p:stCondLst>
                                        </p:cTn>
                                        <p:tgtEl>
                                          <p:spTgt spid="6"/>
                                        </p:tgtEl>
                                        <p:attrNameLst>
                                          <p:attrName>r</p:attrName>
                                        </p:attrNameLst>
                                      </p:cBhvr>
                                    </p:animRot>
                                    <p:animRot by="240000">
                                      <p:cBhvr>
                                        <p:cTn id="34" dur="600" fill="hold">
                                          <p:stCondLst>
                                            <p:cond delay="1200"/>
                                          </p:stCondLst>
                                        </p:cTn>
                                        <p:tgtEl>
                                          <p:spTgt spid="6"/>
                                        </p:tgtEl>
                                        <p:attrNameLst>
                                          <p:attrName>r</p:attrName>
                                        </p:attrNameLst>
                                      </p:cBhvr>
                                    </p:animRot>
                                    <p:animRot by="-240000">
                                      <p:cBhvr>
                                        <p:cTn id="35" dur="600" fill="hold">
                                          <p:stCondLst>
                                            <p:cond delay="1800"/>
                                          </p:stCondLst>
                                        </p:cTn>
                                        <p:tgtEl>
                                          <p:spTgt spid="6"/>
                                        </p:tgtEl>
                                        <p:attrNameLst>
                                          <p:attrName>r</p:attrName>
                                        </p:attrNameLst>
                                      </p:cBhvr>
                                    </p:animRot>
                                    <p:animRot by="120000">
                                      <p:cBhvr>
                                        <p:cTn id="36" dur="600" fill="hold">
                                          <p:stCondLst>
                                            <p:cond delay="2400"/>
                                          </p:stCondLst>
                                        </p:cTn>
                                        <p:tgtEl>
                                          <p:spTgt spid="6"/>
                                        </p:tgtEl>
                                        <p:attrNameLst>
                                          <p:attrName>r</p:attrName>
                                        </p:attrNameLst>
                                      </p:cBhvr>
                                    </p:animRot>
                                  </p:childTnLst>
                                </p:cTn>
                              </p:par>
                            </p:childTnLst>
                          </p:cTn>
                        </p:par>
                        <p:par>
                          <p:cTn id="37" fill="hold">
                            <p:stCondLst>
                              <p:cond delay="13500"/>
                            </p:stCondLst>
                            <p:childTnLst>
                              <p:par>
                                <p:cTn id="38" presetID="34" presetClass="emph" presetSubtype="0" fill="hold" nodeType="afterEffect">
                                  <p:stCondLst>
                                    <p:cond delay="0"/>
                                  </p:stCondLst>
                                  <p:iterate type="lt">
                                    <p:tmPct val="10000"/>
                                  </p:iterate>
                                  <p:childTnLst>
                                    <p:animMotion origin="layout" path="M 0.0 0.0 L 0.0 -0.07213" pathEditMode="relative" ptsTypes="">
                                      <p:cBhvr>
                                        <p:cTn id="39" dur="1500" accel="50000" decel="50000" autoRev="1" fill="hold">
                                          <p:stCondLst>
                                            <p:cond delay="0"/>
                                          </p:stCondLst>
                                        </p:cTn>
                                        <p:tgtEl>
                                          <p:spTgt spid="11"/>
                                        </p:tgtEl>
                                        <p:attrNameLst>
                                          <p:attrName>ppt_x</p:attrName>
                                          <p:attrName>ppt_y</p:attrName>
                                        </p:attrNameLst>
                                      </p:cBhvr>
                                    </p:animMotion>
                                    <p:animRot by="1500000">
                                      <p:cBhvr>
                                        <p:cTn id="40" dur="750" fill="hold">
                                          <p:stCondLst>
                                            <p:cond delay="0"/>
                                          </p:stCondLst>
                                        </p:cTn>
                                        <p:tgtEl>
                                          <p:spTgt spid="11"/>
                                        </p:tgtEl>
                                        <p:attrNameLst>
                                          <p:attrName>r</p:attrName>
                                        </p:attrNameLst>
                                      </p:cBhvr>
                                    </p:animRot>
                                    <p:animRot by="-1500000">
                                      <p:cBhvr>
                                        <p:cTn id="41" dur="750" fill="hold">
                                          <p:stCondLst>
                                            <p:cond delay="750"/>
                                          </p:stCondLst>
                                        </p:cTn>
                                        <p:tgtEl>
                                          <p:spTgt spid="11"/>
                                        </p:tgtEl>
                                        <p:attrNameLst>
                                          <p:attrName>r</p:attrName>
                                        </p:attrNameLst>
                                      </p:cBhvr>
                                    </p:animRot>
                                    <p:animRot by="-1500000">
                                      <p:cBhvr>
                                        <p:cTn id="42" dur="750" fill="hold">
                                          <p:stCondLst>
                                            <p:cond delay="1500"/>
                                          </p:stCondLst>
                                        </p:cTn>
                                        <p:tgtEl>
                                          <p:spTgt spid="11"/>
                                        </p:tgtEl>
                                        <p:attrNameLst>
                                          <p:attrName>r</p:attrName>
                                        </p:attrNameLst>
                                      </p:cBhvr>
                                    </p:animRot>
                                    <p:animRot by="1500000">
                                      <p:cBhvr>
                                        <p:cTn id="43" dur="750" fill="hold">
                                          <p:stCondLst>
                                            <p:cond delay="2250"/>
                                          </p:stCondLst>
                                        </p:cTn>
                                        <p:tgtEl>
                                          <p:spTgt spid="11"/>
                                        </p:tgtEl>
                                        <p:attrNameLst>
                                          <p:attrName>r</p:attrName>
                                        </p:attrNameLst>
                                      </p:cBhvr>
                                    </p:animRot>
                                  </p:childTnLst>
                                </p:cTn>
                              </p:par>
                            </p:childTnLst>
                          </p:cTn>
                        </p:par>
                        <p:par>
                          <p:cTn id="44" fill="hold">
                            <p:stCondLst>
                              <p:cond delay="18750"/>
                            </p:stCondLst>
                            <p:childTnLst>
                              <p:par>
                                <p:cTn id="45" presetID="34" presetClass="emph" presetSubtype="0" fill="hold" grpId="0" nodeType="afterEffect">
                                  <p:stCondLst>
                                    <p:cond delay="0"/>
                                  </p:stCondLst>
                                  <p:iterate type="lt">
                                    <p:tmPct val="10000"/>
                                  </p:iterate>
                                  <p:childTnLst>
                                    <p:animMotion origin="layout" path="M 0.0 0.0 L 0.0 -0.07213" pathEditMode="relative" ptsTypes="">
                                      <p:cBhvr>
                                        <p:cTn id="46" dur="1500" accel="50000" decel="50000" autoRev="1" fill="hold">
                                          <p:stCondLst>
                                            <p:cond delay="0"/>
                                          </p:stCondLst>
                                        </p:cTn>
                                        <p:tgtEl>
                                          <p:spTgt spid="20"/>
                                        </p:tgtEl>
                                        <p:attrNameLst>
                                          <p:attrName>ppt_x</p:attrName>
                                          <p:attrName>ppt_y</p:attrName>
                                        </p:attrNameLst>
                                      </p:cBhvr>
                                    </p:animMotion>
                                    <p:animRot by="1500000">
                                      <p:cBhvr>
                                        <p:cTn id="47" dur="750" fill="hold">
                                          <p:stCondLst>
                                            <p:cond delay="0"/>
                                          </p:stCondLst>
                                        </p:cTn>
                                        <p:tgtEl>
                                          <p:spTgt spid="20"/>
                                        </p:tgtEl>
                                        <p:attrNameLst>
                                          <p:attrName>r</p:attrName>
                                        </p:attrNameLst>
                                      </p:cBhvr>
                                    </p:animRot>
                                    <p:animRot by="-1500000">
                                      <p:cBhvr>
                                        <p:cTn id="48" dur="750" fill="hold">
                                          <p:stCondLst>
                                            <p:cond delay="750"/>
                                          </p:stCondLst>
                                        </p:cTn>
                                        <p:tgtEl>
                                          <p:spTgt spid="20"/>
                                        </p:tgtEl>
                                        <p:attrNameLst>
                                          <p:attrName>r</p:attrName>
                                        </p:attrNameLst>
                                      </p:cBhvr>
                                    </p:animRot>
                                    <p:animRot by="-1500000">
                                      <p:cBhvr>
                                        <p:cTn id="49" dur="750" fill="hold">
                                          <p:stCondLst>
                                            <p:cond delay="1500"/>
                                          </p:stCondLst>
                                        </p:cTn>
                                        <p:tgtEl>
                                          <p:spTgt spid="20"/>
                                        </p:tgtEl>
                                        <p:attrNameLst>
                                          <p:attrName>r</p:attrName>
                                        </p:attrNameLst>
                                      </p:cBhvr>
                                    </p:animRot>
                                    <p:animRot by="1500000">
                                      <p:cBhvr>
                                        <p:cTn id="50" dur="750" fill="hold">
                                          <p:stCondLst>
                                            <p:cond delay="2250"/>
                                          </p:stCondLst>
                                        </p:cTn>
                                        <p:tgtEl>
                                          <p:spTgt spid="20"/>
                                        </p:tgtEl>
                                        <p:attrNameLst>
                                          <p:attrName>r</p:attrName>
                                        </p:attrNameLst>
                                      </p:cBhvr>
                                    </p:animRot>
                                  </p:childTnLst>
                                </p:cTn>
                              </p:par>
                            </p:childTnLst>
                          </p:cTn>
                        </p:par>
                        <p:par>
                          <p:cTn id="51" fill="hold">
                            <p:stCondLst>
                              <p:cond delay="25950"/>
                            </p:stCondLst>
                            <p:childTnLst>
                              <p:par>
                                <p:cTn id="52" presetID="45" presetClass="entr" presetSubtype="0"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2500"/>
                                        <p:tgtEl>
                                          <p:spTgt spid="21"/>
                                        </p:tgtEl>
                                      </p:cBhvr>
                                    </p:animEffect>
                                    <p:anim calcmode="lin" valueType="num">
                                      <p:cBhvr>
                                        <p:cTn id="55" dur="2500" fill="hold"/>
                                        <p:tgtEl>
                                          <p:spTgt spid="21"/>
                                        </p:tgtEl>
                                        <p:attrNameLst>
                                          <p:attrName>ppt_w</p:attrName>
                                        </p:attrNameLst>
                                      </p:cBhvr>
                                      <p:tavLst>
                                        <p:tav tm="0" fmla="#ppt_w*sin(2.5*pi*$)">
                                          <p:val>
                                            <p:fltVal val="0"/>
                                          </p:val>
                                        </p:tav>
                                        <p:tav tm="100000">
                                          <p:val>
                                            <p:fltVal val="1"/>
                                          </p:val>
                                        </p:tav>
                                      </p:tavLst>
                                    </p:anim>
                                    <p:anim calcmode="lin" valueType="num">
                                      <p:cBhvr>
                                        <p:cTn id="56" dur="25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13" grpId="0" animBg="1"/>
      <p:bldP spid="17" grpId="0" animBg="1"/>
      <p:bldP spid="6" grpId="0" animBg="1"/>
      <p:bldP spid="19"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8714" y="239487"/>
            <a:ext cx="10907486" cy="908948"/>
          </a:xfrm>
        </p:spPr>
        <p:txBody>
          <a:bodyPr>
            <a:normAutofit lnSpcReduction="10000"/>
          </a:bodyPr>
          <a:lstStyle/>
          <a:p>
            <a:pPr marL="0" indent="0" algn="ctr">
              <a:buNone/>
            </a:pPr>
            <a:r>
              <a:rPr lang="en-US" sz="3000" b="1" dirty="0">
                <a:solidFill>
                  <a:srgbClr val="FF0066"/>
                </a:solidFill>
                <a:latin typeface="Times New Roman" panose="02020603050405020304" pitchFamily="18" charset="0"/>
                <a:cs typeface="Times New Roman" panose="02020603050405020304" pitchFamily="18" charset="0"/>
              </a:rPr>
              <a:t>THÔNG QUA TÁC PHẨM VĂN HỌC NHẰM PHÁT TRIỂN</a:t>
            </a:r>
            <a:br>
              <a:rPr lang="en-US" sz="3000" b="1" dirty="0">
                <a:solidFill>
                  <a:srgbClr val="FF0066"/>
                </a:solidFill>
                <a:latin typeface="Times New Roman" panose="02020603050405020304" pitchFamily="18" charset="0"/>
                <a:cs typeface="Times New Roman" panose="02020603050405020304" pitchFamily="18" charset="0"/>
              </a:rPr>
            </a:br>
            <a:r>
              <a:rPr lang="en-US" sz="3000" b="1" dirty="0">
                <a:solidFill>
                  <a:srgbClr val="FF0066"/>
                </a:solidFill>
                <a:latin typeface="Times New Roman" panose="02020603050405020304" pitchFamily="18" charset="0"/>
                <a:cs typeface="Times New Roman" panose="02020603050405020304" pitchFamily="18" charset="0"/>
              </a:rPr>
              <a:t>NGÔN NGỮ CHO TRẺ MỘT CÁCH TÍCH CỰC HƠN VÌ</a:t>
            </a:r>
            <a:endParaRPr lang="en-US" sz="3000" b="1" dirty="0">
              <a:solidFill>
                <a:srgbClr val="FF0066"/>
              </a:solidFill>
              <a:latin typeface="Times New Roman" panose="02020603050405020304" pitchFamily="18" charset="0"/>
              <a:cs typeface="Times New Roman" panose="02020603050405020304" pitchFamily="18" charset="0"/>
            </a:endParaRPr>
          </a:p>
        </p:txBody>
      </p:sp>
      <p:sp>
        <p:nvSpPr>
          <p:cNvPr id="9" name="Rectangle: Diagonal Corners Rounded 8"/>
          <p:cNvSpPr/>
          <p:nvPr/>
        </p:nvSpPr>
        <p:spPr>
          <a:xfrm>
            <a:off x="555171" y="1148434"/>
            <a:ext cx="11081657" cy="5470079"/>
          </a:xfrm>
          <a:prstGeom prst="round2Diag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en-US" sz="2800" dirty="0" err="1">
                <a:solidFill>
                  <a:srgbClr val="CC00CC"/>
                </a:solidFill>
                <a:latin typeface="Times New Roman" panose="02020603050405020304" pitchFamily="18" charset="0"/>
                <a:cs typeface="Times New Roman" panose="02020603050405020304" pitchFamily="18" charset="0"/>
              </a:rPr>
              <a:t>Trẻ</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được</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trải</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nghiệm</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hoạt</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động</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nhiều</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hơn</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khi</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nghe</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đọc</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thơ</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chơi</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đọc</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đồng</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dao</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kể</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chuyện</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đóng</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kịch</a:t>
            </a:r>
            <a:r>
              <a:rPr lang="en-US" sz="2800" dirty="0">
                <a:solidFill>
                  <a:srgbClr val="CC00CC"/>
                </a:solidFill>
                <a:latin typeface="Times New Roman" panose="02020603050405020304" pitchFamily="18" charset="0"/>
                <a:cs typeface="Times New Roman" panose="02020603050405020304" pitchFamily="18" charset="0"/>
              </a:rPr>
              <a:t>…..</a:t>
            </a:r>
            <a:r>
              <a:rPr lang="en-US" sz="2800" dirty="0" err="1">
                <a:solidFill>
                  <a:srgbClr val="CC00CC"/>
                </a:solidFill>
                <a:latin typeface="Times New Roman" panose="02020603050405020304" pitchFamily="18" charset="0"/>
                <a:cs typeface="Times New Roman" panose="02020603050405020304" pitchFamily="18" charset="0"/>
              </a:rPr>
              <a:t>sẽ</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giúp</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trẻ</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phát</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triển</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trí</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nhớ</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ngôn</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ngữ</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tư</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duy</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cảm</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thụ</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cái</a:t>
            </a:r>
            <a:r>
              <a:rPr lang="en-US" sz="2800" dirty="0">
                <a:solidFill>
                  <a:srgbClr val="CC00CC"/>
                </a:solidFill>
                <a:latin typeface="Times New Roman" panose="02020603050405020304" pitchFamily="18" charset="0"/>
                <a:cs typeface="Times New Roman" panose="02020603050405020304" pitchFamily="18" charset="0"/>
              </a:rPr>
              <a:t> hay – </a:t>
            </a:r>
            <a:r>
              <a:rPr lang="en-US" sz="2800" dirty="0" err="1">
                <a:solidFill>
                  <a:srgbClr val="CC00CC"/>
                </a:solidFill>
                <a:latin typeface="Times New Roman" panose="02020603050405020304" pitchFamily="18" charset="0"/>
                <a:cs typeface="Times New Roman" panose="02020603050405020304" pitchFamily="18" charset="0"/>
              </a:rPr>
              <a:t>đẹp</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tốt</a:t>
            </a:r>
            <a:r>
              <a:rPr lang="en-US" sz="2800" dirty="0">
                <a:solidFill>
                  <a:srgbClr val="CC00CC"/>
                </a:solidFill>
                <a:latin typeface="Times New Roman" panose="02020603050405020304" pitchFamily="18" charset="0"/>
                <a:cs typeface="Times New Roman" panose="02020603050405020304" pitchFamily="18" charset="0"/>
              </a:rPr>
              <a:t> – </a:t>
            </a:r>
            <a:r>
              <a:rPr lang="en-US" sz="2800" dirty="0" err="1">
                <a:solidFill>
                  <a:srgbClr val="CC00CC"/>
                </a:solidFill>
                <a:latin typeface="Times New Roman" panose="02020603050405020304" pitchFamily="18" charset="0"/>
                <a:cs typeface="Times New Roman" panose="02020603050405020304" pitchFamily="18" charset="0"/>
              </a:rPr>
              <a:t>xấu</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của</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mọi</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vật</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xung</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quanh</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trẻ</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mở</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mang</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thêm</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kiến</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thức</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về</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xã</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hội</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thiên</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nhiên</a:t>
            </a:r>
            <a:r>
              <a:rPr lang="en-US" sz="2800" dirty="0">
                <a:solidFill>
                  <a:srgbClr val="CC00CC"/>
                </a:solidFill>
                <a:latin typeface="Times New Roman" panose="02020603050405020304" pitchFamily="18" charset="0"/>
                <a:cs typeface="Times New Roman" panose="02020603050405020304" pitchFamily="18" charset="0"/>
              </a:rPr>
              <a:t>. Qua </a:t>
            </a:r>
            <a:r>
              <a:rPr lang="en-US" sz="2800" dirty="0" err="1">
                <a:solidFill>
                  <a:srgbClr val="CC00CC"/>
                </a:solidFill>
                <a:latin typeface="Times New Roman" panose="02020603050405020304" pitchFamily="18" charset="0"/>
                <a:cs typeface="Times New Roman" panose="02020603050405020304" pitchFamily="18" charset="0"/>
              </a:rPr>
              <a:t>đó</a:t>
            </a:r>
            <a:r>
              <a:rPr lang="en-US" sz="2800" dirty="0">
                <a:solidFill>
                  <a:srgbClr val="CC00CC"/>
                </a:solidFill>
                <a:latin typeface="Times New Roman" panose="02020603050405020304" pitchFamily="18" charset="0"/>
                <a:cs typeface="Times New Roman" panose="02020603050405020304" pitchFamily="18" charset="0"/>
              </a:rPr>
              <a:t> GV </a:t>
            </a:r>
            <a:r>
              <a:rPr lang="en-US" sz="2800" dirty="0" err="1">
                <a:solidFill>
                  <a:srgbClr val="CC00CC"/>
                </a:solidFill>
                <a:latin typeface="Times New Roman" panose="02020603050405020304" pitchFamily="18" charset="0"/>
                <a:cs typeface="Times New Roman" panose="02020603050405020304" pitchFamily="18" charset="0"/>
              </a:rPr>
              <a:t>có</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sự</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đánh</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giá</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nhìn</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nhận</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thực</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tế</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khả</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năng</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của</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từng</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trẻ</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một</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cách</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cụ</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thể</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chân</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thật</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khách</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quan</a:t>
            </a:r>
            <a:r>
              <a:rPr lang="en-US" sz="2800" dirty="0">
                <a:solidFill>
                  <a:srgbClr val="CC00CC"/>
                </a:solidFill>
                <a:latin typeface="Times New Roman" panose="02020603050405020304" pitchFamily="18" charset="0"/>
                <a:cs typeface="Times New Roman" panose="02020603050405020304" pitchFamily="18" charset="0"/>
              </a:rPr>
              <a:t> </a:t>
            </a:r>
            <a:r>
              <a:rPr lang="en-US" sz="2800" dirty="0" err="1">
                <a:solidFill>
                  <a:srgbClr val="CC00CC"/>
                </a:solidFill>
                <a:latin typeface="Times New Roman" panose="02020603050405020304" pitchFamily="18" charset="0"/>
                <a:cs typeface="Times New Roman" panose="02020603050405020304" pitchFamily="18" charset="0"/>
              </a:rPr>
              <a:t>hơn</a:t>
            </a:r>
            <a:r>
              <a:rPr lang="en-US" sz="2800" dirty="0">
                <a:solidFill>
                  <a:srgbClr val="CC00CC"/>
                </a:solidFill>
                <a:latin typeface="Times New Roman" panose="02020603050405020304" pitchFamily="18" charset="0"/>
                <a:cs typeface="Times New Roman" panose="02020603050405020304" pitchFamily="18" charset="0"/>
              </a:rPr>
              <a:t>.</a:t>
            </a:r>
            <a:br>
              <a:rPr lang="en-US" sz="2800" dirty="0">
                <a:solidFill>
                  <a:srgbClr val="CC00CC"/>
                </a:solidFill>
                <a:latin typeface="Times New Roman" panose="02020603050405020304" pitchFamily="18" charset="0"/>
                <a:cs typeface="Times New Roman" panose="02020603050405020304" pitchFamily="18" charset="0"/>
              </a:rPr>
            </a:br>
            <a:r>
              <a:rPr lang="en-US" sz="2800" dirty="0" err="1">
                <a:solidFill>
                  <a:srgbClr val="00B0F0"/>
                </a:solidFill>
                <a:latin typeface="Times New Roman" panose="02020603050405020304" pitchFamily="18" charset="0"/>
                <a:cs typeface="Times New Roman" panose="02020603050405020304" pitchFamily="18" charset="0"/>
              </a:rPr>
              <a:t>Từ</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đó</a:t>
            </a:r>
            <a:r>
              <a:rPr lang="en-US" sz="2800" dirty="0">
                <a:solidFill>
                  <a:srgbClr val="00B0F0"/>
                </a:solidFill>
                <a:latin typeface="Times New Roman" panose="02020603050405020304" pitchFamily="18" charset="0"/>
                <a:cs typeface="Times New Roman" panose="02020603050405020304" pitchFamily="18" charset="0"/>
              </a:rPr>
              <a:t> GV </a:t>
            </a:r>
            <a:r>
              <a:rPr lang="en-US" sz="2800" dirty="0" err="1">
                <a:solidFill>
                  <a:srgbClr val="00B0F0"/>
                </a:solidFill>
                <a:latin typeface="Times New Roman" panose="02020603050405020304" pitchFamily="18" charset="0"/>
                <a:cs typeface="Times New Roman" panose="02020603050405020304" pitchFamily="18" charset="0"/>
              </a:rPr>
              <a:t>cung</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cấp</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thêm</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vốn</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từ</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câu</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cú</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cử</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chỉ</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ngôn</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ngữ</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hình</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thể</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nhằm</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khắc</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phục</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những</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hạn</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chế</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của</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trẻ</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khi</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phát</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âm</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lúc</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đọc</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kể</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đàm</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thoại</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như</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ngọng</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lắp</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nói</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không</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rõ</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từ</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không</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đủ</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câu</a:t>
            </a:r>
            <a:r>
              <a:rPr lang="en-US" sz="2800" dirty="0">
                <a:solidFill>
                  <a:srgbClr val="00B0F0"/>
                </a:solidFill>
                <a:latin typeface="Times New Roman" panose="02020603050405020304" pitchFamily="18" charset="0"/>
                <a:cs typeface="Times New Roman" panose="02020603050405020304" pitchFamily="18" charset="0"/>
              </a:rPr>
              <a:t>, ý …..</a:t>
            </a:r>
            <a:r>
              <a:rPr lang="en-US" sz="2800" dirty="0" err="1">
                <a:solidFill>
                  <a:srgbClr val="00B0F0"/>
                </a:solidFill>
                <a:latin typeface="Times New Roman" panose="02020603050405020304" pitchFamily="18" charset="0"/>
                <a:cs typeface="Times New Roman" panose="02020603050405020304" pitchFamily="18" charset="0"/>
              </a:rPr>
              <a:t>mà</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đề</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ra</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nhiệm</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vụ</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biện</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pháp</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giúp</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trẻ</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phát</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triển</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ngôn</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ngữ</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một</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cách</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toàn</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diện</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mạch</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lạc</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hiệu</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quả</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hơn</a:t>
            </a:r>
            <a:r>
              <a:rPr lang="en-US" sz="2800" dirty="0">
                <a:solidFill>
                  <a:srgbClr val="00B0F0"/>
                </a:solidFill>
                <a:latin typeface="Times New Roman" panose="02020603050405020304" pitchFamily="18" charset="0"/>
                <a:cs typeface="Times New Roman" panose="02020603050405020304" pitchFamily="18" charset="0"/>
              </a:rPr>
              <a:t>. </a:t>
            </a:r>
            <a:endParaRPr lang="en-US" sz="2800" dirty="0">
              <a:solidFill>
                <a:srgbClr val="00B0F0"/>
              </a:solidFill>
              <a:latin typeface="Times New Roman" panose="02020603050405020304" pitchFamily="18" charset="0"/>
              <a:cs typeface="Times New Roman" panose="02020603050405020304" pitchFamily="18" charset="0"/>
            </a:endParaRPr>
          </a:p>
          <a:p>
            <a:r>
              <a:rPr lang="en-US" sz="2800" dirty="0" err="1">
                <a:solidFill>
                  <a:srgbClr val="C00000"/>
                </a:solidFill>
                <a:latin typeface="Times New Roman" panose="02020603050405020304" pitchFamily="18" charset="0"/>
                <a:cs typeface="Times New Roman" panose="02020603050405020304" pitchFamily="18" charset="0"/>
              </a:rPr>
              <a:t>Đây</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cũng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chính</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là</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việc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tạo</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tiền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đề</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cho</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trẻ</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khi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bước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vào</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các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lớp</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học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tiếp</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theo</a:t>
            </a:r>
            <a:endParaRPr lang="en-US" sz="2800"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25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25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250"/>
                                        <p:tgtEl>
                                          <p:spTgt spid="3">
                                            <p:txEl>
                                              <p:pRg st="0" end="0"/>
                                            </p:txEl>
                                          </p:spTgt>
                                        </p:tgtEl>
                                      </p:cBhvr>
                                    </p:animEffect>
                                  </p:childTnLst>
                                </p:cTn>
                              </p:par>
                            </p:childTnLst>
                          </p:cTn>
                        </p:par>
                        <p:par>
                          <p:cTn id="10" fill="hold">
                            <p:stCondLst>
                              <p:cond delay="2500"/>
                            </p:stCondLst>
                            <p:childTnLst>
                              <p:par>
                                <p:cTn id="11" presetID="6" presetClass="entr" presetSubtype="16" fill="hold" nodeType="after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circle(in)">
                                      <p:cBhvr>
                                        <p:cTn id="13" dur="3000"/>
                                        <p:tgtEl>
                                          <p:spTgt spid="9">
                                            <p:txEl>
                                              <p:pRg st="0" end="0"/>
                                            </p:txEl>
                                          </p:spTgt>
                                        </p:tgtEl>
                                      </p:cBhvr>
                                    </p:animEffect>
                                  </p:childTnLst>
                                </p:cTn>
                              </p:par>
                            </p:childTnLst>
                          </p:cTn>
                        </p:par>
                        <p:par>
                          <p:cTn id="14" fill="hold">
                            <p:stCondLst>
                              <p:cond delay="5500"/>
                            </p:stCondLst>
                            <p:childTnLst>
                              <p:par>
                                <p:cTn id="15" presetID="16" presetClass="entr" presetSubtype="21" fill="hold" nodeType="after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barn(inVertical)">
                                      <p:cBhvr>
                                        <p:cTn id="17" dur="2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7650" y="1157246"/>
            <a:ext cx="11388640" cy="1503974"/>
          </a:xfrm>
        </p:spPr>
        <p:txBody>
          <a:bodyPr>
            <a:noAutofit/>
          </a:bodyPr>
          <a:lstStyle/>
          <a:p>
            <a:r>
              <a:rPr lang="en-US" sz="3600" b="1" dirty="0">
                <a:solidFill>
                  <a:srgbClr val="00B050"/>
                </a:solidFill>
                <a:latin typeface="Times New Roman" panose="02020603050405020304" pitchFamily="18" charset="0"/>
                <a:cs typeface="Times New Roman" panose="02020603050405020304" pitchFamily="18" charset="0"/>
              </a:rPr>
              <a:t>XÂY DỰNG MÔI TRƯỜNG CHO TRẺ HOẠT ĐỘNG</a:t>
            </a:r>
            <a:br>
              <a:rPr lang="en-US" sz="3600" b="1" dirty="0">
                <a:solidFill>
                  <a:srgbClr val="00B050"/>
                </a:solidFill>
                <a:latin typeface="Times New Roman" panose="02020603050405020304" pitchFamily="18" charset="0"/>
                <a:cs typeface="Times New Roman" panose="02020603050405020304" pitchFamily="18" charset="0"/>
              </a:rPr>
            </a:br>
            <a:r>
              <a:rPr lang="en-US" sz="3600" b="1" dirty="0">
                <a:solidFill>
                  <a:srgbClr val="00B050"/>
                </a:solidFill>
                <a:latin typeface="Times New Roman" panose="02020603050405020304" pitchFamily="18" charset="0"/>
                <a:cs typeface="Times New Roman" panose="02020603050405020304" pitchFamily="18" charset="0"/>
              </a:rPr>
              <a:t>TRONG LỚP MANG TÍNH SÁNG TẠO, LINH ĐỘNG</a:t>
            </a:r>
            <a:br>
              <a:rPr lang="en-US" sz="3600" b="1" dirty="0">
                <a:solidFill>
                  <a:srgbClr val="00B050"/>
                </a:solidFill>
                <a:latin typeface="Times New Roman" panose="02020603050405020304" pitchFamily="18" charset="0"/>
                <a:cs typeface="Times New Roman" panose="02020603050405020304" pitchFamily="18" charset="0"/>
              </a:rPr>
            </a:br>
            <a:r>
              <a:rPr lang="en-US" sz="3600" b="1" dirty="0">
                <a:solidFill>
                  <a:srgbClr val="00B050"/>
                </a:solidFill>
                <a:latin typeface="Times New Roman" panose="02020603050405020304" pitchFamily="18" charset="0"/>
                <a:cs typeface="Times New Roman" panose="02020603050405020304" pitchFamily="18" charset="0"/>
              </a:rPr>
              <a:t>LẦY TRẺ LÀM TRUNG TÂM</a:t>
            </a:r>
            <a:endParaRPr lang="en-US" sz="3600" b="1" dirty="0">
              <a:solidFill>
                <a:srgbClr val="00B050"/>
              </a:solidFill>
              <a:latin typeface="Times New Roman" panose="02020603050405020304" pitchFamily="18" charset="0"/>
              <a:cs typeface="Times New Roman" panose="02020603050405020304" pitchFamily="18" charset="0"/>
            </a:endParaRPr>
          </a:p>
        </p:txBody>
      </p:sp>
      <p:sp>
        <p:nvSpPr>
          <p:cNvPr id="7" name="Title 1"/>
          <p:cNvSpPr txBox="1"/>
          <p:nvPr/>
        </p:nvSpPr>
        <p:spPr>
          <a:xfrm>
            <a:off x="2197741" y="2629366"/>
            <a:ext cx="952335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FFC000"/>
                </a:solidFill>
                <a:latin typeface="Times New Roman" panose="02020603050405020304" pitchFamily="18" charset="0"/>
                <a:cs typeface="Times New Roman" panose="02020603050405020304" pitchFamily="18" charset="0"/>
              </a:rPr>
              <a:t>THIẾT KẾ GÓC VĂN HỌC ĐA DẠNG </a:t>
            </a:r>
            <a:br>
              <a:rPr lang="en-US" sz="3600" b="1" dirty="0">
                <a:solidFill>
                  <a:srgbClr val="FFC000"/>
                </a:solidFill>
                <a:latin typeface="Times New Roman" panose="02020603050405020304" pitchFamily="18" charset="0"/>
                <a:cs typeface="Times New Roman" panose="02020603050405020304" pitchFamily="18" charset="0"/>
              </a:rPr>
            </a:br>
            <a:r>
              <a:rPr lang="en-US" sz="3600" b="1" dirty="0">
                <a:solidFill>
                  <a:srgbClr val="FFC000"/>
                </a:solidFill>
                <a:latin typeface="Times New Roman" panose="02020603050405020304" pitchFamily="18" charset="0"/>
                <a:cs typeface="Times New Roman" panose="02020603050405020304" pitchFamily="18" charset="0"/>
              </a:rPr>
              <a:t>PHONG PHÚ ĐỦ CÁC LOẠI RỐI, MÔ HÌNH</a:t>
            </a:r>
            <a:endParaRPr lang="en-US" sz="3600" b="1" dirty="0">
              <a:solidFill>
                <a:srgbClr val="FFC000"/>
              </a:solidFill>
              <a:latin typeface="Times New Roman" panose="02020603050405020304" pitchFamily="18" charset="0"/>
              <a:cs typeface="Times New Roman" panose="02020603050405020304" pitchFamily="18" charset="0"/>
            </a:endParaRPr>
          </a:p>
        </p:txBody>
      </p:sp>
      <p:sp>
        <p:nvSpPr>
          <p:cNvPr id="9" name="Title 1"/>
          <p:cNvSpPr txBox="1"/>
          <p:nvPr/>
        </p:nvSpPr>
        <p:spPr>
          <a:xfrm>
            <a:off x="828161" y="321112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11" name="Title 1"/>
          <p:cNvSpPr txBox="1"/>
          <p:nvPr/>
        </p:nvSpPr>
        <p:spPr>
          <a:xfrm>
            <a:off x="936267" y="38633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C00000"/>
                </a:solidFill>
                <a:latin typeface="Times New Roman" panose="02020603050405020304" pitchFamily="18" charset="0"/>
                <a:cs typeface="Times New Roman" panose="02020603050405020304" pitchFamily="18" charset="0"/>
              </a:rPr>
              <a:t>TRANG TRÍ GÓC THƯ VIỆN BẮT MẮT </a:t>
            </a:r>
            <a:br>
              <a:rPr lang="en-US" sz="3600" b="1" dirty="0">
                <a:solidFill>
                  <a:srgbClr val="C00000"/>
                </a:solidFill>
                <a:latin typeface="Times New Roman" panose="02020603050405020304" pitchFamily="18" charset="0"/>
                <a:cs typeface="Times New Roman" panose="02020603050405020304" pitchFamily="18" charset="0"/>
              </a:rPr>
            </a:br>
            <a:r>
              <a:rPr lang="en-US" sz="3600" b="1" dirty="0">
                <a:solidFill>
                  <a:srgbClr val="C00000"/>
                </a:solidFill>
                <a:latin typeface="Times New Roman" panose="02020603050405020304" pitchFamily="18" charset="0"/>
                <a:cs typeface="Times New Roman" panose="02020603050405020304" pitchFamily="18" charset="0"/>
              </a:rPr>
              <a:t>ĐỦ LOẠI ĐẦU SÁCH QUEN THUỘC GẦN GŨI</a:t>
            </a:r>
            <a:endParaRPr lang="en-US" sz="3600" b="1" dirty="0">
              <a:solidFill>
                <a:srgbClr val="C00000"/>
              </a:solidFill>
              <a:latin typeface="Times New Roman" panose="02020603050405020304" pitchFamily="18" charset="0"/>
              <a:cs typeface="Times New Roman" panose="02020603050405020304" pitchFamily="18" charset="0"/>
            </a:endParaRPr>
          </a:p>
        </p:txBody>
      </p:sp>
      <p:sp>
        <p:nvSpPr>
          <p:cNvPr id="13" name="Title 1"/>
          <p:cNvSpPr txBox="1"/>
          <p:nvPr/>
        </p:nvSpPr>
        <p:spPr>
          <a:xfrm>
            <a:off x="2110634" y="4897445"/>
            <a:ext cx="10104670" cy="160661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7030A0"/>
                </a:solidFill>
                <a:latin typeface="Times New Roman" panose="02020603050405020304" pitchFamily="18" charset="0"/>
                <a:cs typeface="Times New Roman" panose="02020603050405020304" pitchFamily="18" charset="0"/>
              </a:rPr>
              <a:t>LUÔN SƯU TẦM, SÁNG TÁC NHỮNG TÁC PHẨM </a:t>
            </a:r>
            <a:br>
              <a:rPr lang="en-US" sz="3600" b="1" dirty="0">
                <a:solidFill>
                  <a:srgbClr val="7030A0"/>
                </a:solidFill>
                <a:latin typeface="Times New Roman" panose="02020603050405020304" pitchFamily="18" charset="0"/>
                <a:cs typeface="Times New Roman" panose="02020603050405020304" pitchFamily="18" charset="0"/>
              </a:rPr>
            </a:br>
            <a:r>
              <a:rPr lang="en-US" sz="3600" b="1" dirty="0">
                <a:solidFill>
                  <a:srgbClr val="7030A0"/>
                </a:solidFill>
                <a:latin typeface="Times New Roman" panose="02020603050405020304" pitchFamily="18" charset="0"/>
                <a:cs typeface="Times New Roman" panose="02020603050405020304" pitchFamily="18" charset="0"/>
              </a:rPr>
              <a:t>CÓ NỘI DUNG MANG TÍNH PHÙ HỢP, MỚI MẺ</a:t>
            </a:r>
            <a:endParaRPr lang="en-US" sz="3600" b="1" dirty="0">
              <a:solidFill>
                <a:srgbClr val="7030A0"/>
              </a:solidFill>
              <a:latin typeface="Times New Roman" panose="02020603050405020304" pitchFamily="18" charset="0"/>
              <a:cs typeface="Times New Roman" panose="02020603050405020304" pitchFamily="18" charset="0"/>
            </a:endParaRPr>
          </a:p>
        </p:txBody>
      </p:sp>
      <p:sp>
        <p:nvSpPr>
          <p:cNvPr id="5" name="Rectangle 4"/>
          <p:cNvSpPr/>
          <p:nvPr/>
        </p:nvSpPr>
        <p:spPr>
          <a:xfrm>
            <a:off x="2935460" y="171164"/>
            <a:ext cx="6301002" cy="923330"/>
          </a:xfrm>
          <a:prstGeom prst="rect">
            <a:avLst/>
          </a:prstGeom>
          <a:noFill/>
        </p:spPr>
        <p:txBody>
          <a:bodyPr wrap="square" lIns="91440" tIns="45720" rIns="91440" bIns="45720">
            <a:spAutoFit/>
          </a:bodyPr>
          <a:lstStyle/>
          <a:p>
            <a:pPr algn="ctr"/>
            <a:r>
              <a:rPr lang="en-US" sz="5400" b="1" dirty="0">
                <a:ln w="13462">
                  <a:solidFill>
                    <a:srgbClr val="FF0066"/>
                  </a:solidFill>
                  <a:prstDash val="solid"/>
                </a:ln>
                <a:solidFill>
                  <a:srgbClr val="FF0066"/>
                </a:solidFill>
                <a:effectLst>
                  <a:outerShdw dist="38100" dir="2700000" algn="bl" rotWithShape="0">
                    <a:schemeClr val="accent5"/>
                  </a:outerShdw>
                </a:effectLst>
              </a:rPr>
              <a:t>YÊU CẦU GIÁO VIÊN</a:t>
            </a:r>
            <a:endParaRPr lang="en-US" sz="5400" b="1" dirty="0">
              <a:ln w="13462">
                <a:solidFill>
                  <a:srgbClr val="FF0066"/>
                </a:solidFill>
                <a:prstDash val="solid"/>
              </a:ln>
              <a:solidFill>
                <a:srgbClr val="FF0066"/>
              </a:solidFill>
              <a:effectLst>
                <a:outerShdw dist="38100" dir="2700000" algn="bl" rotWithShape="0">
                  <a:schemeClr val="accent5"/>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par>
                          <p:cTn id="7" fill="hold">
                            <p:stCondLst>
                              <p:cond delay="2000"/>
                            </p:stCondLst>
                            <p:childTnLst>
                              <p:par>
                                <p:cTn id="8" presetID="26"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80">
                                          <p:stCondLst>
                                            <p:cond delay="0"/>
                                          </p:stCondLst>
                                        </p:cTn>
                                        <p:tgtEl>
                                          <p:spTgt spid="2"/>
                                        </p:tgtEl>
                                      </p:cBhvr>
                                    </p:animEffect>
                                    <p:anim calcmode="lin" valueType="num">
                                      <p:cBhvr>
                                        <p:cTn id="11"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6" dur="26">
                                          <p:stCondLst>
                                            <p:cond delay="650"/>
                                          </p:stCondLst>
                                        </p:cTn>
                                        <p:tgtEl>
                                          <p:spTgt spid="2"/>
                                        </p:tgtEl>
                                      </p:cBhvr>
                                      <p:to x="100000" y="60000"/>
                                    </p:animScale>
                                    <p:animScale>
                                      <p:cBhvr>
                                        <p:cTn id="17" dur="166" decel="50000">
                                          <p:stCondLst>
                                            <p:cond delay="676"/>
                                          </p:stCondLst>
                                        </p:cTn>
                                        <p:tgtEl>
                                          <p:spTgt spid="2"/>
                                        </p:tgtEl>
                                      </p:cBhvr>
                                      <p:to x="100000" y="100000"/>
                                    </p:animScale>
                                    <p:animScale>
                                      <p:cBhvr>
                                        <p:cTn id="18" dur="26">
                                          <p:stCondLst>
                                            <p:cond delay="1312"/>
                                          </p:stCondLst>
                                        </p:cTn>
                                        <p:tgtEl>
                                          <p:spTgt spid="2"/>
                                        </p:tgtEl>
                                      </p:cBhvr>
                                      <p:to x="100000" y="80000"/>
                                    </p:animScale>
                                    <p:animScale>
                                      <p:cBhvr>
                                        <p:cTn id="19" dur="166" decel="50000">
                                          <p:stCondLst>
                                            <p:cond delay="1338"/>
                                          </p:stCondLst>
                                        </p:cTn>
                                        <p:tgtEl>
                                          <p:spTgt spid="2"/>
                                        </p:tgtEl>
                                      </p:cBhvr>
                                      <p:to x="100000" y="100000"/>
                                    </p:animScale>
                                    <p:animScale>
                                      <p:cBhvr>
                                        <p:cTn id="20" dur="26">
                                          <p:stCondLst>
                                            <p:cond delay="1642"/>
                                          </p:stCondLst>
                                        </p:cTn>
                                        <p:tgtEl>
                                          <p:spTgt spid="2"/>
                                        </p:tgtEl>
                                      </p:cBhvr>
                                      <p:to x="100000" y="90000"/>
                                    </p:animScale>
                                    <p:animScale>
                                      <p:cBhvr>
                                        <p:cTn id="21" dur="166" decel="50000">
                                          <p:stCondLst>
                                            <p:cond delay="1668"/>
                                          </p:stCondLst>
                                        </p:cTn>
                                        <p:tgtEl>
                                          <p:spTgt spid="2"/>
                                        </p:tgtEl>
                                      </p:cBhvr>
                                      <p:to x="100000" y="100000"/>
                                    </p:animScale>
                                    <p:animScale>
                                      <p:cBhvr>
                                        <p:cTn id="22" dur="26">
                                          <p:stCondLst>
                                            <p:cond delay="1808"/>
                                          </p:stCondLst>
                                        </p:cTn>
                                        <p:tgtEl>
                                          <p:spTgt spid="2"/>
                                        </p:tgtEl>
                                      </p:cBhvr>
                                      <p:to x="100000" y="95000"/>
                                    </p:animScale>
                                    <p:animScale>
                                      <p:cBhvr>
                                        <p:cTn id="23" dur="166" decel="50000">
                                          <p:stCondLst>
                                            <p:cond delay="1834"/>
                                          </p:stCondLst>
                                        </p:cTn>
                                        <p:tgtEl>
                                          <p:spTgt spid="2"/>
                                        </p:tgtEl>
                                      </p:cBhvr>
                                      <p:to x="100000" y="100000"/>
                                    </p:animScale>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 calcmode="lin" valueType="num">
                                      <p:cBhvr additive="base">
                                        <p:cTn id="27" dur="2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29" fill="hold">
                            <p:stCondLst>
                              <p:cond delay="6000"/>
                            </p:stCondLst>
                            <p:childTnLst>
                              <p:par>
                                <p:cTn id="30" presetID="10"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2750"/>
                                        <p:tgtEl>
                                          <p:spTgt spid="11"/>
                                        </p:tgtEl>
                                      </p:cBhvr>
                                    </p:animEffect>
                                  </p:childTnLst>
                                </p:cTn>
                              </p:par>
                            </p:childTnLst>
                          </p:cTn>
                        </p:par>
                        <p:par>
                          <p:cTn id="33" fill="hold">
                            <p:stCondLst>
                              <p:cond delay="9000"/>
                            </p:stCondLst>
                            <p:childTnLst>
                              <p:par>
                                <p:cTn id="34" presetID="6" presetClass="entr" presetSubtype="16" fill="hold" nodeType="afterEffect">
                                  <p:stCondLst>
                                    <p:cond delay="0"/>
                                  </p:stCondLst>
                                  <p:childTnLst>
                                    <p:set>
                                      <p:cBhvr>
                                        <p:cTn id="35" dur="1" fill="hold">
                                          <p:stCondLst>
                                            <p:cond delay="0"/>
                                          </p:stCondLst>
                                        </p:cTn>
                                        <p:tgtEl>
                                          <p:spTgt spid="13">
                                            <p:txEl>
                                              <p:pRg st="0" end="0"/>
                                            </p:txEl>
                                          </p:spTgt>
                                        </p:tgtEl>
                                        <p:attrNameLst>
                                          <p:attrName>style.visibility</p:attrName>
                                        </p:attrNameLst>
                                      </p:cBhvr>
                                      <p:to>
                                        <p:strVal val="visible"/>
                                      </p:to>
                                    </p:set>
                                    <p:animEffect transition="in" filter="circle(in)">
                                      <p:cBhvr>
                                        <p:cTn id="36" dur="275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606" y="386464"/>
            <a:ext cx="3518760" cy="4977289"/>
          </a:xfrm>
          <a:pattFill prst="pct30">
            <a:fgClr>
              <a:srgbClr val="FFFFCC"/>
            </a:fgClr>
            <a:bgClr>
              <a:schemeClr val="bg1"/>
            </a:bgClr>
          </a:pattFill>
        </p:spPr>
        <p:txBody>
          <a:bodyPr>
            <a:noAutofit/>
          </a:bodyPr>
          <a:lstStyle/>
          <a:p>
            <a:r>
              <a:rPr lang="en-US" sz="3200" b="1" dirty="0">
                <a:solidFill>
                  <a:srgbClr val="CC00CC"/>
                </a:solidFill>
                <a:latin typeface="Times New Roman" panose="02020603050405020304" pitchFamily="18" charset="0"/>
                <a:cs typeface="Times New Roman" panose="02020603050405020304" pitchFamily="18" charset="0"/>
              </a:rPr>
              <a:t>KỸ NĂNG &amp;</a:t>
            </a:r>
            <a:br>
              <a:rPr lang="en-US" sz="3200" b="1" dirty="0">
                <a:solidFill>
                  <a:srgbClr val="CC00CC"/>
                </a:solidFill>
                <a:latin typeface="Times New Roman" panose="02020603050405020304" pitchFamily="18" charset="0"/>
                <a:cs typeface="Times New Roman" panose="02020603050405020304" pitchFamily="18" charset="0"/>
              </a:rPr>
            </a:br>
            <a:r>
              <a:rPr lang="en-US" sz="3200" b="1" dirty="0">
                <a:solidFill>
                  <a:srgbClr val="CC00CC"/>
                </a:solidFill>
                <a:latin typeface="Times New Roman" panose="02020603050405020304" pitchFamily="18" charset="0"/>
                <a:cs typeface="Times New Roman" panose="02020603050405020304" pitchFamily="18" charset="0"/>
              </a:rPr>
              <a:t>NGHỆ THUẬT</a:t>
            </a:r>
            <a:br>
              <a:rPr lang="en-US" sz="3200" b="1" dirty="0">
                <a:solidFill>
                  <a:srgbClr val="FF0000"/>
                </a:solidFill>
                <a:latin typeface="Times New Roman" panose="02020603050405020304" pitchFamily="18" charset="0"/>
                <a:cs typeface="Times New Roman" panose="02020603050405020304" pitchFamily="18" charset="0"/>
              </a:rPr>
            </a:br>
            <a:r>
              <a:rPr lang="en-US" sz="3200" dirty="0">
                <a:solidFill>
                  <a:srgbClr val="00B0F0"/>
                </a:solidFill>
                <a:latin typeface="Times New Roman" panose="02020603050405020304" pitchFamily="18" charset="0"/>
                <a:cs typeface="Times New Roman" panose="02020603050405020304" pitchFamily="18" charset="0"/>
              </a:rPr>
              <a:t>-</a:t>
            </a:r>
            <a:r>
              <a:rPr lang="en-US" sz="3200" dirty="0" err="1">
                <a:solidFill>
                  <a:srgbClr val="00B0F0"/>
                </a:solidFill>
                <a:latin typeface="Times New Roman" panose="02020603050405020304" pitchFamily="18" charset="0"/>
                <a:cs typeface="Times New Roman" panose="02020603050405020304" pitchFamily="18" charset="0"/>
              </a:rPr>
              <a:t>Kỹ</a:t>
            </a:r>
            <a:r>
              <a:rPr lang="en-US" sz="3200" dirty="0">
                <a:solidFill>
                  <a:srgbClr val="00B0F0"/>
                </a:solidFill>
                <a:latin typeface="Times New Roman" panose="02020603050405020304" pitchFamily="18" charset="0"/>
                <a:cs typeface="Times New Roman" panose="02020603050405020304" pitchFamily="18" charset="0"/>
              </a:rPr>
              <a:t> </a:t>
            </a:r>
            <a:r>
              <a:rPr lang="en-US" sz="3200" dirty="0" err="1">
                <a:solidFill>
                  <a:srgbClr val="00B0F0"/>
                </a:solidFill>
                <a:latin typeface="Times New Roman" panose="02020603050405020304" pitchFamily="18" charset="0"/>
                <a:cs typeface="Times New Roman" panose="02020603050405020304" pitchFamily="18" charset="0"/>
              </a:rPr>
              <a:t>năng</a:t>
            </a:r>
            <a:r>
              <a:rPr lang="en-US" sz="3200" dirty="0">
                <a:solidFill>
                  <a:srgbClr val="00B0F0"/>
                </a:solidFill>
                <a:latin typeface="Times New Roman" panose="02020603050405020304" pitchFamily="18" charset="0"/>
                <a:cs typeface="Times New Roman" panose="02020603050405020304" pitchFamily="18" charset="0"/>
              </a:rPr>
              <a:t> </a:t>
            </a:r>
            <a:r>
              <a:rPr lang="en-US" sz="3200" dirty="0" err="1">
                <a:solidFill>
                  <a:srgbClr val="00B0F0"/>
                </a:solidFill>
                <a:latin typeface="Times New Roman" panose="02020603050405020304" pitchFamily="18" charset="0"/>
                <a:cs typeface="Times New Roman" panose="02020603050405020304" pitchFamily="18" charset="0"/>
              </a:rPr>
              <a:t>cứng</a:t>
            </a:r>
            <a:br>
              <a:rPr lang="en-US" sz="3200" dirty="0">
                <a:solidFill>
                  <a:srgbClr val="00B0F0"/>
                </a:solidFill>
                <a:latin typeface="Times New Roman" panose="02020603050405020304" pitchFamily="18" charset="0"/>
                <a:cs typeface="Times New Roman" panose="02020603050405020304" pitchFamily="18" charset="0"/>
              </a:rPr>
            </a:br>
            <a:r>
              <a:rPr lang="en-US" sz="3200" dirty="0">
                <a:solidFill>
                  <a:srgbClr val="00B0F0"/>
                </a:solidFill>
                <a:latin typeface="Times New Roman" panose="02020603050405020304" pitchFamily="18" charset="0"/>
                <a:cs typeface="Times New Roman" panose="02020603050405020304" pitchFamily="18" charset="0"/>
              </a:rPr>
              <a:t>-</a:t>
            </a:r>
            <a:r>
              <a:rPr lang="en-US" sz="3200" dirty="0" err="1">
                <a:solidFill>
                  <a:srgbClr val="00B0F0"/>
                </a:solidFill>
                <a:latin typeface="Times New Roman" panose="02020603050405020304" pitchFamily="18" charset="0"/>
                <a:cs typeface="Times New Roman" panose="02020603050405020304" pitchFamily="18" charset="0"/>
              </a:rPr>
              <a:t>Kỹ</a:t>
            </a:r>
            <a:r>
              <a:rPr lang="en-US" sz="3200" dirty="0">
                <a:solidFill>
                  <a:srgbClr val="00B0F0"/>
                </a:solidFill>
                <a:latin typeface="Times New Roman" panose="02020603050405020304" pitchFamily="18" charset="0"/>
                <a:cs typeface="Times New Roman" panose="02020603050405020304" pitchFamily="18" charset="0"/>
              </a:rPr>
              <a:t> </a:t>
            </a:r>
            <a:r>
              <a:rPr lang="en-US" sz="3200" dirty="0" err="1">
                <a:solidFill>
                  <a:srgbClr val="00B0F0"/>
                </a:solidFill>
                <a:latin typeface="Times New Roman" panose="02020603050405020304" pitchFamily="18" charset="0"/>
                <a:cs typeface="Times New Roman" panose="02020603050405020304" pitchFamily="18" charset="0"/>
              </a:rPr>
              <a:t>năng</a:t>
            </a:r>
            <a:r>
              <a:rPr lang="en-US" sz="3200" dirty="0">
                <a:solidFill>
                  <a:srgbClr val="00B0F0"/>
                </a:solidFill>
                <a:latin typeface="Times New Roman" panose="02020603050405020304" pitchFamily="18" charset="0"/>
                <a:cs typeface="Times New Roman" panose="02020603050405020304" pitchFamily="18" charset="0"/>
              </a:rPr>
              <a:t> </a:t>
            </a:r>
            <a:r>
              <a:rPr lang="en-US" sz="3200" dirty="0" err="1">
                <a:solidFill>
                  <a:srgbClr val="00B0F0"/>
                </a:solidFill>
                <a:latin typeface="Times New Roman" panose="02020603050405020304" pitchFamily="18" charset="0"/>
                <a:cs typeface="Times New Roman" panose="02020603050405020304" pitchFamily="18" charset="0"/>
              </a:rPr>
              <a:t>mềm</a:t>
            </a:r>
            <a:br>
              <a:rPr lang="en-US" sz="3200" dirty="0">
                <a:solidFill>
                  <a:srgbClr val="00B0F0"/>
                </a:solidFill>
                <a:latin typeface="Times New Roman" panose="02020603050405020304" pitchFamily="18" charset="0"/>
                <a:cs typeface="Times New Roman" panose="02020603050405020304" pitchFamily="18" charset="0"/>
              </a:rPr>
            </a:br>
            <a:r>
              <a:rPr lang="en-US" sz="3200" dirty="0">
                <a:solidFill>
                  <a:srgbClr val="00B0F0"/>
                </a:solidFill>
                <a:latin typeface="Times New Roman" panose="02020603050405020304" pitchFamily="18" charset="0"/>
                <a:cs typeface="Times New Roman" panose="02020603050405020304" pitchFamily="18" charset="0"/>
              </a:rPr>
              <a:t>-</a:t>
            </a:r>
            <a:r>
              <a:rPr lang="en-US" sz="3200" dirty="0" err="1">
                <a:solidFill>
                  <a:srgbClr val="00B0F0"/>
                </a:solidFill>
                <a:latin typeface="Times New Roman" panose="02020603050405020304" pitchFamily="18" charset="0"/>
                <a:cs typeface="Times New Roman" panose="02020603050405020304" pitchFamily="18" charset="0"/>
              </a:rPr>
              <a:t>Sự</a:t>
            </a:r>
            <a:r>
              <a:rPr lang="en-US" sz="3200" dirty="0">
                <a:solidFill>
                  <a:srgbClr val="00B0F0"/>
                </a:solidFill>
                <a:latin typeface="Times New Roman" panose="02020603050405020304" pitchFamily="18" charset="0"/>
                <a:cs typeface="Times New Roman" panose="02020603050405020304" pitchFamily="18" charset="0"/>
              </a:rPr>
              <a:t> </a:t>
            </a:r>
            <a:r>
              <a:rPr lang="en-US" sz="3200" dirty="0" err="1">
                <a:solidFill>
                  <a:srgbClr val="00B0F0"/>
                </a:solidFill>
                <a:latin typeface="Times New Roman" panose="02020603050405020304" pitchFamily="18" charset="0"/>
                <a:cs typeface="Times New Roman" panose="02020603050405020304" pitchFamily="18" charset="0"/>
              </a:rPr>
              <a:t>khéo</a:t>
            </a:r>
            <a:r>
              <a:rPr lang="en-US" sz="3200" dirty="0">
                <a:solidFill>
                  <a:srgbClr val="00B0F0"/>
                </a:solidFill>
                <a:latin typeface="Times New Roman" panose="02020603050405020304" pitchFamily="18" charset="0"/>
                <a:cs typeface="Times New Roman" panose="02020603050405020304" pitchFamily="18" charset="0"/>
              </a:rPr>
              <a:t> </a:t>
            </a:r>
            <a:r>
              <a:rPr lang="en-US" sz="3200" dirty="0" err="1">
                <a:solidFill>
                  <a:srgbClr val="00B0F0"/>
                </a:solidFill>
                <a:latin typeface="Times New Roman" panose="02020603050405020304" pitchFamily="18" charset="0"/>
                <a:cs typeface="Times New Roman" panose="02020603050405020304" pitchFamily="18" charset="0"/>
              </a:rPr>
              <a:t>léo</a:t>
            </a:r>
            <a:r>
              <a:rPr lang="en-US" sz="3200" dirty="0">
                <a:solidFill>
                  <a:srgbClr val="00B0F0"/>
                </a:solidFill>
                <a:latin typeface="Times New Roman" panose="02020603050405020304" pitchFamily="18" charset="0"/>
                <a:cs typeface="Times New Roman" panose="02020603050405020304" pitchFamily="18" charset="0"/>
              </a:rPr>
              <a:t> </a:t>
            </a:r>
            <a:r>
              <a:rPr lang="en-US" sz="3200" dirty="0" err="1">
                <a:solidFill>
                  <a:srgbClr val="00B0F0"/>
                </a:solidFill>
                <a:latin typeface="Times New Roman" panose="02020603050405020304" pitchFamily="18" charset="0"/>
                <a:cs typeface="Times New Roman" panose="02020603050405020304" pitchFamily="18" charset="0"/>
              </a:rPr>
              <a:t>linh</a:t>
            </a:r>
            <a:r>
              <a:rPr lang="en-US" sz="3200" dirty="0">
                <a:solidFill>
                  <a:srgbClr val="00B0F0"/>
                </a:solidFill>
                <a:latin typeface="Times New Roman" panose="02020603050405020304" pitchFamily="18" charset="0"/>
                <a:cs typeface="Times New Roman" panose="02020603050405020304" pitchFamily="18" charset="0"/>
              </a:rPr>
              <a:t> </a:t>
            </a:r>
            <a:r>
              <a:rPr lang="en-US" sz="3200" dirty="0" err="1">
                <a:solidFill>
                  <a:srgbClr val="00B0F0"/>
                </a:solidFill>
                <a:latin typeface="Times New Roman" panose="02020603050405020304" pitchFamily="18" charset="0"/>
                <a:cs typeface="Times New Roman" panose="02020603050405020304" pitchFamily="18" charset="0"/>
              </a:rPr>
              <a:t>hoạt</a:t>
            </a:r>
            <a:br>
              <a:rPr lang="en-US" sz="3200" dirty="0">
                <a:solidFill>
                  <a:srgbClr val="00B0F0"/>
                </a:solidFill>
                <a:latin typeface="Times New Roman" panose="02020603050405020304" pitchFamily="18" charset="0"/>
                <a:cs typeface="Times New Roman" panose="02020603050405020304" pitchFamily="18" charset="0"/>
              </a:rPr>
            </a:br>
            <a:r>
              <a:rPr lang="en-US" sz="3200" dirty="0">
                <a:solidFill>
                  <a:srgbClr val="00B0F0"/>
                </a:solidFill>
                <a:latin typeface="Times New Roman" panose="02020603050405020304" pitchFamily="18" charset="0"/>
                <a:cs typeface="Times New Roman" panose="02020603050405020304" pitchFamily="18" charset="0"/>
              </a:rPr>
              <a:t>-</a:t>
            </a:r>
            <a:r>
              <a:rPr lang="en-US" sz="3200" dirty="0" err="1">
                <a:solidFill>
                  <a:srgbClr val="00B0F0"/>
                </a:solidFill>
                <a:latin typeface="Times New Roman" panose="02020603050405020304" pitchFamily="18" charset="0"/>
                <a:cs typeface="Times New Roman" panose="02020603050405020304" pitchFamily="18" charset="0"/>
              </a:rPr>
              <a:t>Tính</a:t>
            </a:r>
            <a:r>
              <a:rPr lang="en-US" sz="3200" dirty="0">
                <a:solidFill>
                  <a:srgbClr val="00B0F0"/>
                </a:solidFill>
                <a:latin typeface="Times New Roman" panose="02020603050405020304" pitchFamily="18" charset="0"/>
                <a:cs typeface="Times New Roman" panose="02020603050405020304" pitchFamily="18" charset="0"/>
              </a:rPr>
              <a:t> </a:t>
            </a:r>
            <a:r>
              <a:rPr lang="en-US" sz="3200" dirty="0" err="1">
                <a:solidFill>
                  <a:srgbClr val="00B0F0"/>
                </a:solidFill>
                <a:latin typeface="Times New Roman" panose="02020603050405020304" pitchFamily="18" charset="0"/>
                <a:cs typeface="Times New Roman" panose="02020603050405020304" pitchFamily="18" charset="0"/>
              </a:rPr>
              <a:t>sáng</a:t>
            </a:r>
            <a:r>
              <a:rPr lang="en-US" sz="3200" dirty="0">
                <a:solidFill>
                  <a:srgbClr val="00B0F0"/>
                </a:solidFill>
                <a:latin typeface="Times New Roman" panose="02020603050405020304" pitchFamily="18" charset="0"/>
                <a:cs typeface="Times New Roman" panose="02020603050405020304" pitchFamily="18" charset="0"/>
              </a:rPr>
              <a:t> </a:t>
            </a:r>
            <a:r>
              <a:rPr lang="en-US" sz="3200" dirty="0" err="1">
                <a:solidFill>
                  <a:srgbClr val="00B0F0"/>
                </a:solidFill>
                <a:latin typeface="Times New Roman" panose="02020603050405020304" pitchFamily="18" charset="0"/>
                <a:cs typeface="Times New Roman" panose="02020603050405020304" pitchFamily="18" charset="0"/>
              </a:rPr>
              <a:t>tạo</a:t>
            </a:r>
            <a:r>
              <a:rPr lang="en-US" sz="3200" dirty="0">
                <a:solidFill>
                  <a:srgbClr val="00B0F0"/>
                </a:solidFill>
                <a:latin typeface="Times New Roman" panose="02020603050405020304" pitchFamily="18" charset="0"/>
                <a:cs typeface="Times New Roman" panose="02020603050405020304" pitchFamily="18" charset="0"/>
              </a:rPr>
              <a:t>, </a:t>
            </a:r>
            <a:r>
              <a:rPr lang="en-US" sz="3200" dirty="0" err="1">
                <a:solidFill>
                  <a:srgbClr val="00B0F0"/>
                </a:solidFill>
                <a:latin typeface="Times New Roman" panose="02020603050405020304" pitchFamily="18" charset="0"/>
                <a:cs typeface="Times New Roman" panose="02020603050405020304" pitchFamily="18" charset="0"/>
              </a:rPr>
              <a:t>chủ</a:t>
            </a:r>
            <a:r>
              <a:rPr lang="en-US" sz="3200" dirty="0">
                <a:solidFill>
                  <a:srgbClr val="00B0F0"/>
                </a:solidFill>
                <a:latin typeface="Times New Roman" panose="02020603050405020304" pitchFamily="18" charset="0"/>
                <a:cs typeface="Times New Roman" panose="02020603050405020304" pitchFamily="18" charset="0"/>
              </a:rPr>
              <a:t> </a:t>
            </a:r>
            <a:r>
              <a:rPr lang="en-US" sz="3200" dirty="0" err="1">
                <a:solidFill>
                  <a:srgbClr val="00B0F0"/>
                </a:solidFill>
                <a:latin typeface="Times New Roman" panose="02020603050405020304" pitchFamily="18" charset="0"/>
                <a:cs typeface="Times New Roman" panose="02020603050405020304" pitchFamily="18" charset="0"/>
              </a:rPr>
              <a:t>động</a:t>
            </a:r>
            <a:br>
              <a:rPr lang="en-US" sz="3200" dirty="0">
                <a:solidFill>
                  <a:srgbClr val="00B0F0"/>
                </a:solidFill>
                <a:latin typeface="Times New Roman" panose="02020603050405020304" pitchFamily="18" charset="0"/>
                <a:cs typeface="Times New Roman" panose="02020603050405020304" pitchFamily="18" charset="0"/>
              </a:rPr>
            </a:br>
            <a:r>
              <a:rPr lang="en-US" sz="3200" dirty="0">
                <a:solidFill>
                  <a:srgbClr val="00B0F0"/>
                </a:solidFill>
                <a:latin typeface="Times New Roman" panose="02020603050405020304" pitchFamily="18" charset="0"/>
                <a:cs typeface="Times New Roman" panose="02020603050405020304" pitchFamily="18" charset="0"/>
              </a:rPr>
              <a:t>-</a:t>
            </a:r>
            <a:r>
              <a:rPr lang="en-US" sz="3200" dirty="0" err="1">
                <a:solidFill>
                  <a:srgbClr val="00B0F0"/>
                </a:solidFill>
                <a:latin typeface="Times New Roman" panose="02020603050405020304" pitchFamily="18" charset="0"/>
                <a:cs typeface="Times New Roman" panose="02020603050405020304" pitchFamily="18" charset="0"/>
              </a:rPr>
              <a:t>Nghệ</a:t>
            </a:r>
            <a:r>
              <a:rPr lang="en-US" sz="3200" dirty="0">
                <a:solidFill>
                  <a:srgbClr val="00B0F0"/>
                </a:solidFill>
                <a:latin typeface="Times New Roman" panose="02020603050405020304" pitchFamily="18" charset="0"/>
                <a:cs typeface="Times New Roman" panose="02020603050405020304" pitchFamily="18" charset="0"/>
              </a:rPr>
              <a:t> </a:t>
            </a:r>
            <a:r>
              <a:rPr lang="en-US" sz="3200" dirty="0" err="1">
                <a:solidFill>
                  <a:srgbClr val="00B0F0"/>
                </a:solidFill>
                <a:latin typeface="Times New Roman" panose="02020603050405020304" pitchFamily="18" charset="0"/>
                <a:cs typeface="Times New Roman" panose="02020603050405020304" pitchFamily="18" charset="0"/>
              </a:rPr>
              <a:t>thuật</a:t>
            </a:r>
            <a:r>
              <a:rPr lang="en-US" sz="3200" dirty="0">
                <a:solidFill>
                  <a:srgbClr val="00B0F0"/>
                </a:solidFill>
                <a:latin typeface="Times New Roman" panose="02020603050405020304" pitchFamily="18" charset="0"/>
                <a:cs typeface="Times New Roman" panose="02020603050405020304" pitchFamily="18" charset="0"/>
              </a:rPr>
              <a:t> </a:t>
            </a:r>
            <a:r>
              <a:rPr lang="en-US" sz="3200" dirty="0" err="1">
                <a:solidFill>
                  <a:srgbClr val="00B0F0"/>
                </a:solidFill>
                <a:latin typeface="Times New Roman" panose="02020603050405020304" pitchFamily="18" charset="0"/>
                <a:cs typeface="Times New Roman" panose="02020603050405020304" pitchFamily="18" charset="0"/>
              </a:rPr>
              <a:t>bản</a:t>
            </a:r>
            <a:r>
              <a:rPr lang="en-US" sz="3200" dirty="0">
                <a:solidFill>
                  <a:srgbClr val="00B0F0"/>
                </a:solidFill>
                <a:latin typeface="Times New Roman" panose="02020603050405020304" pitchFamily="18" charset="0"/>
                <a:cs typeface="Times New Roman" panose="02020603050405020304" pitchFamily="18" charset="0"/>
              </a:rPr>
              <a:t> </a:t>
            </a:r>
            <a:r>
              <a:rPr lang="en-US" sz="3200" dirty="0" err="1">
                <a:solidFill>
                  <a:srgbClr val="00B0F0"/>
                </a:solidFill>
                <a:latin typeface="Times New Roman" panose="02020603050405020304" pitchFamily="18" charset="0"/>
                <a:cs typeface="Times New Roman" panose="02020603050405020304" pitchFamily="18" charset="0"/>
              </a:rPr>
              <a:t>thân</a:t>
            </a:r>
            <a:br>
              <a:rPr lang="en-US" sz="3200" dirty="0">
                <a:solidFill>
                  <a:srgbClr val="00B0F0"/>
                </a:solidFill>
                <a:latin typeface="Times New Roman" panose="02020603050405020304" pitchFamily="18" charset="0"/>
                <a:cs typeface="Times New Roman" panose="02020603050405020304" pitchFamily="18" charset="0"/>
              </a:rPr>
            </a:br>
            <a:endParaRPr lang="en-US" sz="3200" dirty="0">
              <a:solidFill>
                <a:srgbClr val="00B0F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723130" y="1152525"/>
            <a:ext cx="7036435" cy="5061585"/>
          </a:xfrm>
          <a:solidFill>
            <a:schemeClr val="bg1"/>
          </a:solidFill>
        </p:spPr>
        <p:txBody>
          <a:bodyPr anchor="ctr">
            <a:normAutofit/>
          </a:bodyPr>
          <a:lstStyle/>
          <a:p>
            <a:pPr marL="0" indent="0">
              <a:buNone/>
            </a:pPr>
            <a:r>
              <a:rPr lang="en-US" b="1" dirty="0">
                <a:solidFill>
                  <a:srgbClr val="FF0066"/>
                </a:solidFill>
                <a:latin typeface="Times New Roman" panose="02020603050405020304" pitchFamily="18" charset="0"/>
                <a:cs typeface="Times New Roman" panose="02020603050405020304" pitchFamily="18" charset="0"/>
              </a:rPr>
              <a:t>KỸ NĂNG XÂY DỰNG THIẾT KẾ, SỬ DỤNG ĐA DẠNG CÁC LOẠI HỌC CỤ GIẢNG DẠY: </a:t>
            </a:r>
            <a:r>
              <a:rPr lang="en-US" dirty="0" err="1">
                <a:solidFill>
                  <a:srgbClr val="0070C0"/>
                </a:solidFill>
                <a:latin typeface="Times New Roman" panose="02020603050405020304" pitchFamily="18" charset="0"/>
                <a:cs typeface="Times New Roman" panose="02020603050405020304" pitchFamily="18" charset="0"/>
              </a:rPr>
              <a:t>Máy</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chiếu</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Bảng</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tương</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tác</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Sản</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phẩm</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thiết</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kế</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trình</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chiếu</a:t>
            </a:r>
            <a:r>
              <a:rPr lang="en-US" dirty="0">
                <a:solidFill>
                  <a:srgbClr val="0070C0"/>
                </a:solidFill>
                <a:latin typeface="Times New Roman" panose="02020603050405020304" pitchFamily="18" charset="0"/>
                <a:cs typeface="Times New Roman" panose="02020603050405020304" pitchFamily="18" charset="0"/>
              </a:rPr>
              <a:t> PP hay </a:t>
            </a:r>
            <a:r>
              <a:rPr lang="en-US" dirty="0" err="1">
                <a:solidFill>
                  <a:srgbClr val="0070C0"/>
                </a:solidFill>
                <a:latin typeface="Times New Roman" panose="02020603050405020304" pitchFamily="18" charset="0"/>
                <a:cs typeface="Times New Roman" panose="02020603050405020304" pitchFamily="18" charset="0"/>
              </a:rPr>
              <a:t>các</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bài</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giảng</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điện</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tử</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ứng</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dụng</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từ</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các</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phần</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mềm</a:t>
            </a:r>
            <a:br>
              <a:rPr lang="en-US" dirty="0">
                <a:solidFill>
                  <a:schemeClr val="tx1">
                    <a:lumMod val="85000"/>
                    <a:lumOff val="15000"/>
                  </a:schemeClr>
                </a:solidFill>
                <a:latin typeface="Times New Roman" panose="02020603050405020304" pitchFamily="18" charset="0"/>
                <a:cs typeface="Times New Roman" panose="02020603050405020304" pitchFamily="18" charset="0"/>
              </a:rPr>
            </a:br>
            <a:endParaRPr lang="en-US"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buNone/>
            </a:pPr>
            <a:r>
              <a:rPr lang="en-US" b="1" dirty="0">
                <a:solidFill>
                  <a:srgbClr val="FF0066"/>
                </a:solidFill>
                <a:latin typeface="Times New Roman" panose="02020603050405020304" pitchFamily="18" charset="0"/>
                <a:cs typeface="Times New Roman" panose="02020603050405020304" pitchFamily="18" charset="0"/>
              </a:rPr>
              <a:t>NGHỆ THUẬT: </a:t>
            </a:r>
            <a:r>
              <a:rPr lang="en-US" dirty="0" err="1">
                <a:solidFill>
                  <a:srgbClr val="0070C0"/>
                </a:solidFill>
                <a:latin typeface="Times New Roman" panose="02020603050405020304" pitchFamily="18" charset="0"/>
                <a:cs typeface="Times New Roman" panose="02020603050405020304" pitchFamily="18" charset="0"/>
              </a:rPr>
              <a:t>Thiết</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kế</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đa</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dạng</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các</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loại</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mô</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hình</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sa</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bàn</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vẽ</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tranh</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tác</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phẩm</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làm</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rối</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nhân</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vật</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sáng</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tạo</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phong</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phú</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từ</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các</a:t>
            </a:r>
            <a:r>
              <a:rPr lang="en-US" dirty="0">
                <a:solidFill>
                  <a:srgbClr val="0070C0"/>
                </a:solidFill>
                <a:latin typeface="Times New Roman" panose="02020603050405020304" pitchFamily="18" charset="0"/>
                <a:cs typeface="Times New Roman" panose="02020603050405020304" pitchFamily="18" charset="0"/>
              </a:rPr>
              <a:t> NVL </a:t>
            </a:r>
            <a:r>
              <a:rPr lang="en-US" dirty="0" err="1">
                <a:solidFill>
                  <a:srgbClr val="0070C0"/>
                </a:solidFill>
                <a:latin typeface="Times New Roman" panose="02020603050405020304" pitchFamily="18" charset="0"/>
                <a:cs typeface="Times New Roman" panose="02020603050405020304" pitchFamily="18" charset="0"/>
              </a:rPr>
              <a:t>mở</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sáng</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tác</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tác</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phẩm</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nghệ</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thuật</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phát</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âm</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ngữ</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điệu</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giọng</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đọc</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kể</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diễn</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cảm</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cuốn</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hút</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kết</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hợp</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tốt</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với</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phụ</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huynh</a:t>
            </a:r>
            <a:endParaRPr lang="en-US"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p:cTn id="12" dur="1750" fill="hold"/>
                                        <p:tgtEl>
                                          <p:spTgt spid="3">
                                            <p:bg/>
                                          </p:spTgt>
                                        </p:tgtEl>
                                        <p:attrNameLst>
                                          <p:attrName>ppt_w</p:attrName>
                                        </p:attrNameLst>
                                      </p:cBhvr>
                                      <p:tavLst>
                                        <p:tav tm="0">
                                          <p:val>
                                            <p:fltVal val="0"/>
                                          </p:val>
                                        </p:tav>
                                        <p:tav tm="100000">
                                          <p:val>
                                            <p:strVal val="#ppt_w"/>
                                          </p:val>
                                        </p:tav>
                                      </p:tavLst>
                                    </p:anim>
                                    <p:anim calcmode="lin" valueType="num">
                                      <p:cBhvr>
                                        <p:cTn id="13" dur="1750" fill="hold"/>
                                        <p:tgtEl>
                                          <p:spTgt spid="3">
                                            <p:bg/>
                                          </p:spTgt>
                                        </p:tgtEl>
                                        <p:attrNameLst>
                                          <p:attrName>ppt_h</p:attrName>
                                        </p:attrNameLst>
                                      </p:cBhvr>
                                      <p:tavLst>
                                        <p:tav tm="0">
                                          <p:val>
                                            <p:fltVal val="0"/>
                                          </p:val>
                                        </p:tav>
                                        <p:tav tm="100000">
                                          <p:val>
                                            <p:strVal val="#ppt_h"/>
                                          </p:val>
                                        </p:tav>
                                      </p:tavLst>
                                    </p:anim>
                                    <p:animEffect transition="in" filter="fade">
                                      <p:cBhvr>
                                        <p:cTn id="14" dur="1750"/>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3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1" dur="30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3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7" dur="3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8" dur="3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animBg="1"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s 3"/>
          <p:cNvSpPr/>
          <p:nvPr/>
        </p:nvSpPr>
        <p:spPr>
          <a:xfrm>
            <a:off x="121920" y="139700"/>
            <a:ext cx="11913235" cy="1322070"/>
          </a:xfrm>
          <a:prstGeom prst="rect">
            <a:avLst/>
          </a:prstGeom>
          <a:noFill/>
          <a:ln>
            <a:noFill/>
          </a:ln>
        </p:spPr>
        <p:txBody>
          <a:bodyPr wrap="square" rtlCol="0" anchor="t">
            <a:spAutoFit/>
            <a:scene3d>
              <a:camera prst="orthographicFront"/>
              <a:lightRig rig="threePt" dir="t"/>
            </a:scene3d>
          </a:bodyPr>
          <a:p>
            <a:pPr algn="ctr"/>
            <a:r>
              <a:rPr lang="en-US" altLang="zh-CN" sz="4000" b="1">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KỸ NĂNG ĐÀM THOẠI, PHÂN TÍCH TÁC PHẨM, SÁNG TÁC TÁC PHẨM</a:t>
            </a:r>
            <a:endParaRPr lang="en-US" altLang="zh-CN" sz="4000" b="1">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p:txBody>
      </p:sp>
      <p:sp>
        <p:nvSpPr>
          <p:cNvPr id="6" name="Text Box 5"/>
          <p:cNvSpPr txBox="1"/>
          <p:nvPr/>
        </p:nvSpPr>
        <p:spPr>
          <a:xfrm>
            <a:off x="1043305" y="1579245"/>
            <a:ext cx="10083800" cy="5262245"/>
          </a:xfrm>
          <a:prstGeom prst="rect">
            <a:avLst/>
          </a:prstGeom>
          <a:noFill/>
        </p:spPr>
        <p:txBody>
          <a:bodyPr wrap="square" rtlCol="0" anchor="t">
            <a:spAutoFit/>
          </a:bodyPr>
          <a:p>
            <a:pPr algn="l"/>
            <a:r>
              <a:rPr lang="en-US" sz="2800">
                <a:solidFill>
                  <a:srgbClr val="00B050"/>
                </a:solidFill>
                <a:latin typeface="Times New Roman" panose="02020603050405020304" pitchFamily="18" charset="0"/>
                <a:cs typeface="Times New Roman" panose="02020603050405020304" pitchFamily="18" charset="0"/>
                <a:sym typeface="+mn-ea"/>
              </a:rPr>
              <a:t>Nghiên cứu kỹ nội dung, tính cách nhân vật trong từng truyện nhằm làm câu chuyện kể sinh động lôi cuốn hơn</a:t>
            </a:r>
            <a:br>
              <a:rPr lang="en-US" sz="2800">
                <a:solidFill>
                  <a:srgbClr val="00B050"/>
                </a:solidFill>
                <a:latin typeface="Times New Roman" panose="02020603050405020304" pitchFamily="18" charset="0"/>
                <a:cs typeface="Times New Roman" panose="02020603050405020304" pitchFamily="18" charset="0"/>
                <a:sym typeface="+mn-ea"/>
              </a:rPr>
            </a:br>
            <a:endParaRPr lang="en-US" sz="2800">
              <a:solidFill>
                <a:srgbClr val="00B050"/>
              </a:solidFill>
              <a:latin typeface="Times New Roman" panose="02020603050405020304" pitchFamily="18" charset="0"/>
              <a:cs typeface="Times New Roman" panose="02020603050405020304" pitchFamily="18" charset="0"/>
            </a:endParaRPr>
          </a:p>
          <a:p>
            <a:pPr algn="l"/>
            <a:r>
              <a:rPr lang="en-US" sz="2800">
                <a:solidFill>
                  <a:srgbClr val="FF0000"/>
                </a:solidFill>
                <a:latin typeface="Times New Roman" panose="02020603050405020304" pitchFamily="18" charset="0"/>
                <a:cs typeface="Times New Roman" panose="02020603050405020304" pitchFamily="18" charset="0"/>
                <a:sym typeface="+mn-ea"/>
              </a:rPr>
              <a:t>Tìm ngữ điệu phù hợp để đọc, kể cho diễn cảm bài thơ, câu truyện</a:t>
            </a:r>
            <a:br>
              <a:rPr lang="en-US" sz="2800">
                <a:solidFill>
                  <a:srgbClr val="FF0000"/>
                </a:solidFill>
                <a:latin typeface="Times New Roman" panose="02020603050405020304" pitchFamily="18" charset="0"/>
                <a:cs typeface="Times New Roman" panose="02020603050405020304" pitchFamily="18" charset="0"/>
                <a:sym typeface="+mn-ea"/>
              </a:rPr>
            </a:br>
            <a:endParaRPr lang="en-US" sz="2800">
              <a:solidFill>
                <a:srgbClr val="FF0000"/>
              </a:solidFill>
              <a:latin typeface="Times New Roman" panose="02020603050405020304" pitchFamily="18" charset="0"/>
              <a:cs typeface="Times New Roman" panose="02020603050405020304" pitchFamily="18" charset="0"/>
            </a:endParaRPr>
          </a:p>
          <a:p>
            <a:pPr algn="l"/>
            <a:r>
              <a:rPr lang="en-US" sz="2800">
                <a:solidFill>
                  <a:srgbClr val="00B050"/>
                </a:solidFill>
                <a:latin typeface="Times New Roman" panose="02020603050405020304" pitchFamily="18" charset="0"/>
                <a:cs typeface="Times New Roman" panose="02020603050405020304" pitchFamily="18" charset="0"/>
                <a:sym typeface="+mn-ea"/>
              </a:rPr>
              <a:t>Nên dành thời gian luyện đọc hoặc kể thử trước khi dạy trẻ</a:t>
            </a:r>
            <a:br>
              <a:rPr lang="en-US" sz="2800">
                <a:solidFill>
                  <a:srgbClr val="00B050"/>
                </a:solidFill>
                <a:latin typeface="Times New Roman" panose="02020603050405020304" pitchFamily="18" charset="0"/>
                <a:cs typeface="Times New Roman" panose="02020603050405020304" pitchFamily="18" charset="0"/>
                <a:sym typeface="+mn-ea"/>
              </a:rPr>
            </a:br>
            <a:endParaRPr lang="en-US" sz="2800">
              <a:solidFill>
                <a:srgbClr val="00B050"/>
              </a:solidFill>
              <a:latin typeface="Times New Roman" panose="02020603050405020304" pitchFamily="18" charset="0"/>
              <a:cs typeface="Times New Roman" panose="02020603050405020304" pitchFamily="18" charset="0"/>
            </a:endParaRPr>
          </a:p>
          <a:p>
            <a:pPr algn="l"/>
            <a:r>
              <a:rPr lang="en-US" sz="2800">
                <a:solidFill>
                  <a:srgbClr val="FF0000"/>
                </a:solidFill>
                <a:latin typeface="Times New Roman" panose="02020603050405020304" pitchFamily="18" charset="0"/>
                <a:cs typeface="Times New Roman" panose="02020603050405020304" pitchFamily="18" charset="0"/>
                <a:sym typeface="+mn-ea"/>
              </a:rPr>
              <a:t>Câu hỏi đàm thoại rõ ràng, ngắn gọn, dễ hiểu, từ dễ đến khó, xây dựng thêm câu hỏi mở</a:t>
            </a:r>
            <a:endParaRPr lang="en-US" sz="2800">
              <a:solidFill>
                <a:srgbClr val="FF0000"/>
              </a:solidFill>
              <a:latin typeface="Times New Roman" panose="02020603050405020304" pitchFamily="18" charset="0"/>
              <a:cs typeface="Times New Roman" panose="02020603050405020304" pitchFamily="18" charset="0"/>
            </a:endParaRPr>
          </a:p>
          <a:p>
            <a:pPr algn="l"/>
            <a:r>
              <a:rPr lang="en-US" sz="2800">
                <a:solidFill>
                  <a:srgbClr val="FF0000"/>
                </a:solidFill>
                <a:latin typeface="Times New Roman" panose="02020603050405020304" pitchFamily="18" charset="0"/>
                <a:cs typeface="Times New Roman" panose="02020603050405020304" pitchFamily="18" charset="0"/>
                <a:sym typeface="+mn-ea"/>
              </a:rPr>
              <a:t>Phân tích tính cách nhân vật cho </a:t>
            </a:r>
            <a:r>
              <a:rPr lang="en-US" sz="2800">
                <a:solidFill>
                  <a:srgbClr val="FF0000"/>
                </a:solidFill>
                <a:latin typeface="Times New Roman" panose="02020603050405020304" pitchFamily="18" charset="0"/>
                <a:cs typeface="Times New Roman" panose="02020603050405020304" pitchFamily="18" charset="0"/>
                <a:sym typeface="+mn-ea"/>
              </a:rPr>
              <a:t>trẻ nắm</a:t>
            </a:r>
            <a:br>
              <a:rPr lang="en-US" sz="2800">
                <a:solidFill>
                  <a:srgbClr val="FF0000"/>
                </a:solidFill>
                <a:latin typeface="Times New Roman" panose="02020603050405020304" pitchFamily="18" charset="0"/>
                <a:cs typeface="Times New Roman" panose="02020603050405020304" pitchFamily="18" charset="0"/>
                <a:sym typeface="+mn-ea"/>
              </a:rPr>
            </a:br>
            <a:r>
              <a:rPr lang="en-US" sz="2800">
                <a:solidFill>
                  <a:srgbClr val="FF0000"/>
                </a:solidFill>
                <a:latin typeface="Times New Roman" panose="02020603050405020304" pitchFamily="18" charset="0"/>
                <a:cs typeface="Times New Roman" panose="02020603050405020304" pitchFamily="18" charset="0"/>
                <a:sym typeface="+mn-ea"/>
              </a:rPr>
              <a:t>Diễn giải những từ mới, lạ cho trẻ hiểu</a:t>
            </a:r>
            <a:endParaRPr lang="en-US" sz="2800">
              <a:solidFill>
                <a:srgbClr val="FF0000"/>
              </a:solidFill>
              <a:latin typeface="Times New Roman" panose="02020603050405020304" pitchFamily="18" charset="0"/>
              <a:cs typeface="Times New Roman" panose="02020603050405020304" pitchFamily="18" charset="0"/>
            </a:endParaRPr>
          </a:p>
          <a:p>
            <a:pPr algn="l"/>
            <a:endParaRPr lang="en-US" sz="28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checkerboard(across)">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edge">
                                      <p:cBhvr>
                                        <p:cTn id="22" dur="2000"/>
                                        <p:tgtEl>
                                          <p:spTgt spid="6">
                                            <p:txEl>
                                              <p:pRg st="3" end="3"/>
                                            </p:txEl>
                                          </p:spTgt>
                                        </p:tgtEl>
                                      </p:cBhvr>
                                    </p:animEffect>
                                  </p:childTnLst>
                                </p:cTn>
                              </p:par>
                              <p:par>
                                <p:cTn id="23" presetID="20" presetClass="entr" presetSubtype="0"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wedge">
                                      <p:cBhvr>
                                        <p:cTn id="25" dur="2000"/>
                                        <p:tgtEl>
                                          <p:spTgt spid="6">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7" presetClass="entr" presetSubtype="4"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 calcmode="lin" valueType="num">
                                      <p:cBhvr additive="base">
                                        <p:cTn id="30" dur="5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1" dur="5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6514</Words>
  <Application>WPS Presentation</Application>
  <PresentationFormat>Widescreen</PresentationFormat>
  <Paragraphs>138</Paragraphs>
  <Slides>31</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31</vt:i4>
      </vt:variant>
    </vt:vector>
  </HeadingPairs>
  <TitlesOfParts>
    <vt:vector size="41" baseType="lpstr">
      <vt:lpstr>Arial</vt:lpstr>
      <vt:lpstr>SimSun</vt:lpstr>
      <vt:lpstr>Wingdings</vt:lpstr>
      <vt:lpstr>Times New Roman</vt:lpstr>
      <vt:lpstr>Calibri Light</vt:lpstr>
      <vt:lpstr>Microsoft YaHei</vt:lpstr>
      <vt:lpstr>Arial Unicode MS</vt:lpstr>
      <vt:lpstr>Calibri</vt:lpstr>
      <vt:lpstr>等线</vt:lpstr>
      <vt:lpstr>Office Theme</vt:lpstr>
      <vt:lpstr>PHÒNG GIÁO DỤC ĐÀO TẠO QUẬN TÂN BÌNH TRƯỜNG MẦM NON 4 </vt:lpstr>
      <vt:lpstr>“Trẻ lên 3, cả nhà học nói” Giai đoạn này là lứa tuổi mà ngôn ngữ tích cực của trẻ phát triển mạnh mẽ, vốn từ tăng lên đáng kể, trẻ nghe và bắt chước, tiếp nhận xung quanh rất nhanh nhạy. Tuy nhiên: </vt:lpstr>
      <vt:lpstr>PowerPoint 演示文稿</vt:lpstr>
      <vt:lpstr>PowerPoint 演示文稿</vt:lpstr>
      <vt:lpstr>THÔNG QUA VIỆC LÀM QUEN, TIẾP CẬN VỚI CÁC TÁC PHẨM VĂN HỌC, TRẺ SẼ CÙNG NHAU:</vt:lpstr>
      <vt:lpstr>PowerPoint 演示文稿</vt:lpstr>
      <vt:lpstr>XÂY DỰNG MÔI TRƯỜNG CHO TRẺ HOẠT ĐỘNG TRONG LỚP MANG TÍNH SÁNG TẠO, LINH ĐỘNG LẦY TRẺ LÀM TRUNG TÂM</vt:lpstr>
      <vt:lpstr>KỸ NĂNG &amp; NGHỆ THUẬT -Kỹ năng cứng -Kỹ năng mềm -Sự khéo léo linh hoạt -Tính sáng tạo, chủ động -Nghệ thuật bản thân </vt:lpstr>
      <vt:lpstr>PowerPoint 演示文稿</vt:lpstr>
      <vt:lpstr>PowerPoint 演示文稿</vt:lpstr>
      <vt:lpstr>Tham gia vui chơi đọc bài vè, đồng dao cùng bạn</vt:lpstr>
      <vt:lpstr>Tham gia cùng làm sách truyện bổ sung góc Thư Viện  và đọc sách, xem truyện tranh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Đội rối mũ nhân vật đóng kịch với bạn</vt:lpstr>
      <vt:lpstr>Kể chuyện sáng tạo trên mô hình và rối nắp, rối ly</vt:lpstr>
      <vt:lpstr>Tham gia kể chuyện bằng rối ống tay  và rối ngón tay</vt:lpstr>
      <vt:lpstr>Tham gia kể chuyện với rối que và rối gỗ dẹt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GIÁO DỤC ĐÀO TẠO QUẬN TÂN BÌNH TRƯỜNG MẦM NON 4 </dc:title>
  <dc:creator>HP</dc:creator>
  <cp:lastModifiedBy>HP</cp:lastModifiedBy>
  <cp:revision>5</cp:revision>
  <dcterms:created xsi:type="dcterms:W3CDTF">2022-12-11T17:04:00Z</dcterms:created>
  <dcterms:modified xsi:type="dcterms:W3CDTF">2022-12-12T02:22:25Z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14B355FA300E4FBEA90C8539569658D2</vt:lpwstr>
  </property>
  <property fmtid="{D5CDD505-2E9C-101B-9397-08002B2CF9AE}" pid="3" name="KSOProductBuildVer">
    <vt:lpwstr>1033-11.2.0.11417</vt:lpwstr>
  </property>
</Properties>
</file>