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5ED"/>
    <a:srgbClr val="F523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0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76FF-F3EE-4426-843A-DF3BF44D9B8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65A64-3330-4CC8-865B-F1EEB8942BA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7B9899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931670" y="3521424"/>
          <a:ext cx="8328660" cy="68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660"/>
                <a:gridCol w="4572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Số: 143  /GDĐT</a:t>
                      </a:r>
                      <a:endParaRPr lang="en-US" sz="110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</a:rPr>
                        <a:t>Bình Thạnh, ngày  28   tháng  5  năm 2020</a:t>
                      </a:r>
                      <a:endParaRPr lang="en-US" sz="110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T="0" marB="0"/>
                </a:tc>
              </a:tr>
              <a:tr h="0">
                <a:tc>
                  <a:txBody>
                    <a:bodyPr/>
                    <a:lstStyle/>
                    <a:p>
                      <a:pPr marL="292735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V/v tổ chức cho trẻ ăn sáng tại các cơ sở giáo dục mầm non </a:t>
                      </a:r>
                      <a:endParaRPr lang="en-US" sz="110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338" y="-364975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812800" y="381001"/>
            <a:ext cx="1046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>
                <a:latin typeface="Calibri" panose="020F0502020204030204" pitchFamily="34" charset="0"/>
              </a:rPr>
              <a:t> 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305" y="212725"/>
            <a:ext cx="11887835" cy="5539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66800">
              <a:spcBef>
                <a:spcPct val="0"/>
              </a:spcBef>
              <a:spcAft>
                <a:spcPts val="0"/>
              </a:spcAft>
            </a:pP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THÔNG BÁO</a:t>
            </a:r>
            <a:endParaRPr lang="en-US" altLang="vi-V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ctr" defTabSz="1066800">
              <a:spcBef>
                <a:spcPct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VỀ ĐĂNG KÝ NHẬP HỌC CHO HỌC SINH, NĂM HỌC 2021-2022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ctr" defTabSz="1066800">
              <a:spcBef>
                <a:spcPct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	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 defTabSz="1066800">
              <a:spcBef>
                <a:spcPct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sz="2200" b="1" dirty="0" smtClean="0">
                <a:solidFill>
                  <a:srgbClr val="1005ED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Kính mời Quý Phụ huynh </a:t>
            </a:r>
            <a:r>
              <a:rPr lang="en-US" sz="2200" b="1" dirty="0" smtClean="0">
                <a:solidFill>
                  <a:srgbClr val="1005ED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đến Trường Mầm non 6 nhận hồ sơ để đăng ký nhập học cho học sinh.</a:t>
            </a:r>
            <a:endParaRPr lang="en-US" sz="2200" b="1" dirty="0" smtClean="0">
              <a:solidFill>
                <a:srgbClr val="1005ED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0" indent="-342900" algn="just" defTabSz="1066800">
              <a:spcBef>
                <a:spcPct val="0"/>
              </a:spcBef>
              <a:spcAft>
                <a:spcPts val="0"/>
              </a:spcAft>
              <a:buFont typeface="Wingdings" panose="05000000000000000000" charset="0"/>
              <a:buChar char="v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Đối tượng: Dành cho những Phụ huynh đã đăng ký tuyển sinh trực tuyến cho trẻ năm học 2021-2022 (Học sinh mới).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0" indent="-342900" algn="just" defTabSz="1066800">
              <a:spcBef>
                <a:spcPct val="0"/>
              </a:spcBef>
              <a:spcAft>
                <a:spcPts val="0"/>
              </a:spcAft>
              <a:buFont typeface="Wingdings" panose="05000000000000000000" charset="0"/>
              <a:buChar char="v"/>
            </a:pPr>
            <a:r>
              <a:rPr lang="en-US" sz="2200" b="1" dirty="0" smtClean="0">
                <a:solidFill>
                  <a:srgbClr val="F523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Thời gian nhận hồ sơ: 8 giờ đến 11 giờ, ngày 9/12/2021 và 10/12/2021.</a:t>
            </a:r>
            <a:endParaRPr lang="en-US" sz="2200" b="1" dirty="0" smtClean="0">
              <a:solidFill>
                <a:srgbClr val="F523D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0" indent="-342900" algn="just" defTabSz="1066800">
              <a:spcBef>
                <a:spcPct val="0"/>
              </a:spcBef>
              <a:spcAft>
                <a:spcPts val="0"/>
              </a:spcAft>
              <a:buFont typeface="Wingdings" panose="05000000000000000000" charset="0"/>
              <a:buChar char="v"/>
            </a:pPr>
            <a:r>
              <a:rPr lang="en-US" sz="2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Thời gian nộp hồ sơ: từ ngày 13/12/2021 đến 15/12/2021 (Buổi sáng).</a:t>
            </a:r>
            <a:endParaRPr lang="en-US" sz="2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just" defTabSz="1066800">
              <a:spcBef>
                <a:spcPct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(Lưu ý: Sau thời gian qui định trên, nếu Nhà trường không nhận được hồ sơ xem như Phụ huynh không có nhu cầu gửi trẻ tại trường).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0" indent="-342900" algn="just" defTabSz="1066800">
              <a:spcBef>
                <a:spcPct val="0"/>
              </a:spcBef>
              <a:spcAft>
                <a:spcPts val="0"/>
              </a:spcAft>
              <a:buFont typeface="Wingdings" panose="05000000000000000000" charset="0"/>
              <a:buChar char="v"/>
            </a:pPr>
            <a:r>
              <a:rPr lang="en-US" sz="2200" b="1" dirty="0" smtClean="0">
                <a:solidFill>
                  <a:srgbClr val="1005ED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Khi đến trường nhận hồ sơ Phụ huynh cần đem theo một số giấy tờ:</a:t>
            </a:r>
            <a:endParaRPr lang="en-US" sz="2200" b="1" dirty="0" smtClean="0">
              <a:solidFill>
                <a:srgbClr val="1005ED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800100" lvl="1" indent="-342900" algn="just" defTabSz="10668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Bản sao hộ khẩu, KT3 (mang theo bản chính để đối chiếu).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800100" lvl="1" indent="-342900" algn="just" defTabSz="10668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Bản sao Giấy khai sinh hợp lệ.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800100" lvl="1" indent="-342900" algn="just" defTabSz="10668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Sổ tiêm chủng của trẻ (bản photocopy).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800100" lvl="1" indent="-342900" algn="just" defTabSz="1066800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Thẻ bảo hiểm y tế của trẻ (bản photocopy).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just" defTabSz="1066800">
              <a:spcBef>
                <a:spcPct val="0"/>
              </a:spcBef>
              <a:spcAft>
                <a:spcPts val="0"/>
              </a:spcAft>
            </a:pP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WPS Presentation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Calibri</vt:lpstr>
      <vt:lpstr>Times New Roman</vt:lpstr>
      <vt:lpstr>Calibri</vt:lpstr>
      <vt:lpstr>Times New Roman</vt:lpstr>
      <vt:lpstr>Calibri Light</vt:lpstr>
      <vt:lpstr>Microsoft YaHei</vt:lpstr>
      <vt:lpstr>Arial Unicode MS</vt:lpstr>
      <vt:lpstr>Wingdings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BINH</dc:creator>
  <cp:lastModifiedBy>33. Trần Minh Thư 11A14</cp:lastModifiedBy>
  <cp:revision>5</cp:revision>
  <dcterms:created xsi:type="dcterms:W3CDTF">2021-02-25T23:48:00Z</dcterms:created>
  <dcterms:modified xsi:type="dcterms:W3CDTF">2021-12-08T01:54:06Z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EE93084B09A24340B2C096F66137DBC6</vt:lpwstr>
  </property>
  <property fmtid="{D5CDD505-2E9C-101B-9397-08002B2CF9AE}" pid="3" name="KSOProductBuildVer">
    <vt:lpwstr>1033-11.2.0.10382</vt:lpwstr>
  </property>
</Properties>
</file>