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3" r:id="rId1"/>
    <p:sldMasterId id="2147483724" r:id="rId2"/>
  </p:sldMasterIdLst>
  <p:notesMasterIdLst>
    <p:notesMasterId r:id="rId48"/>
  </p:notesMasterIdLst>
  <p:sldIdLst>
    <p:sldId id="524" r:id="rId3"/>
    <p:sldId id="257" r:id="rId4"/>
    <p:sldId id="259" r:id="rId5"/>
    <p:sldId id="539" r:id="rId6"/>
    <p:sldId id="540" r:id="rId7"/>
    <p:sldId id="541" r:id="rId8"/>
    <p:sldId id="542" r:id="rId9"/>
    <p:sldId id="543" r:id="rId10"/>
    <p:sldId id="544" r:id="rId11"/>
    <p:sldId id="546" r:id="rId12"/>
    <p:sldId id="545" r:id="rId13"/>
    <p:sldId id="547" r:id="rId14"/>
    <p:sldId id="548" r:id="rId15"/>
    <p:sldId id="554" r:id="rId16"/>
    <p:sldId id="553" r:id="rId17"/>
    <p:sldId id="526" r:id="rId18"/>
    <p:sldId id="558" r:id="rId19"/>
    <p:sldId id="277" r:id="rId20"/>
    <p:sldId id="278" r:id="rId21"/>
    <p:sldId id="279" r:id="rId22"/>
    <p:sldId id="262" r:id="rId23"/>
    <p:sldId id="280" r:id="rId24"/>
    <p:sldId id="281" r:id="rId25"/>
    <p:sldId id="559" r:id="rId26"/>
    <p:sldId id="567" r:id="rId27"/>
    <p:sldId id="561" r:id="rId28"/>
    <p:sldId id="563" r:id="rId29"/>
    <p:sldId id="564" r:id="rId30"/>
    <p:sldId id="565" r:id="rId31"/>
    <p:sldId id="571" r:id="rId32"/>
    <p:sldId id="530" r:id="rId33"/>
    <p:sldId id="269" r:id="rId34"/>
    <p:sldId id="536" r:id="rId35"/>
    <p:sldId id="537" r:id="rId36"/>
    <p:sldId id="538" r:id="rId37"/>
    <p:sldId id="265" r:id="rId38"/>
    <p:sldId id="527" r:id="rId39"/>
    <p:sldId id="562" r:id="rId40"/>
    <p:sldId id="555" r:id="rId41"/>
    <p:sldId id="556" r:id="rId42"/>
    <p:sldId id="533" r:id="rId43"/>
    <p:sldId id="566" r:id="rId44"/>
    <p:sldId id="534" r:id="rId45"/>
    <p:sldId id="568" r:id="rId46"/>
    <p:sldId id="271" r:id="rId47"/>
  </p:sldIdLst>
  <p:sldSz cx="12192000" cy="6858000"/>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508B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E078C49-83D3-4E15-95F2-00DCF6013386}" v="41" dt="2023-05-22T10:14:52.08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p:cViewPr varScale="1">
        <p:scale>
          <a:sx n="74" d="100"/>
          <a:sy n="74" d="100"/>
        </p:scale>
        <p:origin x="-558"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microsoft.com/office/2016/11/relationships/changesInfo" Target="changesInfos/changesInfo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notesMaster" Target="notesMasters/notesMaster1.xml"/><Relationship Id="rId8" Type="http://schemas.openxmlformats.org/officeDocument/2006/relationships/slide" Target="slides/slide6.xml"/><Relationship Id="rId51"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guyen Thi Doan Trang" userId="5e07392c-8206-4969-bb7b-58a2f79de5f8" providerId="ADAL" clId="{1E078C49-83D3-4E15-95F2-00DCF6013386}"/>
    <pc:docChg chg="undo redo custSel addSld delSld modSld modNotesMaster">
      <pc:chgData name="Nguyen Thi Doan Trang" userId="5e07392c-8206-4969-bb7b-58a2f79de5f8" providerId="ADAL" clId="{1E078C49-83D3-4E15-95F2-00DCF6013386}" dt="2023-05-22T10:14:52.082" v="27450" actId="20577"/>
      <pc:docMkLst>
        <pc:docMk/>
      </pc:docMkLst>
      <pc:sldChg chg="del">
        <pc:chgData name="Nguyen Thi Doan Trang" userId="5e07392c-8206-4969-bb7b-58a2f79de5f8" providerId="ADAL" clId="{1E078C49-83D3-4E15-95F2-00DCF6013386}" dt="2023-04-14T02:52:54.624" v="24" actId="47"/>
        <pc:sldMkLst>
          <pc:docMk/>
          <pc:sldMk cId="1448110118" sldId="256"/>
        </pc:sldMkLst>
      </pc:sldChg>
      <pc:sldChg chg="modSp mod">
        <pc:chgData name="Nguyen Thi Doan Trang" userId="5e07392c-8206-4969-bb7b-58a2f79de5f8" providerId="ADAL" clId="{1E078C49-83D3-4E15-95F2-00DCF6013386}" dt="2023-05-18T08:40:44.504" v="26165" actId="20577"/>
        <pc:sldMkLst>
          <pc:docMk/>
          <pc:sldMk cId="725141434" sldId="257"/>
        </pc:sldMkLst>
        <pc:spChg chg="mod">
          <ac:chgData name="Nguyen Thi Doan Trang" userId="5e07392c-8206-4969-bb7b-58a2f79de5f8" providerId="ADAL" clId="{1E078C49-83D3-4E15-95F2-00DCF6013386}" dt="2023-05-15T07:12:20.203" v="8164" actId="1076"/>
          <ac:spMkLst>
            <pc:docMk/>
            <pc:sldMk cId="725141434" sldId="257"/>
            <ac:spMk id="2" creationId="{37B70397-6140-A599-4D8A-B8D51977E5C4}"/>
          </ac:spMkLst>
        </pc:spChg>
        <pc:graphicFrameChg chg="mod">
          <ac:chgData name="Nguyen Thi Doan Trang" userId="5e07392c-8206-4969-bb7b-58a2f79de5f8" providerId="ADAL" clId="{1E078C49-83D3-4E15-95F2-00DCF6013386}" dt="2023-05-18T08:40:44.504" v="26165" actId="20577"/>
          <ac:graphicFrameMkLst>
            <pc:docMk/>
            <pc:sldMk cId="725141434" sldId="257"/>
            <ac:graphicFrameMk id="18" creationId="{53A517E4-5259-86DF-7EBE-8AABD8459936}"/>
          </ac:graphicFrameMkLst>
        </pc:graphicFrameChg>
      </pc:sldChg>
      <pc:sldChg chg="del">
        <pc:chgData name="Nguyen Thi Doan Trang" userId="5e07392c-8206-4969-bb7b-58a2f79de5f8" providerId="ADAL" clId="{1E078C49-83D3-4E15-95F2-00DCF6013386}" dt="2023-04-14T02:58:59.046" v="54" actId="47"/>
        <pc:sldMkLst>
          <pc:docMk/>
          <pc:sldMk cId="611407278" sldId="258"/>
        </pc:sldMkLst>
      </pc:sldChg>
      <pc:sldChg chg="modSp mod">
        <pc:chgData name="Nguyen Thi Doan Trang" userId="5e07392c-8206-4969-bb7b-58a2f79de5f8" providerId="ADAL" clId="{1E078C49-83D3-4E15-95F2-00DCF6013386}" dt="2023-05-18T08:42:37.390" v="26196" actId="1076"/>
        <pc:sldMkLst>
          <pc:docMk/>
          <pc:sldMk cId="3371707445" sldId="259"/>
        </pc:sldMkLst>
        <pc:spChg chg="mod">
          <ac:chgData name="Nguyen Thi Doan Trang" userId="5e07392c-8206-4969-bb7b-58a2f79de5f8" providerId="ADAL" clId="{1E078C49-83D3-4E15-95F2-00DCF6013386}" dt="2023-05-11T02:22:03.499" v="4394" actId="255"/>
          <ac:spMkLst>
            <pc:docMk/>
            <pc:sldMk cId="3371707445" sldId="259"/>
            <ac:spMk id="2" creationId="{3B11ACD5-A274-4D42-43F5-A72AD7A03E97}"/>
          </ac:spMkLst>
        </pc:spChg>
        <pc:spChg chg="mod">
          <ac:chgData name="Nguyen Thi Doan Trang" userId="5e07392c-8206-4969-bb7b-58a2f79de5f8" providerId="ADAL" clId="{1E078C49-83D3-4E15-95F2-00DCF6013386}" dt="2023-05-18T08:42:37.390" v="26196" actId="1076"/>
          <ac:spMkLst>
            <pc:docMk/>
            <pc:sldMk cId="3371707445" sldId="259"/>
            <ac:spMk id="3" creationId="{FC05941C-B5AE-0C92-8EEC-1376B2E02B87}"/>
          </ac:spMkLst>
        </pc:spChg>
      </pc:sldChg>
      <pc:sldChg chg="del">
        <pc:chgData name="Nguyen Thi Doan Trang" userId="5e07392c-8206-4969-bb7b-58a2f79de5f8" providerId="ADAL" clId="{1E078C49-83D3-4E15-95F2-00DCF6013386}" dt="2023-04-14T03:15:06.879" v="168" actId="47"/>
        <pc:sldMkLst>
          <pc:docMk/>
          <pc:sldMk cId="1670861327" sldId="260"/>
        </pc:sldMkLst>
      </pc:sldChg>
      <pc:sldChg chg="addSp delSp modSp del mod">
        <pc:chgData name="Nguyen Thi Doan Trang" userId="5e07392c-8206-4969-bb7b-58a2f79de5f8" providerId="ADAL" clId="{1E078C49-83D3-4E15-95F2-00DCF6013386}" dt="2023-04-14T03:33:42.209" v="235" actId="47"/>
        <pc:sldMkLst>
          <pc:docMk/>
          <pc:sldMk cId="3427861401" sldId="261"/>
        </pc:sldMkLst>
        <pc:spChg chg="mod">
          <ac:chgData name="Nguyen Thi Doan Trang" userId="5e07392c-8206-4969-bb7b-58a2f79de5f8" providerId="ADAL" clId="{1E078C49-83D3-4E15-95F2-00DCF6013386}" dt="2023-04-14T03:15:42.860" v="172" actId="27636"/>
          <ac:spMkLst>
            <pc:docMk/>
            <pc:sldMk cId="3427861401" sldId="261"/>
            <ac:spMk id="2" creationId="{63286759-5931-6348-E80F-31A5D165C509}"/>
          </ac:spMkLst>
        </pc:spChg>
        <pc:spChg chg="add del mod">
          <ac:chgData name="Nguyen Thi Doan Trang" userId="5e07392c-8206-4969-bb7b-58a2f79de5f8" providerId="ADAL" clId="{1E078C49-83D3-4E15-95F2-00DCF6013386}" dt="2023-04-14T03:26:28.271" v="205" actId="478"/>
          <ac:spMkLst>
            <pc:docMk/>
            <pc:sldMk cId="3427861401" sldId="261"/>
            <ac:spMk id="4" creationId="{57EACDFC-8D1F-1797-7702-5F55DAAC7ED0}"/>
          </ac:spMkLst>
        </pc:spChg>
        <pc:graphicFrameChg chg="add del mod">
          <ac:chgData name="Nguyen Thi Doan Trang" userId="5e07392c-8206-4969-bb7b-58a2f79de5f8" providerId="ADAL" clId="{1E078C49-83D3-4E15-95F2-00DCF6013386}" dt="2023-04-14T03:26:28.271" v="205" actId="478"/>
          <ac:graphicFrameMkLst>
            <pc:docMk/>
            <pc:sldMk cId="3427861401" sldId="261"/>
            <ac:graphicFrameMk id="5" creationId="{45EA85E2-28DF-4352-896B-5F970B3BD0A6}"/>
          </ac:graphicFrameMkLst>
        </pc:graphicFrameChg>
      </pc:sldChg>
      <pc:sldChg chg="addSp delSp modSp mod">
        <pc:chgData name="Nguyen Thi Doan Trang" userId="5e07392c-8206-4969-bb7b-58a2f79de5f8" providerId="ADAL" clId="{1E078C49-83D3-4E15-95F2-00DCF6013386}" dt="2023-05-18T09:15:13.520" v="26316" actId="26606"/>
        <pc:sldMkLst>
          <pc:docMk/>
          <pc:sldMk cId="1797256152" sldId="262"/>
        </pc:sldMkLst>
        <pc:spChg chg="mod">
          <ac:chgData name="Nguyen Thi Doan Trang" userId="5e07392c-8206-4969-bb7b-58a2f79de5f8" providerId="ADAL" clId="{1E078C49-83D3-4E15-95F2-00DCF6013386}" dt="2023-05-18T09:15:13.520" v="26316" actId="26606"/>
          <ac:spMkLst>
            <pc:docMk/>
            <pc:sldMk cId="1797256152" sldId="262"/>
            <ac:spMk id="2" creationId="{9F898C05-FE2F-F227-9579-FFB9FBD21A6D}"/>
          </ac:spMkLst>
        </pc:spChg>
        <pc:spChg chg="add del">
          <ac:chgData name="Nguyen Thi Doan Trang" userId="5e07392c-8206-4969-bb7b-58a2f79de5f8" providerId="ADAL" clId="{1E078C49-83D3-4E15-95F2-00DCF6013386}" dt="2023-05-18T09:15:13.520" v="26316" actId="26606"/>
          <ac:spMkLst>
            <pc:docMk/>
            <pc:sldMk cId="1797256152" sldId="262"/>
            <ac:spMk id="23" creationId="{84136905-015B-4510-B514-027CBA846BD6}"/>
          </ac:spMkLst>
        </pc:spChg>
        <pc:spChg chg="add del">
          <ac:chgData name="Nguyen Thi Doan Trang" userId="5e07392c-8206-4969-bb7b-58a2f79de5f8" providerId="ADAL" clId="{1E078C49-83D3-4E15-95F2-00DCF6013386}" dt="2023-05-18T09:15:13.520" v="26316" actId="26606"/>
          <ac:spMkLst>
            <pc:docMk/>
            <pc:sldMk cId="1797256152" sldId="262"/>
            <ac:spMk id="25" creationId="{36CD0F97-2E5B-4E84-8544-EB24DED10446}"/>
          </ac:spMkLst>
        </pc:spChg>
        <pc:spChg chg="add del">
          <ac:chgData name="Nguyen Thi Doan Trang" userId="5e07392c-8206-4969-bb7b-58a2f79de5f8" providerId="ADAL" clId="{1E078C49-83D3-4E15-95F2-00DCF6013386}" dt="2023-05-18T09:15:13.520" v="26316" actId="26606"/>
          <ac:spMkLst>
            <pc:docMk/>
            <pc:sldMk cId="1797256152" sldId="262"/>
            <ac:spMk id="27" creationId="{3B272257-593A-402F-88FA-F1DECD9E3FC4}"/>
          </ac:spMkLst>
        </pc:spChg>
        <pc:spChg chg="add del">
          <ac:chgData name="Nguyen Thi Doan Trang" userId="5e07392c-8206-4969-bb7b-58a2f79de5f8" providerId="ADAL" clId="{1E078C49-83D3-4E15-95F2-00DCF6013386}" dt="2023-05-18T09:15:13.520" v="26316" actId="26606"/>
          <ac:spMkLst>
            <pc:docMk/>
            <pc:sldMk cId="1797256152" sldId="262"/>
            <ac:spMk id="32" creationId="{49306479-8C4D-4E4A-A330-DFC80A8A01BE}"/>
          </ac:spMkLst>
        </pc:spChg>
        <pc:spChg chg="add del">
          <ac:chgData name="Nguyen Thi Doan Trang" userId="5e07392c-8206-4969-bb7b-58a2f79de5f8" providerId="ADAL" clId="{1E078C49-83D3-4E15-95F2-00DCF6013386}" dt="2023-05-18T09:15:13.520" v="26316" actId="26606"/>
          <ac:spMkLst>
            <pc:docMk/>
            <pc:sldMk cId="1797256152" sldId="262"/>
            <ac:spMk id="34" creationId="{ACEDC033-8DAA-4024-87F5-57430053AE84}"/>
          </ac:spMkLst>
        </pc:spChg>
        <pc:spChg chg="add del">
          <ac:chgData name="Nguyen Thi Doan Trang" userId="5e07392c-8206-4969-bb7b-58a2f79de5f8" providerId="ADAL" clId="{1E078C49-83D3-4E15-95F2-00DCF6013386}" dt="2023-05-18T09:15:13.520" v="26316" actId="26606"/>
          <ac:spMkLst>
            <pc:docMk/>
            <pc:sldMk cId="1797256152" sldId="262"/>
            <ac:spMk id="36" creationId="{D584A691-C497-4066-927B-46560195E11F}"/>
          </ac:spMkLst>
        </pc:spChg>
        <pc:graphicFrameChg chg="mod">
          <ac:chgData name="Nguyen Thi Doan Trang" userId="5e07392c-8206-4969-bb7b-58a2f79de5f8" providerId="ADAL" clId="{1E078C49-83D3-4E15-95F2-00DCF6013386}" dt="2023-04-14T04:31:18.643" v="549" actId="2711"/>
          <ac:graphicFrameMkLst>
            <pc:docMk/>
            <pc:sldMk cId="1797256152" sldId="262"/>
            <ac:graphicFrameMk id="18" creationId="{6D45EEE6-01EA-0F0D-CA6D-50C75AB47D28}"/>
          </ac:graphicFrameMkLst>
        </pc:graphicFrameChg>
      </pc:sldChg>
      <pc:sldChg chg="addSp delSp modSp del mod">
        <pc:chgData name="Nguyen Thi Doan Trang" userId="5e07392c-8206-4969-bb7b-58a2f79de5f8" providerId="ADAL" clId="{1E078C49-83D3-4E15-95F2-00DCF6013386}" dt="2023-05-18T09:13:44.018" v="26312" actId="47"/>
        <pc:sldMkLst>
          <pc:docMk/>
          <pc:sldMk cId="2830893904" sldId="263"/>
        </pc:sldMkLst>
        <pc:spChg chg="del mod">
          <ac:chgData name="Nguyen Thi Doan Trang" userId="5e07392c-8206-4969-bb7b-58a2f79de5f8" providerId="ADAL" clId="{1E078C49-83D3-4E15-95F2-00DCF6013386}" dt="2023-05-18T09:12:48.972" v="26303" actId="21"/>
          <ac:spMkLst>
            <pc:docMk/>
            <pc:sldMk cId="2830893904" sldId="263"/>
            <ac:spMk id="2" creationId="{300B5A27-D949-5D69-11A9-00DE38E87FBE}"/>
          </ac:spMkLst>
        </pc:spChg>
        <pc:spChg chg="mod">
          <ac:chgData name="Nguyen Thi Doan Trang" userId="5e07392c-8206-4969-bb7b-58a2f79de5f8" providerId="ADAL" clId="{1E078C49-83D3-4E15-95F2-00DCF6013386}" dt="2023-04-14T04:05:43.707" v="504"/>
          <ac:spMkLst>
            <pc:docMk/>
            <pc:sldMk cId="2830893904" sldId="263"/>
            <ac:spMk id="4" creationId="{70A80E6E-96E3-8A4E-8FB5-ED5537196E59}"/>
          </ac:spMkLst>
        </pc:spChg>
        <pc:spChg chg="add del mod">
          <ac:chgData name="Nguyen Thi Doan Trang" userId="5e07392c-8206-4969-bb7b-58a2f79de5f8" providerId="ADAL" clId="{1E078C49-83D3-4E15-95F2-00DCF6013386}" dt="2023-05-17T10:00:47.227" v="19494" actId="478"/>
          <ac:spMkLst>
            <pc:docMk/>
            <pc:sldMk cId="2830893904" sldId="263"/>
            <ac:spMk id="4" creationId="{A86D7DEE-FF7F-B8B4-15C3-387531275E51}"/>
          </ac:spMkLst>
        </pc:spChg>
        <pc:spChg chg="add del mod">
          <ac:chgData name="Nguyen Thi Doan Trang" userId="5e07392c-8206-4969-bb7b-58a2f79de5f8" providerId="ADAL" clId="{1E078C49-83D3-4E15-95F2-00DCF6013386}" dt="2023-05-18T09:13:05.627" v="26307" actId="478"/>
          <ac:spMkLst>
            <pc:docMk/>
            <pc:sldMk cId="2830893904" sldId="263"/>
            <ac:spMk id="4" creationId="{E9EDF332-DD3E-A166-80E0-40D9A43F7AE3}"/>
          </ac:spMkLst>
        </pc:spChg>
        <pc:spChg chg="add del mod">
          <ac:chgData name="Nguyen Thi Doan Trang" userId="5e07392c-8206-4969-bb7b-58a2f79de5f8" providerId="ADAL" clId="{1E078C49-83D3-4E15-95F2-00DCF6013386}" dt="2023-05-18T09:13:09.074" v="26308" actId="21"/>
          <ac:spMkLst>
            <pc:docMk/>
            <pc:sldMk cId="2830893904" sldId="263"/>
            <ac:spMk id="5" creationId="{7CD2C28F-4BB0-39AB-CBE2-4536BEB34789}"/>
          </ac:spMkLst>
        </pc:spChg>
        <pc:spChg chg="mod">
          <ac:chgData name="Nguyen Thi Doan Trang" userId="5e07392c-8206-4969-bb7b-58a2f79de5f8" providerId="ADAL" clId="{1E078C49-83D3-4E15-95F2-00DCF6013386}" dt="2023-04-14T04:32:01.438" v="552" actId="21"/>
          <ac:spMkLst>
            <pc:docMk/>
            <pc:sldMk cId="2830893904" sldId="263"/>
            <ac:spMk id="6" creationId="{DB83F1DB-35D1-07C2-64F5-95AD38F6F3AD}"/>
          </ac:spMkLst>
        </pc:spChg>
        <pc:spChg chg="add mod">
          <ac:chgData name="Nguyen Thi Doan Trang" userId="5e07392c-8206-4969-bb7b-58a2f79de5f8" providerId="ADAL" clId="{1E078C49-83D3-4E15-95F2-00DCF6013386}" dt="2023-05-18T09:13:09.074" v="26308" actId="21"/>
          <ac:spMkLst>
            <pc:docMk/>
            <pc:sldMk cId="2830893904" sldId="263"/>
            <ac:spMk id="7" creationId="{50B2125A-10FC-4EAC-628E-FD2B94F1E80D}"/>
          </ac:spMkLst>
        </pc:spChg>
        <pc:spChg chg="mod">
          <ac:chgData name="Nguyen Thi Doan Trang" userId="5e07392c-8206-4969-bb7b-58a2f79de5f8" providerId="ADAL" clId="{1E078C49-83D3-4E15-95F2-00DCF6013386}" dt="2023-04-14T04:05:52.270" v="506"/>
          <ac:spMkLst>
            <pc:docMk/>
            <pc:sldMk cId="2830893904" sldId="263"/>
            <ac:spMk id="8" creationId="{491406AA-F054-5A14-6231-18439FF74CAF}"/>
          </ac:spMkLst>
        </pc:spChg>
        <pc:spChg chg="mod">
          <ac:chgData name="Nguyen Thi Doan Trang" userId="5e07392c-8206-4969-bb7b-58a2f79de5f8" providerId="ADAL" clId="{1E078C49-83D3-4E15-95F2-00DCF6013386}" dt="2023-04-14T04:32:10.867" v="554" actId="21"/>
          <ac:spMkLst>
            <pc:docMk/>
            <pc:sldMk cId="2830893904" sldId="263"/>
            <ac:spMk id="10" creationId="{400C8E3F-7CBB-5AA2-A768-098C992F1F41}"/>
          </ac:spMkLst>
        </pc:spChg>
        <pc:spChg chg="add del mod">
          <ac:chgData name="Nguyen Thi Doan Trang" userId="5e07392c-8206-4969-bb7b-58a2f79de5f8" providerId="ADAL" clId="{1E078C49-83D3-4E15-95F2-00DCF6013386}" dt="2023-04-14T04:06:21.121" v="514" actId="478"/>
          <ac:spMkLst>
            <pc:docMk/>
            <pc:sldMk cId="2830893904" sldId="263"/>
            <ac:spMk id="14" creationId="{956A3C43-DAA8-22FC-4CA8-A9B14099F18A}"/>
          </ac:spMkLst>
        </pc:spChg>
        <pc:grpChg chg="add del mod">
          <ac:chgData name="Nguyen Thi Doan Trang" userId="5e07392c-8206-4969-bb7b-58a2f79de5f8" providerId="ADAL" clId="{1E078C49-83D3-4E15-95F2-00DCF6013386}" dt="2023-04-14T04:32:17.377" v="556" actId="478"/>
          <ac:grpSpMkLst>
            <pc:docMk/>
            <pc:sldMk cId="2830893904" sldId="263"/>
            <ac:grpSpMk id="3" creationId="{98D66DC2-6D43-6B98-518B-AF86DCEF6316}"/>
          </ac:grpSpMkLst>
        </pc:grpChg>
        <pc:grpChg chg="add del mod">
          <ac:chgData name="Nguyen Thi Doan Trang" userId="5e07392c-8206-4969-bb7b-58a2f79de5f8" providerId="ADAL" clId="{1E078C49-83D3-4E15-95F2-00DCF6013386}" dt="2023-04-14T04:32:18.889" v="557" actId="478"/>
          <ac:grpSpMkLst>
            <pc:docMk/>
            <pc:sldMk cId="2830893904" sldId="263"/>
            <ac:grpSpMk id="7" creationId="{3A383ABF-7DBF-C6F9-6D5E-BDF3AB14A6F2}"/>
          </ac:grpSpMkLst>
        </pc:grpChg>
        <pc:graphicFrameChg chg="del mod">
          <ac:chgData name="Nguyen Thi Doan Trang" userId="5e07392c-8206-4969-bb7b-58a2f79de5f8" providerId="ADAL" clId="{1E078C49-83D3-4E15-95F2-00DCF6013386}" dt="2023-04-14T04:06:18.728" v="513" actId="478"/>
          <ac:graphicFrameMkLst>
            <pc:docMk/>
            <pc:sldMk cId="2830893904" sldId="263"/>
            <ac:graphicFrameMk id="5" creationId="{F66633A0-F686-C750-15F8-9C70C1F80980}"/>
          </ac:graphicFrameMkLst>
        </pc:graphicFrameChg>
        <pc:graphicFrameChg chg="add del mod">
          <ac:chgData name="Nguyen Thi Doan Trang" userId="5e07392c-8206-4969-bb7b-58a2f79de5f8" providerId="ADAL" clId="{1E078C49-83D3-4E15-95F2-00DCF6013386}" dt="2023-05-17T10:00:45.339" v="19493" actId="478"/>
          <ac:graphicFrameMkLst>
            <pc:docMk/>
            <pc:sldMk cId="2830893904" sldId="263"/>
            <ac:graphicFrameMk id="15" creationId="{62DA242A-EB6A-5476-29AE-0B45E5781729}"/>
          </ac:graphicFrameMkLst>
        </pc:graphicFrameChg>
      </pc:sldChg>
      <pc:sldChg chg="addSp delSp modSp del mod">
        <pc:chgData name="Nguyen Thi Doan Trang" userId="5e07392c-8206-4969-bb7b-58a2f79de5f8" providerId="ADAL" clId="{1E078C49-83D3-4E15-95F2-00DCF6013386}" dt="2023-04-17T09:16:31.998" v="4090" actId="47"/>
        <pc:sldMkLst>
          <pc:docMk/>
          <pc:sldMk cId="3077337664" sldId="264"/>
        </pc:sldMkLst>
        <pc:spChg chg="del">
          <ac:chgData name="Nguyen Thi Doan Trang" userId="5e07392c-8206-4969-bb7b-58a2f79de5f8" providerId="ADAL" clId="{1E078C49-83D3-4E15-95F2-00DCF6013386}" dt="2023-04-17T08:57:18.513" v="3771" actId="21"/>
          <ac:spMkLst>
            <pc:docMk/>
            <pc:sldMk cId="3077337664" sldId="264"/>
            <ac:spMk id="2" creationId="{BEDC9CE2-FD04-B8CF-228B-F3F76785DE6F}"/>
          </ac:spMkLst>
        </pc:spChg>
        <pc:spChg chg="add del mod">
          <ac:chgData name="Nguyen Thi Doan Trang" userId="5e07392c-8206-4969-bb7b-58a2f79de5f8" providerId="ADAL" clId="{1E078C49-83D3-4E15-95F2-00DCF6013386}" dt="2023-04-17T09:01:14.522" v="3834" actId="478"/>
          <ac:spMkLst>
            <pc:docMk/>
            <pc:sldMk cId="3077337664" sldId="264"/>
            <ac:spMk id="4" creationId="{735264D0-78C9-770C-5BEE-FCB8D902369F}"/>
          </ac:spMkLst>
        </pc:spChg>
        <pc:spChg chg="add del mod">
          <ac:chgData name="Nguyen Thi Doan Trang" userId="5e07392c-8206-4969-bb7b-58a2f79de5f8" providerId="ADAL" clId="{1E078C49-83D3-4E15-95F2-00DCF6013386}" dt="2023-04-14T09:09:13.737" v="632" actId="22"/>
          <ac:spMkLst>
            <pc:docMk/>
            <pc:sldMk cId="3077337664" sldId="264"/>
            <ac:spMk id="4" creationId="{85E25779-E0B4-BE86-0830-00E3CCA2D80C}"/>
          </ac:spMkLst>
        </pc:spChg>
        <pc:spChg chg="add mod">
          <ac:chgData name="Nguyen Thi Doan Trang" userId="5e07392c-8206-4969-bb7b-58a2f79de5f8" providerId="ADAL" clId="{1E078C49-83D3-4E15-95F2-00DCF6013386}" dt="2023-04-17T09:10:36.736" v="3886" actId="20577"/>
          <ac:spMkLst>
            <pc:docMk/>
            <pc:sldMk cId="3077337664" sldId="264"/>
            <ac:spMk id="6" creationId="{021C3BD6-5C31-C52D-0E91-933945FEFE2E}"/>
          </ac:spMkLst>
        </pc:spChg>
        <pc:spChg chg="add del mod">
          <ac:chgData name="Nguyen Thi Doan Trang" userId="5e07392c-8206-4969-bb7b-58a2f79de5f8" providerId="ADAL" clId="{1E078C49-83D3-4E15-95F2-00DCF6013386}" dt="2023-04-17T09:08:42.906" v="3853" actId="478"/>
          <ac:spMkLst>
            <pc:docMk/>
            <pc:sldMk cId="3077337664" sldId="264"/>
            <ac:spMk id="8" creationId="{53C1A304-8057-72D0-0B1C-BE2DAAA93A87}"/>
          </ac:spMkLst>
        </pc:spChg>
        <pc:spChg chg="add del">
          <ac:chgData name="Nguyen Thi Doan Trang" userId="5e07392c-8206-4969-bb7b-58a2f79de5f8" providerId="ADAL" clId="{1E078C49-83D3-4E15-95F2-00DCF6013386}" dt="2023-04-17T09:07:09.011" v="3838" actId="478"/>
          <ac:spMkLst>
            <pc:docMk/>
            <pc:sldMk cId="3077337664" sldId="264"/>
            <ac:spMk id="10" creationId="{0D15B1F2-C166-C4B8-5D35-95A383E7DE21}"/>
          </ac:spMkLst>
        </pc:spChg>
        <pc:graphicFrameChg chg="del mod">
          <ac:chgData name="Nguyen Thi Doan Trang" userId="5e07392c-8206-4969-bb7b-58a2f79de5f8" providerId="ADAL" clId="{1E078C49-83D3-4E15-95F2-00DCF6013386}" dt="2023-04-17T09:08:38.384" v="3852" actId="478"/>
          <ac:graphicFrameMkLst>
            <pc:docMk/>
            <pc:sldMk cId="3077337664" sldId="264"/>
            <ac:graphicFrameMk id="5" creationId="{7394EBB8-1E46-6C26-984F-B48818C1BF62}"/>
          </ac:graphicFrameMkLst>
        </pc:graphicFrameChg>
      </pc:sldChg>
      <pc:sldChg chg="addSp delSp modSp add del mod">
        <pc:chgData name="Nguyen Thi Doan Trang" userId="5e07392c-8206-4969-bb7b-58a2f79de5f8" providerId="ADAL" clId="{1E078C49-83D3-4E15-95F2-00DCF6013386}" dt="2023-05-18T09:19:41.274" v="26372" actId="20577"/>
        <pc:sldMkLst>
          <pc:docMk/>
          <pc:sldMk cId="1674376223" sldId="265"/>
        </pc:sldMkLst>
        <pc:spChg chg="add del mod">
          <ac:chgData name="Nguyen Thi Doan Trang" userId="5e07392c-8206-4969-bb7b-58a2f79de5f8" providerId="ADAL" clId="{1E078C49-83D3-4E15-95F2-00DCF6013386}" dt="2023-05-18T09:19:00.069" v="26365" actId="255"/>
          <ac:spMkLst>
            <pc:docMk/>
            <pc:sldMk cId="1674376223" sldId="265"/>
            <ac:spMk id="2" creationId="{33EF2DA2-091B-440D-EAFC-56299C91BBFA}"/>
          </ac:spMkLst>
        </pc:spChg>
        <pc:spChg chg="add del mod">
          <ac:chgData name="Nguyen Thi Doan Trang" userId="5e07392c-8206-4969-bb7b-58a2f79de5f8" providerId="ADAL" clId="{1E078C49-83D3-4E15-95F2-00DCF6013386}" dt="2023-04-14T09:15:49.221" v="636" actId="478"/>
          <ac:spMkLst>
            <pc:docMk/>
            <pc:sldMk cId="1674376223" sldId="265"/>
            <ac:spMk id="3" creationId="{6A16DA19-DF88-9611-A648-6CCE5F4C4587}"/>
          </ac:spMkLst>
        </pc:spChg>
        <pc:spChg chg="add mod">
          <ac:chgData name="Nguyen Thi Doan Trang" userId="5e07392c-8206-4969-bb7b-58a2f79de5f8" providerId="ADAL" clId="{1E078C49-83D3-4E15-95F2-00DCF6013386}" dt="2023-05-18T09:19:41.274" v="26372" actId="20577"/>
          <ac:spMkLst>
            <pc:docMk/>
            <pc:sldMk cId="1674376223" sldId="265"/>
            <ac:spMk id="4" creationId="{2EA344CD-C63A-360E-9E79-F288FAE01055}"/>
          </ac:spMkLst>
        </pc:spChg>
        <pc:spChg chg="add mod">
          <ac:chgData name="Nguyen Thi Doan Trang" userId="5e07392c-8206-4969-bb7b-58a2f79de5f8" providerId="ADAL" clId="{1E078C49-83D3-4E15-95F2-00DCF6013386}" dt="2023-04-17T08:29:28.876" v="2192" actId="571"/>
          <ac:spMkLst>
            <pc:docMk/>
            <pc:sldMk cId="1674376223" sldId="265"/>
            <ac:spMk id="5" creationId="{98B3FC7E-F577-911E-CA86-200F3B023F5A}"/>
          </ac:spMkLst>
        </pc:spChg>
        <pc:spChg chg="add del">
          <ac:chgData name="Nguyen Thi Doan Trang" userId="5e07392c-8206-4969-bb7b-58a2f79de5f8" providerId="ADAL" clId="{1E078C49-83D3-4E15-95F2-00DCF6013386}" dt="2023-04-14T09:16:16.671" v="638" actId="22"/>
          <ac:spMkLst>
            <pc:docMk/>
            <pc:sldMk cId="1674376223" sldId="265"/>
            <ac:spMk id="6" creationId="{3EB95DB2-854E-4685-C01F-1F9569CD074E}"/>
          </ac:spMkLst>
        </pc:spChg>
        <pc:spChg chg="add del mod">
          <ac:chgData name="Nguyen Thi Doan Trang" userId="5e07392c-8206-4969-bb7b-58a2f79de5f8" providerId="ADAL" clId="{1E078C49-83D3-4E15-95F2-00DCF6013386}" dt="2023-04-17T08:29:23.441" v="2190" actId="21"/>
          <ac:spMkLst>
            <pc:docMk/>
            <pc:sldMk cId="1674376223" sldId="265"/>
            <ac:spMk id="7" creationId="{CE75612D-2CD5-13A1-D50B-F2EA6E50A181}"/>
          </ac:spMkLst>
        </pc:spChg>
        <pc:picChg chg="del">
          <ac:chgData name="Nguyen Thi Doan Trang" userId="5e07392c-8206-4969-bb7b-58a2f79de5f8" providerId="ADAL" clId="{1E078C49-83D3-4E15-95F2-00DCF6013386}" dt="2023-04-14T09:15:46.641" v="635" actId="478"/>
          <ac:picMkLst>
            <pc:docMk/>
            <pc:sldMk cId="1674376223" sldId="265"/>
            <ac:picMk id="4" creationId="{5002B861-4E33-69D5-B5F9-B650C3BE2F13}"/>
          </ac:picMkLst>
        </pc:picChg>
      </pc:sldChg>
      <pc:sldChg chg="del">
        <pc:chgData name="Nguyen Thi Doan Trang" userId="5e07392c-8206-4969-bb7b-58a2f79de5f8" providerId="ADAL" clId="{1E078C49-83D3-4E15-95F2-00DCF6013386}" dt="2023-04-17T09:32:54.463" v="4198" actId="47"/>
        <pc:sldMkLst>
          <pc:docMk/>
          <pc:sldMk cId="1201706057" sldId="267"/>
        </pc:sldMkLst>
      </pc:sldChg>
      <pc:sldChg chg="del">
        <pc:chgData name="Nguyen Thi Doan Trang" userId="5e07392c-8206-4969-bb7b-58a2f79de5f8" providerId="ADAL" clId="{1E078C49-83D3-4E15-95F2-00DCF6013386}" dt="2023-04-17T09:32:51.542" v="4197" actId="47"/>
        <pc:sldMkLst>
          <pc:docMk/>
          <pc:sldMk cId="1707633736" sldId="268"/>
        </pc:sldMkLst>
      </pc:sldChg>
      <pc:sldChg chg="delSp modSp mod">
        <pc:chgData name="Nguyen Thi Doan Trang" userId="5e07392c-8206-4969-bb7b-58a2f79de5f8" providerId="ADAL" clId="{1E078C49-83D3-4E15-95F2-00DCF6013386}" dt="2023-05-18T09:28:30.937" v="26475" actId="20577"/>
        <pc:sldMkLst>
          <pc:docMk/>
          <pc:sldMk cId="616014146" sldId="269"/>
        </pc:sldMkLst>
        <pc:spChg chg="mod">
          <ac:chgData name="Nguyen Thi Doan Trang" userId="5e07392c-8206-4969-bb7b-58a2f79de5f8" providerId="ADAL" clId="{1E078C49-83D3-4E15-95F2-00DCF6013386}" dt="2023-05-18T09:28:30.937" v="26475" actId="20577"/>
          <ac:spMkLst>
            <pc:docMk/>
            <pc:sldMk cId="616014146" sldId="269"/>
            <ac:spMk id="2" creationId="{107AA2F1-EBD9-7505-77A7-D2089CB7CEB8}"/>
          </ac:spMkLst>
        </pc:spChg>
        <pc:spChg chg="del mod">
          <ac:chgData name="Nguyen Thi Doan Trang" userId="5e07392c-8206-4969-bb7b-58a2f79de5f8" providerId="ADAL" clId="{1E078C49-83D3-4E15-95F2-00DCF6013386}" dt="2023-05-04T02:23:09.425" v="4237" actId="478"/>
          <ac:spMkLst>
            <pc:docMk/>
            <pc:sldMk cId="616014146" sldId="269"/>
            <ac:spMk id="3" creationId="{7BAD83BC-B91E-1A51-80CA-07851A58B67F}"/>
          </ac:spMkLst>
        </pc:spChg>
        <pc:spChg chg="del">
          <ac:chgData name="Nguyen Thi Doan Trang" userId="5e07392c-8206-4969-bb7b-58a2f79de5f8" providerId="ADAL" clId="{1E078C49-83D3-4E15-95F2-00DCF6013386}" dt="2023-05-04T02:21:01.937" v="4214" actId="478"/>
          <ac:spMkLst>
            <pc:docMk/>
            <pc:sldMk cId="616014146" sldId="269"/>
            <ac:spMk id="7" creationId="{984906D2-F9A9-290F-81BF-B4383CE6354D}"/>
          </ac:spMkLst>
        </pc:spChg>
      </pc:sldChg>
      <pc:sldChg chg="del">
        <pc:chgData name="Nguyen Thi Doan Trang" userId="5e07392c-8206-4969-bb7b-58a2f79de5f8" providerId="ADAL" clId="{1E078C49-83D3-4E15-95F2-00DCF6013386}" dt="2023-05-04T02:20:37.259" v="4213" actId="47"/>
        <pc:sldMkLst>
          <pc:docMk/>
          <pc:sldMk cId="573294973" sldId="270"/>
        </pc:sldMkLst>
      </pc:sldChg>
      <pc:sldChg chg="add del setBg">
        <pc:chgData name="Nguyen Thi Doan Trang" userId="5e07392c-8206-4969-bb7b-58a2f79de5f8" providerId="ADAL" clId="{1E078C49-83D3-4E15-95F2-00DCF6013386}" dt="2023-05-18T08:37:17.302" v="26162" actId="47"/>
        <pc:sldMkLst>
          <pc:docMk/>
          <pc:sldMk cId="4195790219" sldId="270"/>
        </pc:sldMkLst>
      </pc:sldChg>
      <pc:sldChg chg="addSp delSp modSp mod">
        <pc:chgData name="Nguyen Thi Doan Trang" userId="5e07392c-8206-4969-bb7b-58a2f79de5f8" providerId="ADAL" clId="{1E078C49-83D3-4E15-95F2-00DCF6013386}" dt="2023-05-18T08:37:12.489" v="26161" actId="14100"/>
        <pc:sldMkLst>
          <pc:docMk/>
          <pc:sldMk cId="2870950457" sldId="271"/>
        </pc:sldMkLst>
        <pc:spChg chg="del mod">
          <ac:chgData name="Nguyen Thi Doan Trang" userId="5e07392c-8206-4969-bb7b-58a2f79de5f8" providerId="ADAL" clId="{1E078C49-83D3-4E15-95F2-00DCF6013386}" dt="2023-05-04T02:29:35.490" v="4305" actId="21"/>
          <ac:spMkLst>
            <pc:docMk/>
            <pc:sldMk cId="2870950457" sldId="271"/>
            <ac:spMk id="2" creationId="{B1493991-277D-AA14-B897-24F0B150AE5B}"/>
          </ac:spMkLst>
        </pc:spChg>
        <pc:spChg chg="add del mod">
          <ac:chgData name="Nguyen Thi Doan Trang" userId="5e07392c-8206-4969-bb7b-58a2f79de5f8" providerId="ADAL" clId="{1E078C49-83D3-4E15-95F2-00DCF6013386}" dt="2023-05-18T08:35:03.810" v="26153" actId="478"/>
          <ac:spMkLst>
            <pc:docMk/>
            <pc:sldMk cId="2870950457" sldId="271"/>
            <ac:spMk id="3" creationId="{5C1F08D3-8453-C182-59A8-86A8F5968A46}"/>
          </ac:spMkLst>
        </pc:spChg>
        <pc:spChg chg="del mod">
          <ac:chgData name="Nguyen Thi Doan Trang" userId="5e07392c-8206-4969-bb7b-58a2f79de5f8" providerId="ADAL" clId="{1E078C49-83D3-4E15-95F2-00DCF6013386}" dt="2023-05-04T02:28:59.329" v="4292" actId="478"/>
          <ac:spMkLst>
            <pc:docMk/>
            <pc:sldMk cId="2870950457" sldId="271"/>
            <ac:spMk id="3" creationId="{E2026672-F710-716C-DD71-250FC114FFAD}"/>
          </ac:spMkLst>
        </pc:spChg>
        <pc:spChg chg="add del mod">
          <ac:chgData name="Nguyen Thi Doan Trang" userId="5e07392c-8206-4969-bb7b-58a2f79de5f8" providerId="ADAL" clId="{1E078C49-83D3-4E15-95F2-00DCF6013386}" dt="2023-05-18T08:35:02.552" v="26152" actId="478"/>
          <ac:spMkLst>
            <pc:docMk/>
            <pc:sldMk cId="2870950457" sldId="271"/>
            <ac:spMk id="5" creationId="{CE84D7C9-19E3-A687-9A03-252A44B1AE75}"/>
          </ac:spMkLst>
        </pc:spChg>
        <pc:spChg chg="del">
          <ac:chgData name="Nguyen Thi Doan Trang" userId="5e07392c-8206-4969-bb7b-58a2f79de5f8" providerId="ADAL" clId="{1E078C49-83D3-4E15-95F2-00DCF6013386}" dt="2023-05-04T02:27:26.777" v="4282" actId="478"/>
          <ac:spMkLst>
            <pc:docMk/>
            <pc:sldMk cId="2870950457" sldId="271"/>
            <ac:spMk id="7" creationId="{60E26E4F-463D-5131-83E1-374186083601}"/>
          </ac:spMkLst>
        </pc:spChg>
        <pc:picChg chg="add mod">
          <ac:chgData name="Nguyen Thi Doan Trang" userId="5e07392c-8206-4969-bb7b-58a2f79de5f8" providerId="ADAL" clId="{1E078C49-83D3-4E15-95F2-00DCF6013386}" dt="2023-05-18T08:37:12.489" v="26161" actId="14100"/>
          <ac:picMkLst>
            <pc:docMk/>
            <pc:sldMk cId="2870950457" sldId="271"/>
            <ac:picMk id="4" creationId="{C4D2207B-1CEF-AE8B-A247-ECBF158C54BA}"/>
          </ac:picMkLst>
        </pc:picChg>
      </pc:sldChg>
      <pc:sldChg chg="addSp delSp modSp del mod">
        <pc:chgData name="Nguyen Thi Doan Trang" userId="5e07392c-8206-4969-bb7b-58a2f79de5f8" providerId="ADAL" clId="{1E078C49-83D3-4E15-95F2-00DCF6013386}" dt="2023-05-18T08:35:05.812" v="26154" actId="47"/>
        <pc:sldMkLst>
          <pc:docMk/>
          <pc:sldMk cId="1084060676" sldId="272"/>
        </pc:sldMkLst>
        <pc:spChg chg="del">
          <ac:chgData name="Nguyen Thi Doan Trang" userId="5e07392c-8206-4969-bb7b-58a2f79de5f8" providerId="ADAL" clId="{1E078C49-83D3-4E15-95F2-00DCF6013386}" dt="2023-05-04T02:30:33.204" v="4322" actId="21"/>
          <ac:spMkLst>
            <pc:docMk/>
            <pc:sldMk cId="1084060676" sldId="272"/>
            <ac:spMk id="2" creationId="{E1D76338-58BA-1845-842F-62124E57F78F}"/>
          </ac:spMkLst>
        </pc:spChg>
        <pc:spChg chg="mod">
          <ac:chgData name="Nguyen Thi Doan Trang" userId="5e07392c-8206-4969-bb7b-58a2f79de5f8" providerId="ADAL" clId="{1E078C49-83D3-4E15-95F2-00DCF6013386}" dt="2023-05-04T02:31:40.752" v="4332" actId="27636"/>
          <ac:spMkLst>
            <pc:docMk/>
            <pc:sldMk cId="1084060676" sldId="272"/>
            <ac:spMk id="3" creationId="{6A80ED9F-6A63-70D5-63D9-402F15D6961F}"/>
          </ac:spMkLst>
        </pc:spChg>
        <pc:spChg chg="add del mod">
          <ac:chgData name="Nguyen Thi Doan Trang" userId="5e07392c-8206-4969-bb7b-58a2f79de5f8" providerId="ADAL" clId="{1E078C49-83D3-4E15-95F2-00DCF6013386}" dt="2023-05-18T08:34:36.770" v="26150" actId="478"/>
          <ac:spMkLst>
            <pc:docMk/>
            <pc:sldMk cId="1084060676" sldId="272"/>
            <ac:spMk id="5" creationId="{91CC014F-56F8-44AB-3A0A-0308F2959F3A}"/>
          </ac:spMkLst>
        </pc:spChg>
        <pc:spChg chg="del">
          <ac:chgData name="Nguyen Thi Doan Trang" userId="5e07392c-8206-4969-bb7b-58a2f79de5f8" providerId="ADAL" clId="{1E078C49-83D3-4E15-95F2-00DCF6013386}" dt="2023-05-04T02:30:27.634" v="4321" actId="478"/>
          <ac:spMkLst>
            <pc:docMk/>
            <pc:sldMk cId="1084060676" sldId="272"/>
            <ac:spMk id="7" creationId="{A072B2D6-7DE1-89E9-9229-D0DEDBC0C452}"/>
          </ac:spMkLst>
        </pc:spChg>
      </pc:sldChg>
      <pc:sldChg chg="addSp delSp modSp del mod">
        <pc:chgData name="Nguyen Thi Doan Trang" userId="5e07392c-8206-4969-bb7b-58a2f79de5f8" providerId="ADAL" clId="{1E078C49-83D3-4E15-95F2-00DCF6013386}" dt="2023-05-18T08:15:00.678" v="25222" actId="47"/>
        <pc:sldMkLst>
          <pc:docMk/>
          <pc:sldMk cId="757058588" sldId="273"/>
        </pc:sldMkLst>
        <pc:spChg chg="del">
          <ac:chgData name="Nguyen Thi Doan Trang" userId="5e07392c-8206-4969-bb7b-58a2f79de5f8" providerId="ADAL" clId="{1E078C49-83D3-4E15-95F2-00DCF6013386}" dt="2023-05-17T04:10:14.159" v="14790" actId="21"/>
          <ac:spMkLst>
            <pc:docMk/>
            <pc:sldMk cId="757058588" sldId="273"/>
            <ac:spMk id="2" creationId="{A7352A92-2CB5-70B4-E623-A3B63E9E15B3}"/>
          </ac:spMkLst>
        </pc:spChg>
        <pc:spChg chg="add mod">
          <ac:chgData name="Nguyen Thi Doan Trang" userId="5e07392c-8206-4969-bb7b-58a2f79de5f8" providerId="ADAL" clId="{1E078C49-83D3-4E15-95F2-00DCF6013386}" dt="2023-05-17T04:10:14.159" v="14790" actId="21"/>
          <ac:spMkLst>
            <pc:docMk/>
            <pc:sldMk cId="757058588" sldId="273"/>
            <ac:spMk id="5" creationId="{A5C82117-21C7-3305-0B7E-D6D83819EF73}"/>
          </ac:spMkLst>
        </pc:spChg>
      </pc:sldChg>
      <pc:sldChg chg="modSp del mod">
        <pc:chgData name="Nguyen Thi Doan Trang" userId="5e07392c-8206-4969-bb7b-58a2f79de5f8" providerId="ADAL" clId="{1E078C49-83D3-4E15-95F2-00DCF6013386}" dt="2023-05-18T08:28:28.701" v="26100" actId="47"/>
        <pc:sldMkLst>
          <pc:docMk/>
          <pc:sldMk cId="3406235117" sldId="274"/>
        </pc:sldMkLst>
        <pc:spChg chg="mod">
          <ac:chgData name="Nguyen Thi Doan Trang" userId="5e07392c-8206-4969-bb7b-58a2f79de5f8" providerId="ADAL" clId="{1E078C49-83D3-4E15-95F2-00DCF6013386}" dt="2023-05-18T08:15:40.349" v="25269" actId="21"/>
          <ac:spMkLst>
            <pc:docMk/>
            <pc:sldMk cId="3406235117" sldId="274"/>
            <ac:spMk id="3" creationId="{3419E0C7-441E-983E-0499-5D84BD023951}"/>
          </ac:spMkLst>
        </pc:spChg>
      </pc:sldChg>
      <pc:sldChg chg="modSp del mod">
        <pc:chgData name="Nguyen Thi Doan Trang" userId="5e07392c-8206-4969-bb7b-58a2f79de5f8" providerId="ADAL" clId="{1E078C49-83D3-4E15-95F2-00DCF6013386}" dt="2023-05-18T08:34:33.960" v="26149" actId="47"/>
        <pc:sldMkLst>
          <pc:docMk/>
          <pc:sldMk cId="3288688248" sldId="275"/>
        </pc:sldMkLst>
        <pc:spChg chg="mod">
          <ac:chgData name="Nguyen Thi Doan Trang" userId="5e07392c-8206-4969-bb7b-58a2f79de5f8" providerId="ADAL" clId="{1E078C49-83D3-4E15-95F2-00DCF6013386}" dt="2023-05-18T08:28:36.939" v="26102" actId="27636"/>
          <ac:spMkLst>
            <pc:docMk/>
            <pc:sldMk cId="3288688248" sldId="275"/>
            <ac:spMk id="3" creationId="{70C71007-40C1-98A3-6932-2A2723B4B15B}"/>
          </ac:spMkLst>
        </pc:spChg>
      </pc:sldChg>
      <pc:sldChg chg="addSp delSp modSp del mod">
        <pc:chgData name="Nguyen Thi Doan Trang" userId="5e07392c-8206-4969-bb7b-58a2f79de5f8" providerId="ADAL" clId="{1E078C49-83D3-4E15-95F2-00DCF6013386}" dt="2023-05-17T04:09:24.684" v="14784" actId="47"/>
        <pc:sldMkLst>
          <pc:docMk/>
          <pc:sldMk cId="3062797747" sldId="276"/>
        </pc:sldMkLst>
        <pc:spChg chg="del mod">
          <ac:chgData name="Nguyen Thi Doan Trang" userId="5e07392c-8206-4969-bb7b-58a2f79de5f8" providerId="ADAL" clId="{1E078C49-83D3-4E15-95F2-00DCF6013386}" dt="2023-05-17T04:09:05.906" v="14780" actId="21"/>
          <ac:spMkLst>
            <pc:docMk/>
            <pc:sldMk cId="3062797747" sldId="276"/>
            <ac:spMk id="2" creationId="{3B11ACD5-A274-4D42-43F5-A72AD7A03E97}"/>
          </ac:spMkLst>
        </pc:spChg>
        <pc:spChg chg="del mod">
          <ac:chgData name="Nguyen Thi Doan Trang" userId="5e07392c-8206-4969-bb7b-58a2f79de5f8" providerId="ADAL" clId="{1E078C49-83D3-4E15-95F2-00DCF6013386}" dt="2023-05-17T04:09:22.574" v="14783" actId="21"/>
          <ac:spMkLst>
            <pc:docMk/>
            <pc:sldMk cId="3062797747" sldId="276"/>
            <ac:spMk id="3" creationId="{FC05941C-B5AE-0C92-8EEC-1376B2E02B87}"/>
          </ac:spMkLst>
        </pc:spChg>
        <pc:spChg chg="add del mod">
          <ac:chgData name="Nguyen Thi Doan Trang" userId="5e07392c-8206-4969-bb7b-58a2f79de5f8" providerId="ADAL" clId="{1E078C49-83D3-4E15-95F2-00DCF6013386}" dt="2023-05-17T04:08:45.435" v="14776" actId="21"/>
          <ac:spMkLst>
            <pc:docMk/>
            <pc:sldMk cId="3062797747" sldId="276"/>
            <ac:spMk id="4" creationId="{8328DD28-EB98-AD53-B4A9-550108AAD338}"/>
          </ac:spMkLst>
        </pc:spChg>
        <pc:spChg chg="add mod">
          <ac:chgData name="Nguyen Thi Doan Trang" userId="5e07392c-8206-4969-bb7b-58a2f79de5f8" providerId="ADAL" clId="{1E078C49-83D3-4E15-95F2-00DCF6013386}" dt="2023-05-17T04:08:23.779" v="14769" actId="1076"/>
          <ac:spMkLst>
            <pc:docMk/>
            <pc:sldMk cId="3062797747" sldId="276"/>
            <ac:spMk id="5" creationId="{5C0DACEC-E2D3-83FD-7992-C400AC384D73}"/>
          </ac:spMkLst>
        </pc:spChg>
        <pc:spChg chg="add mod">
          <ac:chgData name="Nguyen Thi Doan Trang" userId="5e07392c-8206-4969-bb7b-58a2f79de5f8" providerId="ADAL" clId="{1E078C49-83D3-4E15-95F2-00DCF6013386}" dt="2023-05-17T04:09:05.906" v="14780" actId="21"/>
          <ac:spMkLst>
            <pc:docMk/>
            <pc:sldMk cId="3062797747" sldId="276"/>
            <ac:spMk id="7" creationId="{A61E8F2F-EFFF-5BCD-D26B-BD527DF44450}"/>
          </ac:spMkLst>
        </pc:spChg>
        <pc:spChg chg="add mod">
          <ac:chgData name="Nguyen Thi Doan Trang" userId="5e07392c-8206-4969-bb7b-58a2f79de5f8" providerId="ADAL" clId="{1E078C49-83D3-4E15-95F2-00DCF6013386}" dt="2023-05-17T04:09:22.574" v="14783" actId="21"/>
          <ac:spMkLst>
            <pc:docMk/>
            <pc:sldMk cId="3062797747" sldId="276"/>
            <ac:spMk id="9" creationId="{9BD22D85-7577-47EA-057D-5409921F5B08}"/>
          </ac:spMkLst>
        </pc:spChg>
      </pc:sldChg>
      <pc:sldChg chg="addSp delSp modSp mod modAnim">
        <pc:chgData name="Nguyen Thi Doan Trang" userId="5e07392c-8206-4969-bb7b-58a2f79de5f8" providerId="ADAL" clId="{1E078C49-83D3-4E15-95F2-00DCF6013386}" dt="2023-05-22T09:58:01.258" v="27434" actId="20577"/>
        <pc:sldMkLst>
          <pc:docMk/>
          <pc:sldMk cId="1014753380" sldId="277"/>
        </pc:sldMkLst>
        <pc:spChg chg="del">
          <ac:chgData name="Nguyen Thi Doan Trang" userId="5e07392c-8206-4969-bb7b-58a2f79de5f8" providerId="ADAL" clId="{1E078C49-83D3-4E15-95F2-00DCF6013386}" dt="2023-04-14T03:17:33.471" v="191" actId="478"/>
          <ac:spMkLst>
            <pc:docMk/>
            <pc:sldMk cId="1014753380" sldId="277"/>
            <ac:spMk id="2" creationId="{013622BE-DA97-139D-0D2F-70C4FE44D170}"/>
          </ac:spMkLst>
        </pc:spChg>
        <pc:spChg chg="mod">
          <ac:chgData name="Nguyen Thi Doan Trang" userId="5e07392c-8206-4969-bb7b-58a2f79de5f8" providerId="ADAL" clId="{1E078C49-83D3-4E15-95F2-00DCF6013386}" dt="2023-05-22T09:58:01.258" v="27434" actId="20577"/>
          <ac:spMkLst>
            <pc:docMk/>
            <pc:sldMk cId="1014753380" sldId="277"/>
            <ac:spMk id="3" creationId="{C734471A-C8C8-F3F7-1645-C63A37FC567F}"/>
          </ac:spMkLst>
        </pc:spChg>
        <pc:spChg chg="add del mod">
          <ac:chgData name="Nguyen Thi Doan Trang" userId="5e07392c-8206-4969-bb7b-58a2f79de5f8" providerId="ADAL" clId="{1E078C49-83D3-4E15-95F2-00DCF6013386}" dt="2023-04-14T03:17:37.082" v="192" actId="478"/>
          <ac:spMkLst>
            <pc:docMk/>
            <pc:sldMk cId="1014753380" sldId="277"/>
            <ac:spMk id="5" creationId="{5FDD192F-ABA5-54FA-94CB-CA3622FBACED}"/>
          </ac:spMkLst>
        </pc:spChg>
      </pc:sldChg>
      <pc:sldChg chg="addSp delSp modSp mod">
        <pc:chgData name="Nguyen Thi Doan Trang" userId="5e07392c-8206-4969-bb7b-58a2f79de5f8" providerId="ADAL" clId="{1E078C49-83D3-4E15-95F2-00DCF6013386}" dt="2023-05-18T09:10:06.809" v="26287" actId="14100"/>
        <pc:sldMkLst>
          <pc:docMk/>
          <pc:sldMk cId="3188184605" sldId="278"/>
        </pc:sldMkLst>
        <pc:spChg chg="del">
          <ac:chgData name="Nguyen Thi Doan Trang" userId="5e07392c-8206-4969-bb7b-58a2f79de5f8" providerId="ADAL" clId="{1E078C49-83D3-4E15-95F2-00DCF6013386}" dt="2023-04-14T03:41:26.665" v="302" actId="478"/>
          <ac:spMkLst>
            <pc:docMk/>
            <pc:sldMk cId="3188184605" sldId="278"/>
            <ac:spMk id="2" creationId="{013622BE-DA97-139D-0D2F-70C4FE44D170}"/>
          </ac:spMkLst>
        </pc:spChg>
        <pc:spChg chg="mod">
          <ac:chgData name="Nguyen Thi Doan Trang" userId="5e07392c-8206-4969-bb7b-58a2f79de5f8" providerId="ADAL" clId="{1E078C49-83D3-4E15-95F2-00DCF6013386}" dt="2023-05-18T09:10:06.809" v="26287" actId="14100"/>
          <ac:spMkLst>
            <pc:docMk/>
            <pc:sldMk cId="3188184605" sldId="278"/>
            <ac:spMk id="3" creationId="{C734471A-C8C8-F3F7-1645-C63A37FC567F}"/>
          </ac:spMkLst>
        </pc:spChg>
        <pc:spChg chg="add del mod">
          <ac:chgData name="Nguyen Thi Doan Trang" userId="5e07392c-8206-4969-bb7b-58a2f79de5f8" providerId="ADAL" clId="{1E078C49-83D3-4E15-95F2-00DCF6013386}" dt="2023-04-14T03:41:29.187" v="303" actId="478"/>
          <ac:spMkLst>
            <pc:docMk/>
            <pc:sldMk cId="3188184605" sldId="278"/>
            <ac:spMk id="5" creationId="{70F038DF-DD59-7F56-B250-248768440ADD}"/>
          </ac:spMkLst>
        </pc:spChg>
      </pc:sldChg>
      <pc:sldChg chg="addSp delSp modSp mod">
        <pc:chgData name="Nguyen Thi Doan Trang" userId="5e07392c-8206-4969-bb7b-58a2f79de5f8" providerId="ADAL" clId="{1E078C49-83D3-4E15-95F2-00DCF6013386}" dt="2023-05-18T09:10:28.823" v="26290" actId="20577"/>
        <pc:sldMkLst>
          <pc:docMk/>
          <pc:sldMk cId="4145466359" sldId="279"/>
        </pc:sldMkLst>
        <pc:spChg chg="del mod">
          <ac:chgData name="Nguyen Thi Doan Trang" userId="5e07392c-8206-4969-bb7b-58a2f79de5f8" providerId="ADAL" clId="{1E078C49-83D3-4E15-95F2-00DCF6013386}" dt="2023-04-14T03:46:24.575" v="340" actId="478"/>
          <ac:spMkLst>
            <pc:docMk/>
            <pc:sldMk cId="4145466359" sldId="279"/>
            <ac:spMk id="2" creationId="{013622BE-DA97-139D-0D2F-70C4FE44D170}"/>
          </ac:spMkLst>
        </pc:spChg>
        <pc:spChg chg="mod">
          <ac:chgData name="Nguyen Thi Doan Trang" userId="5e07392c-8206-4969-bb7b-58a2f79de5f8" providerId="ADAL" clId="{1E078C49-83D3-4E15-95F2-00DCF6013386}" dt="2023-05-18T09:10:28.823" v="26290" actId="20577"/>
          <ac:spMkLst>
            <pc:docMk/>
            <pc:sldMk cId="4145466359" sldId="279"/>
            <ac:spMk id="3" creationId="{C734471A-C8C8-F3F7-1645-C63A37FC567F}"/>
          </ac:spMkLst>
        </pc:spChg>
        <pc:spChg chg="add del mod">
          <ac:chgData name="Nguyen Thi Doan Trang" userId="5e07392c-8206-4969-bb7b-58a2f79de5f8" providerId="ADAL" clId="{1E078C49-83D3-4E15-95F2-00DCF6013386}" dt="2023-04-14T03:46:26.487" v="341" actId="478"/>
          <ac:spMkLst>
            <pc:docMk/>
            <pc:sldMk cId="4145466359" sldId="279"/>
            <ac:spMk id="5" creationId="{AD75A7E5-483B-B903-0B4E-200B4297C304}"/>
          </ac:spMkLst>
        </pc:spChg>
      </pc:sldChg>
      <pc:sldChg chg="addSp delSp modSp mod">
        <pc:chgData name="Nguyen Thi Doan Trang" userId="5e07392c-8206-4969-bb7b-58a2f79de5f8" providerId="ADAL" clId="{1E078C49-83D3-4E15-95F2-00DCF6013386}" dt="2023-05-18T09:11:08.904" v="26295" actId="14100"/>
        <pc:sldMkLst>
          <pc:docMk/>
          <pc:sldMk cId="105770941" sldId="280"/>
        </pc:sldMkLst>
        <pc:spChg chg="del">
          <ac:chgData name="Nguyen Thi Doan Trang" userId="5e07392c-8206-4969-bb7b-58a2f79de5f8" providerId="ADAL" clId="{1E078C49-83D3-4E15-95F2-00DCF6013386}" dt="2023-04-14T03:55:50.316" v="377" actId="478"/>
          <ac:spMkLst>
            <pc:docMk/>
            <pc:sldMk cId="105770941" sldId="280"/>
            <ac:spMk id="2" creationId="{6256DA67-54DA-E871-FAF5-97CD1A0289B1}"/>
          </ac:spMkLst>
        </pc:spChg>
        <pc:spChg chg="mod">
          <ac:chgData name="Nguyen Thi Doan Trang" userId="5e07392c-8206-4969-bb7b-58a2f79de5f8" providerId="ADAL" clId="{1E078C49-83D3-4E15-95F2-00DCF6013386}" dt="2023-05-18T09:11:08.904" v="26295" actId="14100"/>
          <ac:spMkLst>
            <pc:docMk/>
            <pc:sldMk cId="105770941" sldId="280"/>
            <ac:spMk id="3" creationId="{4C4F31A9-BD7A-6007-5A73-A728F3AB6186}"/>
          </ac:spMkLst>
        </pc:spChg>
        <pc:spChg chg="add del mod">
          <ac:chgData name="Nguyen Thi Doan Trang" userId="5e07392c-8206-4969-bb7b-58a2f79de5f8" providerId="ADAL" clId="{1E078C49-83D3-4E15-95F2-00DCF6013386}" dt="2023-04-14T03:55:52.096" v="378" actId="478"/>
          <ac:spMkLst>
            <pc:docMk/>
            <pc:sldMk cId="105770941" sldId="280"/>
            <ac:spMk id="5" creationId="{751B8954-733C-C3F6-D18B-2B34468FA9F3}"/>
          </ac:spMkLst>
        </pc:spChg>
      </pc:sldChg>
      <pc:sldChg chg="addSp delSp modSp mod">
        <pc:chgData name="Nguyen Thi Doan Trang" userId="5e07392c-8206-4969-bb7b-58a2f79de5f8" providerId="ADAL" clId="{1E078C49-83D3-4E15-95F2-00DCF6013386}" dt="2023-05-18T02:52:17.880" v="20631" actId="20577"/>
        <pc:sldMkLst>
          <pc:docMk/>
          <pc:sldMk cId="913664286" sldId="281"/>
        </pc:sldMkLst>
        <pc:spChg chg="del">
          <ac:chgData name="Nguyen Thi Doan Trang" userId="5e07392c-8206-4969-bb7b-58a2f79de5f8" providerId="ADAL" clId="{1E078C49-83D3-4E15-95F2-00DCF6013386}" dt="2023-04-14T04:01:28.033" v="424" actId="478"/>
          <ac:spMkLst>
            <pc:docMk/>
            <pc:sldMk cId="913664286" sldId="281"/>
            <ac:spMk id="2" creationId="{6256DA67-54DA-E871-FAF5-97CD1A0289B1}"/>
          </ac:spMkLst>
        </pc:spChg>
        <pc:spChg chg="mod">
          <ac:chgData name="Nguyen Thi Doan Trang" userId="5e07392c-8206-4969-bb7b-58a2f79de5f8" providerId="ADAL" clId="{1E078C49-83D3-4E15-95F2-00DCF6013386}" dt="2023-05-18T02:52:17.880" v="20631" actId="20577"/>
          <ac:spMkLst>
            <pc:docMk/>
            <pc:sldMk cId="913664286" sldId="281"/>
            <ac:spMk id="3" creationId="{4C4F31A9-BD7A-6007-5A73-A728F3AB6186}"/>
          </ac:spMkLst>
        </pc:spChg>
        <pc:spChg chg="add del mod">
          <ac:chgData name="Nguyen Thi Doan Trang" userId="5e07392c-8206-4969-bb7b-58a2f79de5f8" providerId="ADAL" clId="{1E078C49-83D3-4E15-95F2-00DCF6013386}" dt="2023-04-14T04:01:29.921" v="425" actId="478"/>
          <ac:spMkLst>
            <pc:docMk/>
            <pc:sldMk cId="913664286" sldId="281"/>
            <ac:spMk id="5" creationId="{A94BD492-AE29-7C7B-AC37-C9238D1D10FF}"/>
          </ac:spMkLst>
        </pc:spChg>
      </pc:sldChg>
      <pc:sldChg chg="addSp delSp modSp del mod">
        <pc:chgData name="Nguyen Thi Doan Trang" userId="5e07392c-8206-4969-bb7b-58a2f79de5f8" providerId="ADAL" clId="{1E078C49-83D3-4E15-95F2-00DCF6013386}" dt="2023-05-18T03:03:34.050" v="21401" actId="47"/>
        <pc:sldMkLst>
          <pc:docMk/>
          <pc:sldMk cId="1925472490" sldId="282"/>
        </pc:sldMkLst>
        <pc:spChg chg="del">
          <ac:chgData name="Nguyen Thi Doan Trang" userId="5e07392c-8206-4969-bb7b-58a2f79de5f8" providerId="ADAL" clId="{1E078C49-83D3-4E15-95F2-00DCF6013386}" dt="2023-04-14T09:04:57.621" v="579" actId="478"/>
          <ac:spMkLst>
            <pc:docMk/>
            <pc:sldMk cId="1925472490" sldId="282"/>
            <ac:spMk id="2" creationId="{6256DA67-54DA-E871-FAF5-97CD1A0289B1}"/>
          </ac:spMkLst>
        </pc:spChg>
        <pc:spChg chg="add del mod">
          <ac:chgData name="Nguyen Thi Doan Trang" userId="5e07392c-8206-4969-bb7b-58a2f79de5f8" providerId="ADAL" clId="{1E078C49-83D3-4E15-95F2-00DCF6013386}" dt="2023-04-17T07:34:01.086" v="674"/>
          <ac:spMkLst>
            <pc:docMk/>
            <pc:sldMk cId="1925472490" sldId="282"/>
            <ac:spMk id="2" creationId="{BD5644D6-EAA8-A8DC-C789-6F6EAC88A8E0}"/>
          </ac:spMkLst>
        </pc:spChg>
        <pc:spChg chg="mod">
          <ac:chgData name="Nguyen Thi Doan Trang" userId="5e07392c-8206-4969-bb7b-58a2f79de5f8" providerId="ADAL" clId="{1E078C49-83D3-4E15-95F2-00DCF6013386}" dt="2023-04-17T07:42:31.742" v="867" actId="5793"/>
          <ac:spMkLst>
            <pc:docMk/>
            <pc:sldMk cId="1925472490" sldId="282"/>
            <ac:spMk id="3" creationId="{4C4F31A9-BD7A-6007-5A73-A728F3AB6186}"/>
          </ac:spMkLst>
        </pc:spChg>
        <pc:spChg chg="add del mod">
          <ac:chgData name="Nguyen Thi Doan Trang" userId="5e07392c-8206-4969-bb7b-58a2f79de5f8" providerId="ADAL" clId="{1E078C49-83D3-4E15-95F2-00DCF6013386}" dt="2023-04-14T09:05:00.549" v="580" actId="478"/>
          <ac:spMkLst>
            <pc:docMk/>
            <pc:sldMk cId="1925472490" sldId="282"/>
            <ac:spMk id="5" creationId="{FCFF0DAA-752E-1233-70CF-7C78116E3511}"/>
          </ac:spMkLst>
        </pc:spChg>
        <pc:spChg chg="add del mod">
          <ac:chgData name="Nguyen Thi Doan Trang" userId="5e07392c-8206-4969-bb7b-58a2f79de5f8" providerId="ADAL" clId="{1E078C49-83D3-4E15-95F2-00DCF6013386}" dt="2023-05-18T02:53:35.134" v="20638" actId="20577"/>
          <ac:spMkLst>
            <pc:docMk/>
            <pc:sldMk cId="1925472490" sldId="282"/>
            <ac:spMk id="6" creationId="{0928F836-9E6F-62F4-D45C-B9CFC980B714}"/>
          </ac:spMkLst>
        </pc:spChg>
        <pc:picChg chg="add del mod">
          <ac:chgData name="Nguyen Thi Doan Trang" userId="5e07392c-8206-4969-bb7b-58a2f79de5f8" providerId="ADAL" clId="{1E078C49-83D3-4E15-95F2-00DCF6013386}" dt="2023-04-17T07:36:48.506" v="720" actId="22"/>
          <ac:picMkLst>
            <pc:docMk/>
            <pc:sldMk cId="1925472490" sldId="282"/>
            <ac:picMk id="5" creationId="{5CF3DC0B-102D-21EA-4AB3-0A3F2DC2D784}"/>
          </ac:picMkLst>
        </pc:picChg>
      </pc:sldChg>
      <pc:sldChg chg="addSp delSp modSp del mod">
        <pc:chgData name="Nguyen Thi Doan Trang" userId="5e07392c-8206-4969-bb7b-58a2f79de5f8" providerId="ADAL" clId="{1E078C49-83D3-4E15-95F2-00DCF6013386}" dt="2023-04-17T07:37:23.056" v="725" actId="47"/>
        <pc:sldMkLst>
          <pc:docMk/>
          <pc:sldMk cId="1397717458" sldId="283"/>
        </pc:sldMkLst>
        <pc:spChg chg="add mod">
          <ac:chgData name="Nguyen Thi Doan Trang" userId="5e07392c-8206-4969-bb7b-58a2f79de5f8" providerId="ADAL" clId="{1E078C49-83D3-4E15-95F2-00DCF6013386}" dt="2023-04-17T07:35:59.391" v="716" actId="571"/>
          <ac:spMkLst>
            <pc:docMk/>
            <pc:sldMk cId="1397717458" sldId="283"/>
            <ac:spMk id="2" creationId="{5B477A57-C772-F94F-A3DA-C0AA9E9091C3}"/>
          </ac:spMkLst>
        </pc:spChg>
        <pc:spChg chg="del">
          <ac:chgData name="Nguyen Thi Doan Trang" userId="5e07392c-8206-4969-bb7b-58a2f79de5f8" providerId="ADAL" clId="{1E078C49-83D3-4E15-95F2-00DCF6013386}" dt="2023-04-14T09:06:28.748" v="596" actId="478"/>
          <ac:spMkLst>
            <pc:docMk/>
            <pc:sldMk cId="1397717458" sldId="283"/>
            <ac:spMk id="2" creationId="{6256DA67-54DA-E871-FAF5-97CD1A0289B1}"/>
          </ac:spMkLst>
        </pc:spChg>
        <pc:spChg chg="mod">
          <ac:chgData name="Nguyen Thi Doan Trang" userId="5e07392c-8206-4969-bb7b-58a2f79de5f8" providerId="ADAL" clId="{1E078C49-83D3-4E15-95F2-00DCF6013386}" dt="2023-04-17T07:35:55.598" v="715" actId="14100"/>
          <ac:spMkLst>
            <pc:docMk/>
            <pc:sldMk cId="1397717458" sldId="283"/>
            <ac:spMk id="3" creationId="{4C4F31A9-BD7A-6007-5A73-A728F3AB6186}"/>
          </ac:spMkLst>
        </pc:spChg>
        <pc:spChg chg="add del mod">
          <ac:chgData name="Nguyen Thi Doan Trang" userId="5e07392c-8206-4969-bb7b-58a2f79de5f8" providerId="ADAL" clId="{1E078C49-83D3-4E15-95F2-00DCF6013386}" dt="2023-04-14T09:06:30.420" v="597" actId="478"/>
          <ac:spMkLst>
            <pc:docMk/>
            <pc:sldMk cId="1397717458" sldId="283"/>
            <ac:spMk id="5" creationId="{AF83DF55-3A92-A536-76A6-0F6A630691BA}"/>
          </ac:spMkLst>
        </pc:spChg>
      </pc:sldChg>
      <pc:sldChg chg="addSp delSp modSp add del mod">
        <pc:chgData name="Nguyen Thi Doan Trang" userId="5e07392c-8206-4969-bb7b-58a2f79de5f8" providerId="ADAL" clId="{1E078C49-83D3-4E15-95F2-00DCF6013386}" dt="2023-04-17T09:33:06.096" v="4199" actId="47"/>
        <pc:sldMkLst>
          <pc:docMk/>
          <pc:sldMk cId="2094129989" sldId="284"/>
        </pc:sldMkLst>
        <pc:spChg chg="mod">
          <ac:chgData name="Nguyen Thi Doan Trang" userId="5e07392c-8206-4969-bb7b-58a2f79de5f8" providerId="ADAL" clId="{1E078C49-83D3-4E15-95F2-00DCF6013386}" dt="2023-04-17T09:13:59.541" v="4077" actId="14100"/>
          <ac:spMkLst>
            <pc:docMk/>
            <pc:sldMk cId="2094129989" sldId="284"/>
            <ac:spMk id="2" creationId="{BEDC9CE2-FD04-B8CF-228B-F3F76785DE6F}"/>
          </ac:spMkLst>
        </pc:spChg>
        <pc:spChg chg="del mod">
          <ac:chgData name="Nguyen Thi Doan Trang" userId="5e07392c-8206-4969-bb7b-58a2f79de5f8" providerId="ADAL" clId="{1E078C49-83D3-4E15-95F2-00DCF6013386}" dt="2023-04-17T09:13:34.249" v="4071" actId="478"/>
          <ac:spMkLst>
            <pc:docMk/>
            <pc:sldMk cId="2094129989" sldId="284"/>
            <ac:spMk id="4" creationId="{2B650579-FFA2-9498-BFE4-55B4EA66E4E4}"/>
          </ac:spMkLst>
        </pc:spChg>
        <pc:spChg chg="add del mod">
          <ac:chgData name="Nguyen Thi Doan Trang" userId="5e07392c-8206-4969-bb7b-58a2f79de5f8" providerId="ADAL" clId="{1E078C49-83D3-4E15-95F2-00DCF6013386}" dt="2023-04-17T09:13:38.178" v="4072" actId="478"/>
          <ac:spMkLst>
            <pc:docMk/>
            <pc:sldMk cId="2094129989" sldId="284"/>
            <ac:spMk id="5" creationId="{AB30056E-B9A0-4F41-855D-2D470E93AB88}"/>
          </ac:spMkLst>
        </pc:spChg>
        <pc:spChg chg="del">
          <ac:chgData name="Nguyen Thi Doan Trang" userId="5e07392c-8206-4969-bb7b-58a2f79de5f8" providerId="ADAL" clId="{1E078C49-83D3-4E15-95F2-00DCF6013386}" dt="2023-04-17T09:10:48.706" v="3887" actId="478"/>
          <ac:spMkLst>
            <pc:docMk/>
            <pc:sldMk cId="2094129989" sldId="284"/>
            <ac:spMk id="10" creationId="{0D15B1F2-C166-C4B8-5D35-95A383E7DE21}"/>
          </ac:spMkLst>
        </pc:spChg>
      </pc:sldChg>
      <pc:sldChg chg="new del">
        <pc:chgData name="Nguyen Thi Doan Trang" userId="5e07392c-8206-4969-bb7b-58a2f79de5f8" providerId="ADAL" clId="{1E078C49-83D3-4E15-95F2-00DCF6013386}" dt="2023-04-14T02:50:57.722" v="3" actId="47"/>
        <pc:sldMkLst>
          <pc:docMk/>
          <pc:sldMk cId="3255371967" sldId="285"/>
        </pc:sldMkLst>
      </pc:sldChg>
      <pc:sldChg chg="new del">
        <pc:chgData name="Nguyen Thi Doan Trang" userId="5e07392c-8206-4969-bb7b-58a2f79de5f8" providerId="ADAL" clId="{1E078C49-83D3-4E15-95F2-00DCF6013386}" dt="2023-04-14T02:51:05.588" v="6" actId="47"/>
        <pc:sldMkLst>
          <pc:docMk/>
          <pc:sldMk cId="3812403088" sldId="285"/>
        </pc:sldMkLst>
      </pc:sldChg>
      <pc:sldChg chg="addSp delSp modSp add del mod setBg modAnim modNotes">
        <pc:chgData name="Nguyen Thi Doan Trang" userId="5e07392c-8206-4969-bb7b-58a2f79de5f8" providerId="ADAL" clId="{1E078C49-83D3-4E15-95F2-00DCF6013386}" dt="2023-05-22T00:59:07.877" v="27392"/>
        <pc:sldMkLst>
          <pc:docMk/>
          <pc:sldMk cId="2314788166" sldId="524"/>
        </pc:sldMkLst>
        <pc:spChg chg="mod">
          <ac:chgData name="Nguyen Thi Doan Trang" userId="5e07392c-8206-4969-bb7b-58a2f79de5f8" providerId="ADAL" clId="{1E078C49-83D3-4E15-95F2-00DCF6013386}" dt="2023-04-14T02:52:24.864" v="15" actId="20577"/>
          <ac:spMkLst>
            <pc:docMk/>
            <pc:sldMk cId="2314788166" sldId="524"/>
            <ac:spMk id="3" creationId="{00000000-0000-0000-0000-000000000000}"/>
          </ac:spMkLst>
        </pc:spChg>
        <pc:spChg chg="mod">
          <ac:chgData name="Nguyen Thi Doan Trang" userId="5e07392c-8206-4969-bb7b-58a2f79de5f8" providerId="ADAL" clId="{1E078C49-83D3-4E15-95F2-00DCF6013386}" dt="2023-04-14T02:52:00.474" v="12" actId="207"/>
          <ac:spMkLst>
            <pc:docMk/>
            <pc:sldMk cId="2314788166" sldId="524"/>
            <ac:spMk id="9" creationId="{00000000-0000-0000-0000-000000000000}"/>
          </ac:spMkLst>
        </pc:spChg>
        <pc:spChg chg="mod">
          <ac:chgData name="Nguyen Thi Doan Trang" userId="5e07392c-8206-4969-bb7b-58a2f79de5f8" providerId="ADAL" clId="{1E078C49-83D3-4E15-95F2-00DCF6013386}" dt="2023-05-18T02:49:08.043" v="20587" actId="20577"/>
          <ac:spMkLst>
            <pc:docMk/>
            <pc:sldMk cId="2314788166" sldId="524"/>
            <ac:spMk id="10" creationId="{00000000-0000-0000-0000-000000000000}"/>
          </ac:spMkLst>
        </pc:spChg>
        <pc:grpChg chg="add del">
          <ac:chgData name="Nguyen Thi Doan Trang" userId="5e07392c-8206-4969-bb7b-58a2f79de5f8" providerId="ADAL" clId="{1E078C49-83D3-4E15-95F2-00DCF6013386}" dt="2023-04-14T02:51:47.191" v="11" actId="478"/>
          <ac:grpSpMkLst>
            <pc:docMk/>
            <pc:sldMk cId="2314788166" sldId="524"/>
            <ac:grpSpMk id="2" creationId="{AA05E524-F95B-3EF9-741F-0B5D729AB0DA}"/>
          </ac:grpSpMkLst>
        </pc:grpChg>
      </pc:sldChg>
      <pc:sldChg chg="addSp delSp modSp new del">
        <pc:chgData name="Nguyen Thi Doan Trang" userId="5e07392c-8206-4969-bb7b-58a2f79de5f8" providerId="ADAL" clId="{1E078C49-83D3-4E15-95F2-00DCF6013386}" dt="2023-04-14T03:27:25.684" v="210" actId="47"/>
        <pc:sldMkLst>
          <pc:docMk/>
          <pc:sldMk cId="3823793829" sldId="525"/>
        </pc:sldMkLst>
        <pc:spChg chg="del">
          <ac:chgData name="Nguyen Thi Doan Trang" userId="5e07392c-8206-4969-bb7b-58a2f79de5f8" providerId="ADAL" clId="{1E078C49-83D3-4E15-95F2-00DCF6013386}" dt="2023-04-14T03:26:54.154" v="207"/>
          <ac:spMkLst>
            <pc:docMk/>
            <pc:sldMk cId="3823793829" sldId="525"/>
            <ac:spMk id="3" creationId="{5369C425-4B8C-778F-AFFA-08DE96FB3B87}"/>
          </ac:spMkLst>
        </pc:spChg>
        <pc:graphicFrameChg chg="add mod">
          <ac:chgData name="Nguyen Thi Doan Trang" userId="5e07392c-8206-4969-bb7b-58a2f79de5f8" providerId="ADAL" clId="{1E078C49-83D3-4E15-95F2-00DCF6013386}" dt="2023-04-14T03:27:15.374" v="208"/>
          <ac:graphicFrameMkLst>
            <pc:docMk/>
            <pc:sldMk cId="3823793829" sldId="525"/>
            <ac:graphicFrameMk id="4" creationId="{92328581-5283-BC53-224A-C153E412DA4D}"/>
          </ac:graphicFrameMkLst>
        </pc:graphicFrameChg>
      </pc:sldChg>
      <pc:sldChg chg="addSp delSp modSp new mod delAnim modAnim">
        <pc:chgData name="Nguyen Thi Doan Trang" userId="5e07392c-8206-4969-bb7b-58a2f79de5f8" providerId="ADAL" clId="{1E078C49-83D3-4E15-95F2-00DCF6013386}" dt="2023-05-22T09:53:08.600" v="27426"/>
        <pc:sldMkLst>
          <pc:docMk/>
          <pc:sldMk cId="3366409255" sldId="526"/>
        </pc:sldMkLst>
        <pc:spChg chg="del">
          <ac:chgData name="Nguyen Thi Doan Trang" userId="5e07392c-8206-4969-bb7b-58a2f79de5f8" providerId="ADAL" clId="{1E078C49-83D3-4E15-95F2-00DCF6013386}" dt="2023-04-14T03:28:35.145" v="214" actId="478"/>
          <ac:spMkLst>
            <pc:docMk/>
            <pc:sldMk cId="3366409255" sldId="526"/>
            <ac:spMk id="2" creationId="{A6EA3325-02AB-7F8C-2FAA-2EF6AE351AC6}"/>
          </ac:spMkLst>
        </pc:spChg>
        <pc:spChg chg="add del mod">
          <ac:chgData name="Nguyen Thi Doan Trang" userId="5e07392c-8206-4969-bb7b-58a2f79de5f8" providerId="ADAL" clId="{1E078C49-83D3-4E15-95F2-00DCF6013386}" dt="2023-05-22T09:49:31.416" v="27402" actId="21"/>
          <ac:spMkLst>
            <pc:docMk/>
            <pc:sldMk cId="3366409255" sldId="526"/>
            <ac:spMk id="2" creationId="{D859A628-4793-268B-0A08-B2577181207C}"/>
          </ac:spMkLst>
        </pc:spChg>
        <pc:spChg chg="del mod">
          <ac:chgData name="Nguyen Thi Doan Trang" userId="5e07392c-8206-4969-bb7b-58a2f79de5f8" providerId="ADAL" clId="{1E078C49-83D3-4E15-95F2-00DCF6013386}" dt="2023-04-14T03:28:31.377" v="212" actId="478"/>
          <ac:spMkLst>
            <pc:docMk/>
            <pc:sldMk cId="3366409255" sldId="526"/>
            <ac:spMk id="3" creationId="{3633AE20-A110-C344-88BE-05FDCB8FFDE9}"/>
          </ac:spMkLst>
        </pc:spChg>
        <pc:spChg chg="add del mod">
          <ac:chgData name="Nguyen Thi Doan Trang" userId="5e07392c-8206-4969-bb7b-58a2f79de5f8" providerId="ADAL" clId="{1E078C49-83D3-4E15-95F2-00DCF6013386}" dt="2023-05-22T09:49:53.986" v="27406" actId="478"/>
          <ac:spMkLst>
            <pc:docMk/>
            <pc:sldMk cId="3366409255" sldId="526"/>
            <ac:spMk id="4" creationId="{D5F3CC09-A377-AA0C-E818-650877BDE3DB}"/>
          </ac:spMkLst>
        </pc:spChg>
        <pc:spChg chg="add del mod">
          <ac:chgData name="Nguyen Thi Doan Trang" userId="5e07392c-8206-4969-bb7b-58a2f79de5f8" providerId="ADAL" clId="{1E078C49-83D3-4E15-95F2-00DCF6013386}" dt="2023-05-17T07:08:51.428" v="14859" actId="478"/>
          <ac:spMkLst>
            <pc:docMk/>
            <pc:sldMk cId="3366409255" sldId="526"/>
            <ac:spMk id="4" creationId="{D7738349-3137-FE79-587A-7DE376CB8589}"/>
          </ac:spMkLst>
        </pc:spChg>
        <pc:spChg chg="add del mod">
          <ac:chgData name="Nguyen Thi Doan Trang" userId="5e07392c-8206-4969-bb7b-58a2f79de5f8" providerId="ADAL" clId="{1E078C49-83D3-4E15-95F2-00DCF6013386}" dt="2023-04-14T03:28:33.498" v="213" actId="478"/>
          <ac:spMkLst>
            <pc:docMk/>
            <pc:sldMk cId="3366409255" sldId="526"/>
            <ac:spMk id="5" creationId="{3FA1343A-FC07-4B44-DD1A-4C983190F94C}"/>
          </ac:spMkLst>
        </pc:spChg>
        <pc:spChg chg="add mod">
          <ac:chgData name="Nguyen Thi Doan Trang" userId="5e07392c-8206-4969-bb7b-58a2f79de5f8" providerId="ADAL" clId="{1E078C49-83D3-4E15-95F2-00DCF6013386}" dt="2023-05-22T09:50:24.633" v="27413" actId="1076"/>
          <ac:spMkLst>
            <pc:docMk/>
            <pc:sldMk cId="3366409255" sldId="526"/>
            <ac:spMk id="5" creationId="{AACC423E-8C9B-C5CC-5A35-C5904C3ED013}"/>
          </ac:spMkLst>
        </pc:spChg>
        <pc:spChg chg="add mod">
          <ac:chgData name="Nguyen Thi Doan Trang" userId="5e07392c-8206-4969-bb7b-58a2f79de5f8" providerId="ADAL" clId="{1E078C49-83D3-4E15-95F2-00DCF6013386}" dt="2023-05-22T09:50:28.160" v="27414" actId="1076"/>
          <ac:spMkLst>
            <pc:docMk/>
            <pc:sldMk cId="3366409255" sldId="526"/>
            <ac:spMk id="6" creationId="{4FB78FB4-CBD8-C8DA-BA12-298272BF7642}"/>
          </ac:spMkLst>
        </pc:spChg>
        <pc:spChg chg="add del mod">
          <ac:chgData name="Nguyen Thi Doan Trang" userId="5e07392c-8206-4969-bb7b-58a2f79de5f8" providerId="ADAL" clId="{1E078C49-83D3-4E15-95F2-00DCF6013386}" dt="2023-05-17T07:08:49.876" v="14858" actId="478"/>
          <ac:spMkLst>
            <pc:docMk/>
            <pc:sldMk cId="3366409255" sldId="526"/>
            <ac:spMk id="6" creationId="{9041BD8F-22A3-31AA-7B1F-129F6B3B8577}"/>
          </ac:spMkLst>
        </pc:spChg>
        <pc:spChg chg="add mod">
          <ac:chgData name="Nguyen Thi Doan Trang" userId="5e07392c-8206-4969-bb7b-58a2f79de5f8" providerId="ADAL" clId="{1E078C49-83D3-4E15-95F2-00DCF6013386}" dt="2023-04-14T03:29:04.111" v="217"/>
          <ac:spMkLst>
            <pc:docMk/>
            <pc:sldMk cId="3366409255" sldId="526"/>
            <ac:spMk id="8" creationId="{AEBAC34C-34ED-D6CE-6EDA-A464E7C2BA03}"/>
          </ac:spMkLst>
        </pc:spChg>
        <pc:spChg chg="add mod">
          <ac:chgData name="Nguyen Thi Doan Trang" userId="5e07392c-8206-4969-bb7b-58a2f79de5f8" providerId="ADAL" clId="{1E078C49-83D3-4E15-95F2-00DCF6013386}" dt="2023-05-17T09:06:00.610" v="16316" actId="123"/>
          <ac:spMkLst>
            <pc:docMk/>
            <pc:sldMk cId="3366409255" sldId="526"/>
            <ac:spMk id="9" creationId="{DE345C9F-353C-5EF7-D6B3-99B0DFDE0B1A}"/>
          </ac:spMkLst>
        </pc:spChg>
        <pc:spChg chg="add mod">
          <ac:chgData name="Nguyen Thi Doan Trang" userId="5e07392c-8206-4969-bb7b-58a2f79de5f8" providerId="ADAL" clId="{1E078C49-83D3-4E15-95F2-00DCF6013386}" dt="2023-05-17T09:03:18.880" v="16239" actId="14100"/>
          <ac:spMkLst>
            <pc:docMk/>
            <pc:sldMk cId="3366409255" sldId="526"/>
            <ac:spMk id="11" creationId="{663A0984-655C-8C42-427C-5150B8A7A6D7}"/>
          </ac:spMkLst>
        </pc:spChg>
        <pc:spChg chg="add mod">
          <ac:chgData name="Nguyen Thi Doan Trang" userId="5e07392c-8206-4969-bb7b-58a2f79de5f8" providerId="ADAL" clId="{1E078C49-83D3-4E15-95F2-00DCF6013386}" dt="2023-05-17T09:05:48.295" v="16314" actId="123"/>
          <ac:spMkLst>
            <pc:docMk/>
            <pc:sldMk cId="3366409255" sldId="526"/>
            <ac:spMk id="12" creationId="{58807D86-5137-8065-0CD4-FAECE0C488E6}"/>
          </ac:spMkLst>
        </pc:spChg>
        <pc:spChg chg="add mod">
          <ac:chgData name="Nguyen Thi Doan Trang" userId="5e07392c-8206-4969-bb7b-58a2f79de5f8" providerId="ADAL" clId="{1E078C49-83D3-4E15-95F2-00DCF6013386}" dt="2023-04-14T03:29:23.100" v="221"/>
          <ac:spMkLst>
            <pc:docMk/>
            <pc:sldMk cId="3366409255" sldId="526"/>
            <ac:spMk id="14" creationId="{731AF2FA-DB6C-D0BF-92D9-5AC04BC8B670}"/>
          </ac:spMkLst>
        </pc:spChg>
        <pc:spChg chg="add mod">
          <ac:chgData name="Nguyen Thi Doan Trang" userId="5e07392c-8206-4969-bb7b-58a2f79de5f8" providerId="ADAL" clId="{1E078C49-83D3-4E15-95F2-00DCF6013386}" dt="2023-05-17T09:05:57.940" v="16315" actId="123"/>
          <ac:spMkLst>
            <pc:docMk/>
            <pc:sldMk cId="3366409255" sldId="526"/>
            <ac:spMk id="15" creationId="{E21573B1-A8D0-6FE1-5AB9-E81F66DBE0A1}"/>
          </ac:spMkLst>
        </pc:spChg>
        <pc:spChg chg="add del">
          <ac:chgData name="Nguyen Thi Doan Trang" userId="5e07392c-8206-4969-bb7b-58a2f79de5f8" providerId="ADAL" clId="{1E078C49-83D3-4E15-95F2-00DCF6013386}" dt="2023-05-17T07:12:05.870" v="15050" actId="22"/>
          <ac:spMkLst>
            <pc:docMk/>
            <pc:sldMk cId="3366409255" sldId="526"/>
            <ac:spMk id="16" creationId="{22F6E49A-6A81-5AC8-19BE-93555CF0EC5D}"/>
          </ac:spMkLst>
        </pc:spChg>
        <pc:spChg chg="add del">
          <ac:chgData name="Nguyen Thi Doan Trang" userId="5e07392c-8206-4969-bb7b-58a2f79de5f8" providerId="ADAL" clId="{1E078C49-83D3-4E15-95F2-00DCF6013386}" dt="2023-05-17T07:12:44.922" v="15052" actId="22"/>
          <ac:spMkLst>
            <pc:docMk/>
            <pc:sldMk cId="3366409255" sldId="526"/>
            <ac:spMk id="18" creationId="{06612CB5-A4ED-F0D9-CCFF-537FE13D64DF}"/>
          </ac:spMkLst>
        </pc:spChg>
        <pc:spChg chg="add del mod">
          <ac:chgData name="Nguyen Thi Doan Trang" userId="5e07392c-8206-4969-bb7b-58a2f79de5f8" providerId="ADAL" clId="{1E078C49-83D3-4E15-95F2-00DCF6013386}" dt="2023-05-22T09:49:51.168" v="27405" actId="478"/>
          <ac:spMkLst>
            <pc:docMk/>
            <pc:sldMk cId="3366409255" sldId="526"/>
            <ac:spMk id="19" creationId="{4E5BABC1-00D2-580F-9BEF-73B3A2F3AB5B}"/>
          </ac:spMkLst>
        </pc:spChg>
        <pc:spChg chg="mod">
          <ac:chgData name="Nguyen Thi Doan Trang" userId="5e07392c-8206-4969-bb7b-58a2f79de5f8" providerId="ADAL" clId="{1E078C49-83D3-4E15-95F2-00DCF6013386}" dt="2023-05-17T09:01:18.982" v="16226"/>
          <ac:spMkLst>
            <pc:docMk/>
            <pc:sldMk cId="3366409255" sldId="526"/>
            <ac:spMk id="21" creationId="{A2C8FF5B-CB57-9AF7-F1A3-AE51EF880F17}"/>
          </ac:spMkLst>
        </pc:spChg>
        <pc:spChg chg="mod">
          <ac:chgData name="Nguyen Thi Doan Trang" userId="5e07392c-8206-4969-bb7b-58a2f79de5f8" providerId="ADAL" clId="{1E078C49-83D3-4E15-95F2-00DCF6013386}" dt="2023-05-17T09:06:02.622" v="16317" actId="123"/>
          <ac:spMkLst>
            <pc:docMk/>
            <pc:sldMk cId="3366409255" sldId="526"/>
            <ac:spMk id="22" creationId="{08983A8B-2D6C-BD7A-F09F-616255D38383}"/>
          </ac:spMkLst>
        </pc:spChg>
        <pc:grpChg chg="add mod">
          <ac:chgData name="Nguyen Thi Doan Trang" userId="5e07392c-8206-4969-bb7b-58a2f79de5f8" providerId="ADAL" clId="{1E078C49-83D3-4E15-95F2-00DCF6013386}" dt="2023-05-17T09:03:35.843" v="16242" actId="14100"/>
          <ac:grpSpMkLst>
            <pc:docMk/>
            <pc:sldMk cId="3366409255" sldId="526"/>
            <ac:grpSpMk id="7" creationId="{4A203031-28E8-B8C7-224F-C07C89D976A3}"/>
          </ac:grpSpMkLst>
        </pc:grpChg>
        <pc:grpChg chg="add mod">
          <ac:chgData name="Nguyen Thi Doan Trang" userId="5e07392c-8206-4969-bb7b-58a2f79de5f8" providerId="ADAL" clId="{1E078C49-83D3-4E15-95F2-00DCF6013386}" dt="2023-05-17T09:05:38.505" v="16309" actId="14100"/>
          <ac:grpSpMkLst>
            <pc:docMk/>
            <pc:sldMk cId="3366409255" sldId="526"/>
            <ac:grpSpMk id="10" creationId="{43FA3288-F0D6-4AE5-8FF0-53D1D6A369DB}"/>
          </ac:grpSpMkLst>
        </pc:grpChg>
        <pc:grpChg chg="add mod">
          <ac:chgData name="Nguyen Thi Doan Trang" userId="5e07392c-8206-4969-bb7b-58a2f79de5f8" providerId="ADAL" clId="{1E078C49-83D3-4E15-95F2-00DCF6013386}" dt="2023-05-17T09:02:57.655" v="16235" actId="1076"/>
          <ac:grpSpMkLst>
            <pc:docMk/>
            <pc:sldMk cId="3366409255" sldId="526"/>
            <ac:grpSpMk id="13" creationId="{E2CE0177-03F4-E7D8-52BE-C99613BED96A}"/>
          </ac:grpSpMkLst>
        </pc:grpChg>
        <pc:grpChg chg="add mod">
          <ac:chgData name="Nguyen Thi Doan Trang" userId="5e07392c-8206-4969-bb7b-58a2f79de5f8" providerId="ADAL" clId="{1E078C49-83D3-4E15-95F2-00DCF6013386}" dt="2023-05-17T09:03:39.291" v="16243" actId="1076"/>
          <ac:grpSpMkLst>
            <pc:docMk/>
            <pc:sldMk cId="3366409255" sldId="526"/>
            <ac:grpSpMk id="20" creationId="{FF6B62B0-A101-6665-9C40-E0CCD4F26ED4}"/>
          </ac:grpSpMkLst>
        </pc:grpChg>
      </pc:sldChg>
      <pc:sldChg chg="addSp delSp modSp new del mod">
        <pc:chgData name="Nguyen Thi Doan Trang" userId="5e07392c-8206-4969-bb7b-58a2f79de5f8" providerId="ADAL" clId="{1E078C49-83D3-4E15-95F2-00DCF6013386}" dt="2023-04-14T04:34:42.915" v="578" actId="47"/>
        <pc:sldMkLst>
          <pc:docMk/>
          <pc:sldMk cId="237304537" sldId="527"/>
        </pc:sldMkLst>
        <pc:spChg chg="del">
          <ac:chgData name="Nguyen Thi Doan Trang" userId="5e07392c-8206-4969-bb7b-58a2f79de5f8" providerId="ADAL" clId="{1E078C49-83D3-4E15-95F2-00DCF6013386}" dt="2023-04-14T04:33:18.041" v="563" actId="478"/>
          <ac:spMkLst>
            <pc:docMk/>
            <pc:sldMk cId="237304537" sldId="527"/>
            <ac:spMk id="2" creationId="{B42A77EE-9046-DFED-EB12-481FCE3DA21B}"/>
          </ac:spMkLst>
        </pc:spChg>
        <pc:spChg chg="del">
          <ac:chgData name="Nguyen Thi Doan Trang" userId="5e07392c-8206-4969-bb7b-58a2f79de5f8" providerId="ADAL" clId="{1E078C49-83D3-4E15-95F2-00DCF6013386}" dt="2023-04-14T04:33:19.424" v="564" actId="478"/>
          <ac:spMkLst>
            <pc:docMk/>
            <pc:sldMk cId="237304537" sldId="527"/>
            <ac:spMk id="3" creationId="{98340DC4-C1A4-8E75-4EB6-5BD46A7ECB23}"/>
          </ac:spMkLst>
        </pc:spChg>
        <pc:spChg chg="add mod">
          <ac:chgData name="Nguyen Thi Doan Trang" userId="5e07392c-8206-4969-bb7b-58a2f79de5f8" providerId="ADAL" clId="{1E078C49-83D3-4E15-95F2-00DCF6013386}" dt="2023-04-14T04:33:28.860" v="566"/>
          <ac:spMkLst>
            <pc:docMk/>
            <pc:sldMk cId="237304537" sldId="527"/>
            <ac:spMk id="6" creationId="{8301E96C-A780-7B45-DE59-9CCD8E7DF2A1}"/>
          </ac:spMkLst>
        </pc:spChg>
        <pc:spChg chg="add mod">
          <ac:chgData name="Nguyen Thi Doan Trang" userId="5e07392c-8206-4969-bb7b-58a2f79de5f8" providerId="ADAL" clId="{1E078C49-83D3-4E15-95F2-00DCF6013386}" dt="2023-04-14T04:33:28.860" v="566"/>
          <ac:spMkLst>
            <pc:docMk/>
            <pc:sldMk cId="237304537" sldId="527"/>
            <ac:spMk id="7" creationId="{BBF3B5CF-5549-E185-2671-1DF837692166}"/>
          </ac:spMkLst>
        </pc:spChg>
        <pc:spChg chg="add mod">
          <ac:chgData name="Nguyen Thi Doan Trang" userId="5e07392c-8206-4969-bb7b-58a2f79de5f8" providerId="ADAL" clId="{1E078C49-83D3-4E15-95F2-00DCF6013386}" dt="2023-04-14T04:34:31.054" v="575" actId="1076"/>
          <ac:spMkLst>
            <pc:docMk/>
            <pc:sldMk cId="237304537" sldId="527"/>
            <ac:spMk id="8" creationId="{AB13630A-31FB-EE1B-E31A-88D1015608EC}"/>
          </ac:spMkLst>
        </pc:spChg>
        <pc:grpChg chg="add del mod">
          <ac:chgData name="Nguyen Thi Doan Trang" userId="5e07392c-8206-4969-bb7b-58a2f79de5f8" providerId="ADAL" clId="{1E078C49-83D3-4E15-95F2-00DCF6013386}" dt="2023-04-14T04:34:28.815" v="574" actId="478"/>
          <ac:grpSpMkLst>
            <pc:docMk/>
            <pc:sldMk cId="237304537" sldId="527"/>
            <ac:grpSpMk id="5" creationId="{0A18550A-B409-CEF8-D0AF-99096F510752}"/>
          </ac:grpSpMkLst>
        </pc:grpChg>
        <pc:graphicFrameChg chg="add mod">
          <ac:chgData name="Nguyen Thi Doan Trang" userId="5e07392c-8206-4969-bb7b-58a2f79de5f8" providerId="ADAL" clId="{1E078C49-83D3-4E15-95F2-00DCF6013386}" dt="2023-04-14T04:34:40.860" v="577"/>
          <ac:graphicFrameMkLst>
            <pc:docMk/>
            <pc:sldMk cId="237304537" sldId="527"/>
            <ac:graphicFrameMk id="4" creationId="{6DF00D0D-AA4D-51FF-5AF4-26BCE79A1CD1}"/>
          </ac:graphicFrameMkLst>
        </pc:graphicFrameChg>
        <pc:picChg chg="add mod">
          <ac:chgData name="Nguyen Thi Doan Trang" userId="5e07392c-8206-4969-bb7b-58a2f79de5f8" providerId="ADAL" clId="{1E078C49-83D3-4E15-95F2-00DCF6013386}" dt="2023-04-14T04:34:33.386" v="576" actId="1076"/>
          <ac:picMkLst>
            <pc:docMk/>
            <pc:sldMk cId="237304537" sldId="527"/>
            <ac:picMk id="10" creationId="{1C1D82D6-0484-52D8-8D02-685C2798A921}"/>
          </ac:picMkLst>
        </pc:picChg>
      </pc:sldChg>
      <pc:sldChg chg="addSp delSp modSp new mod">
        <pc:chgData name="Nguyen Thi Doan Trang" userId="5e07392c-8206-4969-bb7b-58a2f79de5f8" providerId="ADAL" clId="{1E078C49-83D3-4E15-95F2-00DCF6013386}" dt="2023-05-18T09:20:22.686" v="26383" actId="20577"/>
        <pc:sldMkLst>
          <pc:docMk/>
          <pc:sldMk cId="387584755" sldId="527"/>
        </pc:sldMkLst>
        <pc:spChg chg="del">
          <ac:chgData name="Nguyen Thi Doan Trang" userId="5e07392c-8206-4969-bb7b-58a2f79de5f8" providerId="ADAL" clId="{1E078C49-83D3-4E15-95F2-00DCF6013386}" dt="2023-04-17T08:19:45.419" v="1788" actId="478"/>
          <ac:spMkLst>
            <pc:docMk/>
            <pc:sldMk cId="387584755" sldId="527"/>
            <ac:spMk id="2" creationId="{4504292D-D9DF-B906-E4E5-958AAF88974D}"/>
          </ac:spMkLst>
        </pc:spChg>
        <pc:spChg chg="del">
          <ac:chgData name="Nguyen Thi Doan Trang" userId="5e07392c-8206-4969-bb7b-58a2f79de5f8" providerId="ADAL" clId="{1E078C49-83D3-4E15-95F2-00DCF6013386}" dt="2023-04-17T08:19:47.273" v="1789" actId="478"/>
          <ac:spMkLst>
            <pc:docMk/>
            <pc:sldMk cId="387584755" sldId="527"/>
            <ac:spMk id="3" creationId="{71140B91-E89D-4B1E-5976-ACC68E634E0E}"/>
          </ac:spMkLst>
        </pc:spChg>
        <pc:spChg chg="add del mod">
          <ac:chgData name="Nguyen Thi Doan Trang" userId="5e07392c-8206-4969-bb7b-58a2f79de5f8" providerId="ADAL" clId="{1E078C49-83D3-4E15-95F2-00DCF6013386}" dt="2023-05-18T09:20:22.686" v="26383" actId="20577"/>
          <ac:spMkLst>
            <pc:docMk/>
            <pc:sldMk cId="387584755" sldId="527"/>
            <ac:spMk id="4" creationId="{E1CF3248-FA44-80CB-10F5-530ED75F84FA}"/>
          </ac:spMkLst>
        </pc:spChg>
      </pc:sldChg>
      <pc:sldChg chg="new del">
        <pc:chgData name="Nguyen Thi Doan Trang" userId="5e07392c-8206-4969-bb7b-58a2f79de5f8" providerId="ADAL" clId="{1E078C49-83D3-4E15-95F2-00DCF6013386}" dt="2023-04-17T08:31:07.851" v="2219" actId="680"/>
        <pc:sldMkLst>
          <pc:docMk/>
          <pc:sldMk cId="323577158" sldId="528"/>
        </pc:sldMkLst>
      </pc:sldChg>
      <pc:sldChg chg="addSp delSp modSp new del mod">
        <pc:chgData name="Nguyen Thi Doan Trang" userId="5e07392c-8206-4969-bb7b-58a2f79de5f8" providerId="ADAL" clId="{1E078C49-83D3-4E15-95F2-00DCF6013386}" dt="2023-04-17T08:31:02.342" v="2217" actId="2696"/>
        <pc:sldMkLst>
          <pc:docMk/>
          <pc:sldMk cId="1379888078" sldId="528"/>
        </pc:sldMkLst>
        <pc:spChg chg="del">
          <ac:chgData name="Nguyen Thi Doan Trang" userId="5e07392c-8206-4969-bb7b-58a2f79de5f8" providerId="ADAL" clId="{1E078C49-83D3-4E15-95F2-00DCF6013386}" dt="2023-04-17T08:28:54.994" v="2186" actId="478"/>
          <ac:spMkLst>
            <pc:docMk/>
            <pc:sldMk cId="1379888078" sldId="528"/>
            <ac:spMk id="2" creationId="{42C78536-C909-22BC-90FB-E3516DF50173}"/>
          </ac:spMkLst>
        </pc:spChg>
        <pc:spChg chg="del">
          <ac:chgData name="Nguyen Thi Doan Trang" userId="5e07392c-8206-4969-bb7b-58a2f79de5f8" providerId="ADAL" clId="{1E078C49-83D3-4E15-95F2-00DCF6013386}" dt="2023-04-17T08:28:54.042" v="2185" actId="478"/>
          <ac:spMkLst>
            <pc:docMk/>
            <pc:sldMk cId="1379888078" sldId="528"/>
            <ac:spMk id="3" creationId="{ADC4A01E-63A7-8E5B-7E6B-20CF97BF143E}"/>
          </ac:spMkLst>
        </pc:spChg>
        <pc:spChg chg="add del mod">
          <ac:chgData name="Nguyen Thi Doan Trang" userId="5e07392c-8206-4969-bb7b-58a2f79de5f8" providerId="ADAL" clId="{1E078C49-83D3-4E15-95F2-00DCF6013386}" dt="2023-04-17T08:29:25.290" v="2191"/>
          <ac:spMkLst>
            <pc:docMk/>
            <pc:sldMk cId="1379888078" sldId="528"/>
            <ac:spMk id="4" creationId="{C7B59BE8-46C3-A957-6816-7EDA46856C33}"/>
          </ac:spMkLst>
        </pc:spChg>
        <pc:spChg chg="add mod">
          <ac:chgData name="Nguyen Thi Doan Trang" userId="5e07392c-8206-4969-bb7b-58a2f79de5f8" providerId="ADAL" clId="{1E078C49-83D3-4E15-95F2-00DCF6013386}" dt="2023-04-17T08:30:41.105" v="2216" actId="14100"/>
          <ac:spMkLst>
            <pc:docMk/>
            <pc:sldMk cId="1379888078" sldId="528"/>
            <ac:spMk id="6" creationId="{31DDDA9E-DE81-9B42-9860-060DC2697C7F}"/>
          </ac:spMkLst>
        </pc:spChg>
        <pc:picChg chg="add del mod">
          <ac:chgData name="Nguyen Thi Doan Trang" userId="5e07392c-8206-4969-bb7b-58a2f79de5f8" providerId="ADAL" clId="{1E078C49-83D3-4E15-95F2-00DCF6013386}" dt="2023-04-17T08:30:18.217" v="2197" actId="478"/>
          <ac:picMkLst>
            <pc:docMk/>
            <pc:sldMk cId="1379888078" sldId="528"/>
            <ac:picMk id="5" creationId="{EC1F579D-B286-309B-C27D-48FBF69488AB}"/>
          </ac:picMkLst>
        </pc:picChg>
      </pc:sldChg>
      <pc:sldChg chg="new del">
        <pc:chgData name="Nguyen Thi Doan Trang" userId="5e07392c-8206-4969-bb7b-58a2f79de5f8" providerId="ADAL" clId="{1E078C49-83D3-4E15-95F2-00DCF6013386}" dt="2023-04-17T08:31:11.908" v="2221" actId="680"/>
        <pc:sldMkLst>
          <pc:docMk/>
          <pc:sldMk cId="2872830394" sldId="528"/>
        </pc:sldMkLst>
      </pc:sldChg>
      <pc:sldChg chg="delSp new del mod">
        <pc:chgData name="Nguyen Thi Doan Trang" userId="5e07392c-8206-4969-bb7b-58a2f79de5f8" providerId="ADAL" clId="{1E078C49-83D3-4E15-95F2-00DCF6013386}" dt="2023-04-17T08:31:28.413" v="2228" actId="47"/>
        <pc:sldMkLst>
          <pc:docMk/>
          <pc:sldMk cId="3843252483" sldId="528"/>
        </pc:sldMkLst>
        <pc:spChg chg="del">
          <ac:chgData name="Nguyen Thi Doan Trang" userId="5e07392c-8206-4969-bb7b-58a2f79de5f8" providerId="ADAL" clId="{1E078C49-83D3-4E15-95F2-00DCF6013386}" dt="2023-04-17T08:31:16.587" v="2224" actId="478"/>
          <ac:spMkLst>
            <pc:docMk/>
            <pc:sldMk cId="3843252483" sldId="528"/>
            <ac:spMk id="2" creationId="{08A4E0A1-8B65-1D49-276C-610712D1A99E}"/>
          </ac:spMkLst>
        </pc:spChg>
        <pc:spChg chg="del">
          <ac:chgData name="Nguyen Thi Doan Trang" userId="5e07392c-8206-4969-bb7b-58a2f79de5f8" providerId="ADAL" clId="{1E078C49-83D3-4E15-95F2-00DCF6013386}" dt="2023-04-17T08:31:15.706" v="2223" actId="478"/>
          <ac:spMkLst>
            <pc:docMk/>
            <pc:sldMk cId="3843252483" sldId="528"/>
            <ac:spMk id="3" creationId="{DC50B2B6-379A-5837-32F5-DE6DDF8AEA2B}"/>
          </ac:spMkLst>
        </pc:spChg>
      </pc:sldChg>
      <pc:sldChg chg="addSp delSp modSp add mod">
        <pc:chgData name="Nguyen Thi Doan Trang" userId="5e07392c-8206-4969-bb7b-58a2f79de5f8" providerId="ADAL" clId="{1E078C49-83D3-4E15-95F2-00DCF6013386}" dt="2023-05-18T09:28:05.525" v="26471" actId="20577"/>
        <pc:sldMkLst>
          <pc:docMk/>
          <pc:sldMk cId="2185590936" sldId="529"/>
        </pc:sldMkLst>
        <pc:spChg chg="add mod">
          <ac:chgData name="Nguyen Thi Doan Trang" userId="5e07392c-8206-4969-bb7b-58a2f79de5f8" providerId="ADAL" clId="{1E078C49-83D3-4E15-95F2-00DCF6013386}" dt="2023-05-18T08:03:01.957" v="24898" actId="21"/>
          <ac:spMkLst>
            <pc:docMk/>
            <pc:sldMk cId="2185590936" sldId="529"/>
            <ac:spMk id="3" creationId="{A5D3D2CD-5A06-52F3-7307-ABBF13C9A6EF}"/>
          </ac:spMkLst>
        </pc:spChg>
        <pc:spChg chg="mod">
          <ac:chgData name="Nguyen Thi Doan Trang" userId="5e07392c-8206-4969-bb7b-58a2f79de5f8" providerId="ADAL" clId="{1E078C49-83D3-4E15-95F2-00DCF6013386}" dt="2023-05-18T09:28:05.525" v="26471" actId="20577"/>
          <ac:spMkLst>
            <pc:docMk/>
            <pc:sldMk cId="2185590936" sldId="529"/>
            <ac:spMk id="6" creationId="{31DDDA9E-DE81-9B42-9860-060DC2697C7F}"/>
          </ac:spMkLst>
        </pc:spChg>
        <pc:picChg chg="add del">
          <ac:chgData name="Nguyen Thi Doan Trang" userId="5e07392c-8206-4969-bb7b-58a2f79de5f8" providerId="ADAL" clId="{1E078C49-83D3-4E15-95F2-00DCF6013386}" dt="2023-04-17T08:32:19.927" v="2230"/>
          <ac:picMkLst>
            <pc:docMk/>
            <pc:sldMk cId="2185590936" sldId="529"/>
            <ac:picMk id="2" creationId="{C0FBF25E-4244-A5F9-7D20-0B856D46CF37}"/>
          </ac:picMkLst>
        </pc:picChg>
      </pc:sldChg>
      <pc:sldChg chg="addSp delSp modSp new mod">
        <pc:chgData name="Nguyen Thi Doan Trang" userId="5e07392c-8206-4969-bb7b-58a2f79de5f8" providerId="ADAL" clId="{1E078C49-83D3-4E15-95F2-00DCF6013386}" dt="2023-05-18T08:04:05.488" v="24907" actId="20577"/>
        <pc:sldMkLst>
          <pc:docMk/>
          <pc:sldMk cId="2254506476" sldId="530"/>
        </pc:sldMkLst>
        <pc:spChg chg="del">
          <ac:chgData name="Nguyen Thi Doan Trang" userId="5e07392c-8206-4969-bb7b-58a2f79de5f8" providerId="ADAL" clId="{1E078C49-83D3-4E15-95F2-00DCF6013386}" dt="2023-04-17T08:44:41.457" v="3126" actId="478"/>
          <ac:spMkLst>
            <pc:docMk/>
            <pc:sldMk cId="2254506476" sldId="530"/>
            <ac:spMk id="2" creationId="{2FE8CA24-9B6B-8741-4515-B1D402A4CC81}"/>
          </ac:spMkLst>
        </pc:spChg>
        <pc:spChg chg="del">
          <ac:chgData name="Nguyen Thi Doan Trang" userId="5e07392c-8206-4969-bb7b-58a2f79de5f8" providerId="ADAL" clId="{1E078C49-83D3-4E15-95F2-00DCF6013386}" dt="2023-04-17T08:44:40.587" v="3125" actId="478"/>
          <ac:spMkLst>
            <pc:docMk/>
            <pc:sldMk cId="2254506476" sldId="530"/>
            <ac:spMk id="3" creationId="{22D65383-757A-64FD-BC57-9D16D509AFFE}"/>
          </ac:spMkLst>
        </pc:spChg>
        <pc:spChg chg="add mod">
          <ac:chgData name="Nguyen Thi Doan Trang" userId="5e07392c-8206-4969-bb7b-58a2f79de5f8" providerId="ADAL" clId="{1E078C49-83D3-4E15-95F2-00DCF6013386}" dt="2023-05-18T08:04:05.488" v="24907" actId="20577"/>
          <ac:spMkLst>
            <pc:docMk/>
            <pc:sldMk cId="2254506476" sldId="530"/>
            <ac:spMk id="4" creationId="{B331CD18-B726-E2FE-BD4D-ADEB0B41F655}"/>
          </ac:spMkLst>
        </pc:spChg>
      </pc:sldChg>
      <pc:sldChg chg="addSp delSp modSp new del mod">
        <pc:chgData name="Nguyen Thi Doan Trang" userId="5e07392c-8206-4969-bb7b-58a2f79de5f8" providerId="ADAL" clId="{1E078C49-83D3-4E15-95F2-00DCF6013386}" dt="2023-05-16T08:54:32.860" v="14722" actId="47"/>
        <pc:sldMkLst>
          <pc:docMk/>
          <pc:sldMk cId="2033340758" sldId="531"/>
        </pc:sldMkLst>
        <pc:spChg chg="del">
          <ac:chgData name="Nguyen Thi Doan Trang" userId="5e07392c-8206-4969-bb7b-58a2f79de5f8" providerId="ADAL" clId="{1E078C49-83D3-4E15-95F2-00DCF6013386}" dt="2023-04-17T08:57:06.008" v="3769" actId="478"/>
          <ac:spMkLst>
            <pc:docMk/>
            <pc:sldMk cId="2033340758" sldId="531"/>
            <ac:spMk id="2" creationId="{1EDC032F-0AC2-704E-F9DE-66DBCF291AA4}"/>
          </ac:spMkLst>
        </pc:spChg>
        <pc:spChg chg="del">
          <ac:chgData name="Nguyen Thi Doan Trang" userId="5e07392c-8206-4969-bb7b-58a2f79de5f8" providerId="ADAL" clId="{1E078C49-83D3-4E15-95F2-00DCF6013386}" dt="2023-04-17T08:57:07.978" v="3770" actId="478"/>
          <ac:spMkLst>
            <pc:docMk/>
            <pc:sldMk cId="2033340758" sldId="531"/>
            <ac:spMk id="3" creationId="{D82AE4F1-12CD-EE33-6EA9-35073CF157A9}"/>
          </ac:spMkLst>
        </pc:spChg>
        <pc:spChg chg="add del mod">
          <ac:chgData name="Nguyen Thi Doan Trang" userId="5e07392c-8206-4969-bb7b-58a2f79de5f8" providerId="ADAL" clId="{1E078C49-83D3-4E15-95F2-00DCF6013386}" dt="2023-04-17T09:01:10.726" v="3833" actId="21"/>
          <ac:spMkLst>
            <pc:docMk/>
            <pc:sldMk cId="2033340758" sldId="531"/>
            <ac:spMk id="4" creationId="{081E9F5A-EED9-B624-FB95-6B6DEB6018D8}"/>
          </ac:spMkLst>
        </pc:spChg>
        <pc:spChg chg="add del mod">
          <ac:chgData name="Nguyen Thi Doan Trang" userId="5e07392c-8206-4969-bb7b-58a2f79de5f8" providerId="ADAL" clId="{1E078C49-83D3-4E15-95F2-00DCF6013386}" dt="2023-04-17T09:15:02.691" v="4078" actId="478"/>
          <ac:spMkLst>
            <pc:docMk/>
            <pc:sldMk cId="2033340758" sldId="531"/>
            <ac:spMk id="6" creationId="{9B0525F1-6DAA-DF37-1442-1693301B0A6F}"/>
          </ac:spMkLst>
        </pc:spChg>
        <pc:spChg chg="add mod">
          <ac:chgData name="Nguyen Thi Doan Trang" userId="5e07392c-8206-4969-bb7b-58a2f79de5f8" providerId="ADAL" clId="{1E078C49-83D3-4E15-95F2-00DCF6013386}" dt="2023-05-16T08:53:40.839" v="14713" actId="13926"/>
          <ac:spMkLst>
            <pc:docMk/>
            <pc:sldMk cId="2033340758" sldId="531"/>
            <ac:spMk id="7" creationId="{56B4AEF8-C913-CB6F-F236-A4F3CACF6F86}"/>
          </ac:spMkLst>
        </pc:spChg>
      </pc:sldChg>
      <pc:sldChg chg="addSp delSp modSp new del mod">
        <pc:chgData name="Nguyen Thi Doan Trang" userId="5e07392c-8206-4969-bb7b-58a2f79de5f8" providerId="ADAL" clId="{1E078C49-83D3-4E15-95F2-00DCF6013386}" dt="2023-05-16T08:55:30.813" v="14732" actId="47"/>
        <pc:sldMkLst>
          <pc:docMk/>
          <pc:sldMk cId="3780850143" sldId="532"/>
        </pc:sldMkLst>
        <pc:spChg chg="del">
          <ac:chgData name="Nguyen Thi Doan Trang" userId="5e07392c-8206-4969-bb7b-58a2f79de5f8" providerId="ADAL" clId="{1E078C49-83D3-4E15-95F2-00DCF6013386}" dt="2023-04-17T09:15:41.288" v="4083" actId="478"/>
          <ac:spMkLst>
            <pc:docMk/>
            <pc:sldMk cId="3780850143" sldId="532"/>
            <ac:spMk id="2" creationId="{656FFA87-F35E-CB50-F798-4BFB01E1F028}"/>
          </ac:spMkLst>
        </pc:spChg>
        <pc:spChg chg="del">
          <ac:chgData name="Nguyen Thi Doan Trang" userId="5e07392c-8206-4969-bb7b-58a2f79de5f8" providerId="ADAL" clId="{1E078C49-83D3-4E15-95F2-00DCF6013386}" dt="2023-04-17T09:15:42.874" v="4084" actId="478"/>
          <ac:spMkLst>
            <pc:docMk/>
            <pc:sldMk cId="3780850143" sldId="532"/>
            <ac:spMk id="3" creationId="{7F26DBF7-48EB-9050-E56D-D266CA6C72CD}"/>
          </ac:spMkLst>
        </pc:spChg>
        <pc:spChg chg="add mod">
          <ac:chgData name="Nguyen Thi Doan Trang" userId="5e07392c-8206-4969-bb7b-58a2f79de5f8" providerId="ADAL" clId="{1E078C49-83D3-4E15-95F2-00DCF6013386}" dt="2023-05-16T08:54:40.855" v="14723" actId="1076"/>
          <ac:spMkLst>
            <pc:docMk/>
            <pc:sldMk cId="3780850143" sldId="532"/>
            <ac:spMk id="4" creationId="{4444E896-A4E6-15FA-3E57-90CCABBE06B0}"/>
          </ac:spMkLst>
        </pc:spChg>
      </pc:sldChg>
      <pc:sldChg chg="addSp delSp modSp new del mod">
        <pc:chgData name="Nguyen Thi Doan Trang" userId="5e07392c-8206-4969-bb7b-58a2f79de5f8" providerId="ADAL" clId="{1E078C49-83D3-4E15-95F2-00DCF6013386}" dt="2023-05-18T06:39:54.637" v="22598" actId="2696"/>
        <pc:sldMkLst>
          <pc:docMk/>
          <pc:sldMk cId="500364195" sldId="533"/>
        </pc:sldMkLst>
        <pc:spChg chg="del">
          <ac:chgData name="Nguyen Thi Doan Trang" userId="5e07392c-8206-4969-bb7b-58a2f79de5f8" providerId="ADAL" clId="{1E078C49-83D3-4E15-95F2-00DCF6013386}" dt="2023-04-17T09:16:45.402" v="4094" actId="478"/>
          <ac:spMkLst>
            <pc:docMk/>
            <pc:sldMk cId="500364195" sldId="533"/>
            <ac:spMk id="2" creationId="{065AE03B-4304-0540-2A5C-F1E28EDB7632}"/>
          </ac:spMkLst>
        </pc:spChg>
        <pc:spChg chg="del">
          <ac:chgData name="Nguyen Thi Doan Trang" userId="5e07392c-8206-4969-bb7b-58a2f79de5f8" providerId="ADAL" clId="{1E078C49-83D3-4E15-95F2-00DCF6013386}" dt="2023-04-17T09:16:46.906" v="4095" actId="478"/>
          <ac:spMkLst>
            <pc:docMk/>
            <pc:sldMk cId="500364195" sldId="533"/>
            <ac:spMk id="3" creationId="{564752EC-4566-B595-B9CF-68EED8078E3E}"/>
          </ac:spMkLst>
        </pc:spChg>
        <pc:spChg chg="add mod">
          <ac:chgData name="Nguyen Thi Doan Trang" userId="5e07392c-8206-4969-bb7b-58a2f79de5f8" providerId="ADAL" clId="{1E078C49-83D3-4E15-95F2-00DCF6013386}" dt="2023-05-16T08:55:52.730" v="14736" actId="20577"/>
          <ac:spMkLst>
            <pc:docMk/>
            <pc:sldMk cId="500364195" sldId="533"/>
            <ac:spMk id="5" creationId="{A0C17F59-878B-A6DF-A728-5CCE4EBB3E94}"/>
          </ac:spMkLst>
        </pc:spChg>
      </pc:sldChg>
      <pc:sldChg chg="modSp add mod">
        <pc:chgData name="Nguyen Thi Doan Trang" userId="5e07392c-8206-4969-bb7b-58a2f79de5f8" providerId="ADAL" clId="{1E078C49-83D3-4E15-95F2-00DCF6013386}" dt="2023-05-18T09:27:37.387" v="26464" actId="20577"/>
        <pc:sldMkLst>
          <pc:docMk/>
          <pc:sldMk cId="4232440141" sldId="533"/>
        </pc:sldMkLst>
        <pc:spChg chg="mod">
          <ac:chgData name="Nguyen Thi Doan Trang" userId="5e07392c-8206-4969-bb7b-58a2f79de5f8" providerId="ADAL" clId="{1E078C49-83D3-4E15-95F2-00DCF6013386}" dt="2023-05-18T09:27:37.387" v="26464" actId="20577"/>
          <ac:spMkLst>
            <pc:docMk/>
            <pc:sldMk cId="4232440141" sldId="533"/>
            <ac:spMk id="5" creationId="{A0C17F59-878B-A6DF-A728-5CCE4EBB3E94}"/>
          </ac:spMkLst>
        </pc:spChg>
      </pc:sldChg>
      <pc:sldChg chg="addSp delSp modSp new mod">
        <pc:chgData name="Nguyen Thi Doan Trang" userId="5e07392c-8206-4969-bb7b-58a2f79de5f8" providerId="ADAL" clId="{1E078C49-83D3-4E15-95F2-00DCF6013386}" dt="2023-05-18T09:27:47.348" v="26466" actId="20577"/>
        <pc:sldMkLst>
          <pc:docMk/>
          <pc:sldMk cId="1003929524" sldId="534"/>
        </pc:sldMkLst>
        <pc:spChg chg="del">
          <ac:chgData name="Nguyen Thi Doan Trang" userId="5e07392c-8206-4969-bb7b-58a2f79de5f8" providerId="ADAL" clId="{1E078C49-83D3-4E15-95F2-00DCF6013386}" dt="2023-04-17T09:31:27.977" v="4181" actId="478"/>
          <ac:spMkLst>
            <pc:docMk/>
            <pc:sldMk cId="1003929524" sldId="534"/>
            <ac:spMk id="2" creationId="{A76060FE-F418-948F-C875-7552C3B72237}"/>
          </ac:spMkLst>
        </pc:spChg>
        <pc:spChg chg="add del mod">
          <ac:chgData name="Nguyen Thi Doan Trang" userId="5e07392c-8206-4969-bb7b-58a2f79de5f8" providerId="ADAL" clId="{1E078C49-83D3-4E15-95F2-00DCF6013386}" dt="2023-05-18T07:37:54.272" v="24424" actId="478"/>
          <ac:spMkLst>
            <pc:docMk/>
            <pc:sldMk cId="1003929524" sldId="534"/>
            <ac:spMk id="3" creationId="{0A363A2A-88C6-59C0-4951-E2C040D5A07D}"/>
          </ac:spMkLst>
        </pc:spChg>
        <pc:spChg chg="del">
          <ac:chgData name="Nguyen Thi Doan Trang" userId="5e07392c-8206-4969-bb7b-58a2f79de5f8" providerId="ADAL" clId="{1E078C49-83D3-4E15-95F2-00DCF6013386}" dt="2023-04-17T09:31:29.882" v="4182" actId="478"/>
          <ac:spMkLst>
            <pc:docMk/>
            <pc:sldMk cId="1003929524" sldId="534"/>
            <ac:spMk id="3" creationId="{C5B051FB-5409-4DBB-6662-D36973FB1255}"/>
          </ac:spMkLst>
        </pc:spChg>
        <pc:spChg chg="add mod">
          <ac:chgData name="Nguyen Thi Doan Trang" userId="5e07392c-8206-4969-bb7b-58a2f79de5f8" providerId="ADAL" clId="{1E078C49-83D3-4E15-95F2-00DCF6013386}" dt="2023-05-18T09:27:47.348" v="26466" actId="20577"/>
          <ac:spMkLst>
            <pc:docMk/>
            <pc:sldMk cId="1003929524" sldId="534"/>
            <ac:spMk id="4" creationId="{3C6D17A7-3F96-EF54-4740-287774DF4E2C}"/>
          </ac:spMkLst>
        </pc:spChg>
        <pc:spChg chg="add del mod">
          <ac:chgData name="Nguyen Thi Doan Trang" userId="5e07392c-8206-4969-bb7b-58a2f79de5f8" providerId="ADAL" clId="{1E078C49-83D3-4E15-95F2-00DCF6013386}" dt="2023-05-18T07:38:03.868" v="24426" actId="478"/>
          <ac:spMkLst>
            <pc:docMk/>
            <pc:sldMk cId="1003929524" sldId="534"/>
            <ac:spMk id="7" creationId="{F25C7E24-2BA5-1454-9C83-637B6C934AB8}"/>
          </ac:spMkLst>
        </pc:spChg>
        <pc:graphicFrameChg chg="add del mod">
          <ac:chgData name="Nguyen Thi Doan Trang" userId="5e07392c-8206-4969-bb7b-58a2f79de5f8" providerId="ADAL" clId="{1E078C49-83D3-4E15-95F2-00DCF6013386}" dt="2023-05-18T07:38:00.774" v="24425" actId="478"/>
          <ac:graphicFrameMkLst>
            <pc:docMk/>
            <pc:sldMk cId="1003929524" sldId="534"/>
            <ac:graphicFrameMk id="5" creationId="{545BBD57-1FB5-1ACB-8876-74CA2F065D08}"/>
          </ac:graphicFrameMkLst>
        </pc:graphicFrameChg>
      </pc:sldChg>
      <pc:sldChg chg="addSp delSp modSp new del mod">
        <pc:chgData name="Nguyen Thi Doan Trang" userId="5e07392c-8206-4969-bb7b-58a2f79de5f8" providerId="ADAL" clId="{1E078C49-83D3-4E15-95F2-00DCF6013386}" dt="2023-05-18T08:10:33.640" v="25028" actId="47"/>
        <pc:sldMkLst>
          <pc:docMk/>
          <pc:sldMk cId="3073131940" sldId="535"/>
        </pc:sldMkLst>
        <pc:spChg chg="del">
          <ac:chgData name="Nguyen Thi Doan Trang" userId="5e07392c-8206-4969-bb7b-58a2f79de5f8" providerId="ADAL" clId="{1E078C49-83D3-4E15-95F2-00DCF6013386}" dt="2023-05-04T02:29:18.215" v="4300" actId="478"/>
          <ac:spMkLst>
            <pc:docMk/>
            <pc:sldMk cId="3073131940" sldId="535"/>
            <ac:spMk id="2" creationId="{A69819B3-D1E8-A225-D2AD-D8AFF0B304BF}"/>
          </ac:spMkLst>
        </pc:spChg>
        <pc:spChg chg="del">
          <ac:chgData name="Nguyen Thi Doan Trang" userId="5e07392c-8206-4969-bb7b-58a2f79de5f8" providerId="ADAL" clId="{1E078C49-83D3-4E15-95F2-00DCF6013386}" dt="2023-05-04T02:29:20.512" v="4301" actId="478"/>
          <ac:spMkLst>
            <pc:docMk/>
            <pc:sldMk cId="3073131940" sldId="535"/>
            <ac:spMk id="3" creationId="{75720962-0A47-A28F-1FCA-7FD302471E34}"/>
          </ac:spMkLst>
        </pc:spChg>
        <pc:spChg chg="add mod">
          <ac:chgData name="Nguyen Thi Doan Trang" userId="5e07392c-8206-4969-bb7b-58a2f79de5f8" providerId="ADAL" clId="{1E078C49-83D3-4E15-95F2-00DCF6013386}" dt="2023-05-04T02:33:41.404" v="4350" actId="20577"/>
          <ac:spMkLst>
            <pc:docMk/>
            <pc:sldMk cId="3073131940" sldId="535"/>
            <ac:spMk id="4" creationId="{420837F6-4173-1389-F5A2-8956573DF4BE}"/>
          </ac:spMkLst>
        </pc:spChg>
        <pc:spChg chg="add mod">
          <ac:chgData name="Nguyen Thi Doan Trang" userId="5e07392c-8206-4969-bb7b-58a2f79de5f8" providerId="ADAL" clId="{1E078C49-83D3-4E15-95F2-00DCF6013386}" dt="2023-05-04T02:35:19.821" v="4371" actId="1076"/>
          <ac:spMkLst>
            <pc:docMk/>
            <pc:sldMk cId="3073131940" sldId="535"/>
            <ac:spMk id="5" creationId="{F55B8CE5-348A-F59B-1F41-FD0A59E0109B}"/>
          </ac:spMkLst>
        </pc:spChg>
        <pc:spChg chg="add del mod">
          <ac:chgData name="Nguyen Thi Doan Trang" userId="5e07392c-8206-4969-bb7b-58a2f79de5f8" providerId="ADAL" clId="{1E078C49-83D3-4E15-95F2-00DCF6013386}" dt="2023-05-04T02:32:03.352" v="4337" actId="478"/>
          <ac:spMkLst>
            <pc:docMk/>
            <pc:sldMk cId="3073131940" sldId="535"/>
            <ac:spMk id="7" creationId="{D1F18372-FE59-4F9D-D5F9-B5BD4D2E5549}"/>
          </ac:spMkLst>
        </pc:spChg>
      </pc:sldChg>
      <pc:sldChg chg="addSp delSp modSp new mod">
        <pc:chgData name="Nguyen Thi Doan Trang" userId="5e07392c-8206-4969-bb7b-58a2f79de5f8" providerId="ADAL" clId="{1E078C49-83D3-4E15-95F2-00DCF6013386}" dt="2023-05-18T09:29:15.307" v="26478" actId="255"/>
        <pc:sldMkLst>
          <pc:docMk/>
          <pc:sldMk cId="3621481163" sldId="536"/>
        </pc:sldMkLst>
        <pc:spChg chg="del">
          <ac:chgData name="Nguyen Thi Doan Trang" userId="5e07392c-8206-4969-bb7b-58a2f79de5f8" providerId="ADAL" clId="{1E078C49-83D3-4E15-95F2-00DCF6013386}" dt="2023-05-17T04:10:17.117" v="14791" actId="478"/>
          <ac:spMkLst>
            <pc:docMk/>
            <pc:sldMk cId="3621481163" sldId="536"/>
            <ac:spMk id="2" creationId="{FC6B33B6-7963-5515-0FA0-A18D7DB17BF9}"/>
          </ac:spMkLst>
        </pc:spChg>
        <pc:spChg chg="del">
          <ac:chgData name="Nguyen Thi Doan Trang" userId="5e07392c-8206-4969-bb7b-58a2f79de5f8" providerId="ADAL" clId="{1E078C49-83D3-4E15-95F2-00DCF6013386}" dt="2023-05-17T04:10:18.597" v="14792" actId="478"/>
          <ac:spMkLst>
            <pc:docMk/>
            <pc:sldMk cId="3621481163" sldId="536"/>
            <ac:spMk id="3" creationId="{140A0E59-1EDF-BCB1-763E-D4E82F1894BC}"/>
          </ac:spMkLst>
        </pc:spChg>
        <pc:spChg chg="add mod">
          <ac:chgData name="Nguyen Thi Doan Trang" userId="5e07392c-8206-4969-bb7b-58a2f79de5f8" providerId="ADAL" clId="{1E078C49-83D3-4E15-95F2-00DCF6013386}" dt="2023-05-18T09:29:15.307" v="26478" actId="255"/>
          <ac:spMkLst>
            <pc:docMk/>
            <pc:sldMk cId="3621481163" sldId="536"/>
            <ac:spMk id="4" creationId="{DB7ED280-CAD4-6639-DA67-79176EC4EA70}"/>
          </ac:spMkLst>
        </pc:spChg>
        <pc:spChg chg="add del mod">
          <ac:chgData name="Nguyen Thi Doan Trang" userId="5e07392c-8206-4969-bb7b-58a2f79de5f8" providerId="ADAL" clId="{1E078C49-83D3-4E15-95F2-00DCF6013386}" dt="2023-05-18T08:10:58.088" v="25033" actId="478"/>
          <ac:spMkLst>
            <pc:docMk/>
            <pc:sldMk cId="3621481163" sldId="536"/>
            <ac:spMk id="6" creationId="{BAFE710D-E5D2-F336-510A-3B51E5FEEF10}"/>
          </ac:spMkLst>
        </pc:spChg>
      </pc:sldChg>
      <pc:sldChg chg="addSp delSp modSp new mod">
        <pc:chgData name="Nguyen Thi Doan Trang" userId="5e07392c-8206-4969-bb7b-58a2f79de5f8" providerId="ADAL" clId="{1E078C49-83D3-4E15-95F2-00DCF6013386}" dt="2023-05-18T09:29:45.951" v="26481" actId="255"/>
        <pc:sldMkLst>
          <pc:docMk/>
          <pc:sldMk cId="416289873" sldId="537"/>
        </pc:sldMkLst>
        <pc:spChg chg="del">
          <ac:chgData name="Nguyen Thi Doan Trang" userId="5e07392c-8206-4969-bb7b-58a2f79de5f8" providerId="ADAL" clId="{1E078C49-83D3-4E15-95F2-00DCF6013386}" dt="2023-05-18T08:15:11.751" v="25223" actId="478"/>
          <ac:spMkLst>
            <pc:docMk/>
            <pc:sldMk cId="416289873" sldId="537"/>
            <ac:spMk id="2" creationId="{1A0C2C56-D11F-6775-9CA2-798E71D1F73F}"/>
          </ac:spMkLst>
        </pc:spChg>
        <pc:spChg chg="del">
          <ac:chgData name="Nguyen Thi Doan Trang" userId="5e07392c-8206-4969-bb7b-58a2f79de5f8" providerId="ADAL" clId="{1E078C49-83D3-4E15-95F2-00DCF6013386}" dt="2023-05-18T08:15:12.889" v="25224" actId="478"/>
          <ac:spMkLst>
            <pc:docMk/>
            <pc:sldMk cId="416289873" sldId="537"/>
            <ac:spMk id="3" creationId="{801E4578-3B14-AE68-E2E3-6BE6542927D8}"/>
          </ac:spMkLst>
        </pc:spChg>
        <pc:spChg chg="add mod">
          <ac:chgData name="Nguyen Thi Doan Trang" userId="5e07392c-8206-4969-bb7b-58a2f79de5f8" providerId="ADAL" clId="{1E078C49-83D3-4E15-95F2-00DCF6013386}" dt="2023-05-18T09:29:45.951" v="26481" actId="255"/>
          <ac:spMkLst>
            <pc:docMk/>
            <pc:sldMk cId="416289873" sldId="537"/>
            <ac:spMk id="4" creationId="{BE14C78B-108D-9731-8838-4584C5504285}"/>
          </ac:spMkLst>
        </pc:spChg>
      </pc:sldChg>
      <pc:sldChg chg="addSp delSp modSp new mod">
        <pc:chgData name="Nguyen Thi Doan Trang" userId="5e07392c-8206-4969-bb7b-58a2f79de5f8" providerId="ADAL" clId="{1E078C49-83D3-4E15-95F2-00DCF6013386}" dt="2023-05-18T08:34:28.503" v="26148" actId="14100"/>
        <pc:sldMkLst>
          <pc:docMk/>
          <pc:sldMk cId="1630855472" sldId="538"/>
        </pc:sldMkLst>
        <pc:spChg chg="del">
          <ac:chgData name="Nguyen Thi Doan Trang" userId="5e07392c-8206-4969-bb7b-58a2f79de5f8" providerId="ADAL" clId="{1E078C49-83D3-4E15-95F2-00DCF6013386}" dt="2023-05-18T08:28:03.945" v="26089" actId="478"/>
          <ac:spMkLst>
            <pc:docMk/>
            <pc:sldMk cId="1630855472" sldId="538"/>
            <ac:spMk id="2" creationId="{82ED995F-FE54-6564-ED65-705C0A1D4971}"/>
          </ac:spMkLst>
        </pc:spChg>
        <pc:spChg chg="del">
          <ac:chgData name="Nguyen Thi Doan Trang" userId="5e07392c-8206-4969-bb7b-58a2f79de5f8" providerId="ADAL" clId="{1E078C49-83D3-4E15-95F2-00DCF6013386}" dt="2023-05-18T08:28:05.793" v="26090" actId="478"/>
          <ac:spMkLst>
            <pc:docMk/>
            <pc:sldMk cId="1630855472" sldId="538"/>
            <ac:spMk id="3" creationId="{81CBD3E4-D962-506E-3996-EF63FFBAD3C9}"/>
          </ac:spMkLst>
        </pc:spChg>
        <pc:spChg chg="add mod">
          <ac:chgData name="Nguyen Thi Doan Trang" userId="5e07392c-8206-4969-bb7b-58a2f79de5f8" providerId="ADAL" clId="{1E078C49-83D3-4E15-95F2-00DCF6013386}" dt="2023-05-18T08:34:28.503" v="26148" actId="14100"/>
          <ac:spMkLst>
            <pc:docMk/>
            <pc:sldMk cId="1630855472" sldId="538"/>
            <ac:spMk id="4" creationId="{06321A53-8437-0EB0-F2E9-749EE56CCECC}"/>
          </ac:spMkLst>
        </pc:spChg>
      </pc:sldChg>
      <pc:sldChg chg="modSp">
        <pc:chgData name="Nguyen Thi Doan Trang" userId="5e07392c-8206-4969-bb7b-58a2f79de5f8" providerId="ADAL" clId="{1E078C49-83D3-4E15-95F2-00DCF6013386}" dt="2023-05-22T10:11:00.744" v="27444" actId="20577"/>
        <pc:sldMkLst>
          <pc:docMk/>
          <pc:sldMk cId="2064295877" sldId="538"/>
        </pc:sldMkLst>
        <pc:spChg chg="mod">
          <ac:chgData name="Nguyen Thi Doan Trang" userId="5e07392c-8206-4969-bb7b-58a2f79de5f8" providerId="ADAL" clId="{1E078C49-83D3-4E15-95F2-00DCF6013386}" dt="2023-05-22T10:11:00.744" v="27444" actId="20577"/>
          <ac:spMkLst>
            <pc:docMk/>
            <pc:sldMk cId="2064295877" sldId="538"/>
            <ac:spMk id="4" creationId="{06321A53-8437-0EB0-F2E9-749EE56CCECC}"/>
          </ac:spMkLst>
        </pc:spChg>
      </pc:sldChg>
      <pc:sldChg chg="addSp delSp modSp new mod">
        <pc:chgData name="Nguyen Thi Doan Trang" userId="5e07392c-8206-4969-bb7b-58a2f79de5f8" providerId="ADAL" clId="{1E078C49-83D3-4E15-95F2-00DCF6013386}" dt="2023-05-18T08:42:51.406" v="26197" actId="1076"/>
        <pc:sldMkLst>
          <pc:docMk/>
          <pc:sldMk cId="3932744904" sldId="539"/>
        </pc:sldMkLst>
        <pc:spChg chg="del">
          <ac:chgData name="Nguyen Thi Doan Trang" userId="5e07392c-8206-4969-bb7b-58a2f79de5f8" providerId="ADAL" clId="{1E078C49-83D3-4E15-95F2-00DCF6013386}" dt="2023-05-11T02:20:54.018" v="4383" actId="478"/>
          <ac:spMkLst>
            <pc:docMk/>
            <pc:sldMk cId="3932744904" sldId="539"/>
            <ac:spMk id="2" creationId="{1BB22A49-00E4-5604-EC2E-A08B1C9EBD82}"/>
          </ac:spMkLst>
        </pc:spChg>
        <pc:spChg chg="del">
          <ac:chgData name="Nguyen Thi Doan Trang" userId="5e07392c-8206-4969-bb7b-58a2f79de5f8" providerId="ADAL" clId="{1E078C49-83D3-4E15-95F2-00DCF6013386}" dt="2023-05-11T02:20:58.737" v="4385" actId="478"/>
          <ac:spMkLst>
            <pc:docMk/>
            <pc:sldMk cId="3932744904" sldId="539"/>
            <ac:spMk id="3" creationId="{0CE0760C-46B6-33F4-F4C4-D425376C72D7}"/>
          </ac:spMkLst>
        </pc:spChg>
        <pc:spChg chg="add mod">
          <ac:chgData name="Nguyen Thi Doan Trang" userId="5e07392c-8206-4969-bb7b-58a2f79de5f8" providerId="ADAL" clId="{1E078C49-83D3-4E15-95F2-00DCF6013386}" dt="2023-05-11T02:22:09.585" v="4395" actId="14100"/>
          <ac:spMkLst>
            <pc:docMk/>
            <pc:sldMk cId="3932744904" sldId="539"/>
            <ac:spMk id="4" creationId="{721B23A8-4852-BED4-A8FD-C177F2086DE8}"/>
          </ac:spMkLst>
        </pc:spChg>
        <pc:spChg chg="add mod">
          <ac:chgData name="Nguyen Thi Doan Trang" userId="5e07392c-8206-4969-bb7b-58a2f79de5f8" providerId="ADAL" clId="{1E078C49-83D3-4E15-95F2-00DCF6013386}" dt="2023-05-18T08:42:51.406" v="26197" actId="1076"/>
          <ac:spMkLst>
            <pc:docMk/>
            <pc:sldMk cId="3932744904" sldId="539"/>
            <ac:spMk id="5" creationId="{FCF38193-9D56-16AA-E6BF-A86D4CE30BF6}"/>
          </ac:spMkLst>
        </pc:spChg>
      </pc:sldChg>
      <pc:sldChg chg="addSp delSp modSp add mod setBg delDesignElem">
        <pc:chgData name="Nguyen Thi Doan Trang" userId="5e07392c-8206-4969-bb7b-58a2f79de5f8" providerId="ADAL" clId="{1E078C49-83D3-4E15-95F2-00DCF6013386}" dt="2023-05-18T08:44:45.954" v="26209" actId="20577"/>
        <pc:sldMkLst>
          <pc:docMk/>
          <pc:sldMk cId="4173442436" sldId="540"/>
        </pc:sldMkLst>
        <pc:spChg chg="del">
          <ac:chgData name="Nguyen Thi Doan Trang" userId="5e07392c-8206-4969-bb7b-58a2f79de5f8" providerId="ADAL" clId="{1E078C49-83D3-4E15-95F2-00DCF6013386}" dt="2023-05-11T02:29:45.659" v="5522" actId="478"/>
          <ac:spMkLst>
            <pc:docMk/>
            <pc:sldMk cId="4173442436" sldId="540"/>
            <ac:spMk id="2" creationId="{3B11ACD5-A274-4D42-43F5-A72AD7A03E97}"/>
          </ac:spMkLst>
        </pc:spChg>
        <pc:spChg chg="del">
          <ac:chgData name="Nguyen Thi Doan Trang" userId="5e07392c-8206-4969-bb7b-58a2f79de5f8" providerId="ADAL" clId="{1E078C49-83D3-4E15-95F2-00DCF6013386}" dt="2023-05-11T02:29:53.702" v="5524" actId="478"/>
          <ac:spMkLst>
            <pc:docMk/>
            <pc:sldMk cId="4173442436" sldId="540"/>
            <ac:spMk id="3" creationId="{FC05941C-B5AE-0C92-8EEC-1376B2E02B87}"/>
          </ac:spMkLst>
        </pc:spChg>
        <pc:spChg chg="add del mod">
          <ac:chgData name="Nguyen Thi Doan Trang" userId="5e07392c-8206-4969-bb7b-58a2f79de5f8" providerId="ADAL" clId="{1E078C49-83D3-4E15-95F2-00DCF6013386}" dt="2023-05-11T02:29:50.512" v="5523" actId="478"/>
          <ac:spMkLst>
            <pc:docMk/>
            <pc:sldMk cId="4173442436" sldId="540"/>
            <ac:spMk id="5" creationId="{16B05A1D-8EB8-5BC0-9FCF-C5E8FAB2A6AD}"/>
          </ac:spMkLst>
        </pc:spChg>
        <pc:spChg chg="add del mod">
          <ac:chgData name="Nguyen Thi Doan Trang" userId="5e07392c-8206-4969-bb7b-58a2f79de5f8" providerId="ADAL" clId="{1E078C49-83D3-4E15-95F2-00DCF6013386}" dt="2023-05-11T02:29:56.408" v="5525" actId="478"/>
          <ac:spMkLst>
            <pc:docMk/>
            <pc:sldMk cId="4173442436" sldId="540"/>
            <ac:spMk id="7" creationId="{A158EE5A-84CC-3CA3-199D-539C8AD2324F}"/>
          </ac:spMkLst>
        </pc:spChg>
        <pc:spChg chg="add mod">
          <ac:chgData name="Nguyen Thi Doan Trang" userId="5e07392c-8206-4969-bb7b-58a2f79de5f8" providerId="ADAL" clId="{1E078C49-83D3-4E15-95F2-00DCF6013386}" dt="2023-05-18T08:44:45.954" v="26209" actId="20577"/>
          <ac:spMkLst>
            <pc:docMk/>
            <pc:sldMk cId="4173442436" sldId="540"/>
            <ac:spMk id="8" creationId="{74EB7AD2-2645-DE52-A0E1-C0E5A66C7578}"/>
          </ac:spMkLst>
        </pc:spChg>
        <pc:spChg chg="del">
          <ac:chgData name="Nguyen Thi Doan Trang" userId="5e07392c-8206-4969-bb7b-58a2f79de5f8" providerId="ADAL" clId="{1E078C49-83D3-4E15-95F2-00DCF6013386}" dt="2023-05-11T02:20:27.582" v="4382"/>
          <ac:spMkLst>
            <pc:docMk/>
            <pc:sldMk cId="4173442436" sldId="540"/>
            <ac:spMk id="17" creationId="{84136905-015B-4510-B514-027CBA846BD6}"/>
          </ac:spMkLst>
        </pc:spChg>
        <pc:spChg chg="del">
          <ac:chgData name="Nguyen Thi Doan Trang" userId="5e07392c-8206-4969-bb7b-58a2f79de5f8" providerId="ADAL" clId="{1E078C49-83D3-4E15-95F2-00DCF6013386}" dt="2023-05-11T02:20:27.582" v="4382"/>
          <ac:spMkLst>
            <pc:docMk/>
            <pc:sldMk cId="4173442436" sldId="540"/>
            <ac:spMk id="19" creationId="{36CD0F97-2E5B-4E84-8544-EB24DED10446}"/>
          </ac:spMkLst>
        </pc:spChg>
        <pc:spChg chg="del">
          <ac:chgData name="Nguyen Thi Doan Trang" userId="5e07392c-8206-4969-bb7b-58a2f79de5f8" providerId="ADAL" clId="{1E078C49-83D3-4E15-95F2-00DCF6013386}" dt="2023-05-11T02:20:27.582" v="4382"/>
          <ac:spMkLst>
            <pc:docMk/>
            <pc:sldMk cId="4173442436" sldId="540"/>
            <ac:spMk id="21" creationId="{65CDAFE1-059B-49EF-8E73-47DED29BD77B}"/>
          </ac:spMkLst>
        </pc:spChg>
      </pc:sldChg>
      <pc:sldChg chg="addSp delSp modSp new mod">
        <pc:chgData name="Nguyen Thi Doan Trang" userId="5e07392c-8206-4969-bb7b-58a2f79de5f8" providerId="ADAL" clId="{1E078C49-83D3-4E15-95F2-00DCF6013386}" dt="2023-05-18T08:45:22.121" v="26241" actId="20577"/>
        <pc:sldMkLst>
          <pc:docMk/>
          <pc:sldMk cId="294398557" sldId="541"/>
        </pc:sldMkLst>
        <pc:spChg chg="del">
          <ac:chgData name="Nguyen Thi Doan Trang" userId="5e07392c-8206-4969-bb7b-58a2f79de5f8" providerId="ADAL" clId="{1E078C49-83D3-4E15-95F2-00DCF6013386}" dt="2023-05-11T02:42:32.329" v="6552" actId="478"/>
          <ac:spMkLst>
            <pc:docMk/>
            <pc:sldMk cId="294398557" sldId="541"/>
            <ac:spMk id="2" creationId="{B5F8F7C2-27F1-72AB-61A8-522398B3923B}"/>
          </ac:spMkLst>
        </pc:spChg>
        <pc:spChg chg="del">
          <ac:chgData name="Nguyen Thi Doan Trang" userId="5e07392c-8206-4969-bb7b-58a2f79de5f8" providerId="ADAL" clId="{1E078C49-83D3-4E15-95F2-00DCF6013386}" dt="2023-05-11T02:42:33.857" v="6553" actId="478"/>
          <ac:spMkLst>
            <pc:docMk/>
            <pc:sldMk cId="294398557" sldId="541"/>
            <ac:spMk id="3" creationId="{11927266-9D55-0C3A-7A2B-87DB81902BCF}"/>
          </ac:spMkLst>
        </pc:spChg>
        <pc:spChg chg="add mod">
          <ac:chgData name="Nguyen Thi Doan Trang" userId="5e07392c-8206-4969-bb7b-58a2f79de5f8" providerId="ADAL" clId="{1E078C49-83D3-4E15-95F2-00DCF6013386}" dt="2023-05-18T08:45:22.121" v="26241" actId="20577"/>
          <ac:spMkLst>
            <pc:docMk/>
            <pc:sldMk cId="294398557" sldId="541"/>
            <ac:spMk id="4" creationId="{F45635E3-CFE7-3CFA-B487-5A96F759B1E6}"/>
          </ac:spMkLst>
        </pc:spChg>
      </pc:sldChg>
      <pc:sldChg chg="addSp delSp modSp new mod">
        <pc:chgData name="Nguyen Thi Doan Trang" userId="5e07392c-8206-4969-bb7b-58a2f79de5f8" providerId="ADAL" clId="{1E078C49-83D3-4E15-95F2-00DCF6013386}" dt="2023-05-18T08:45:50.190" v="26245" actId="20577"/>
        <pc:sldMkLst>
          <pc:docMk/>
          <pc:sldMk cId="3886896552" sldId="542"/>
        </pc:sldMkLst>
        <pc:spChg chg="del">
          <ac:chgData name="Nguyen Thi Doan Trang" userId="5e07392c-8206-4969-bb7b-58a2f79de5f8" providerId="ADAL" clId="{1E078C49-83D3-4E15-95F2-00DCF6013386}" dt="2023-05-11T03:43:56.780" v="7712" actId="478"/>
          <ac:spMkLst>
            <pc:docMk/>
            <pc:sldMk cId="3886896552" sldId="542"/>
            <ac:spMk id="2" creationId="{C66D3BEA-C812-FF7E-B3B4-075330A989FD}"/>
          </ac:spMkLst>
        </pc:spChg>
        <pc:spChg chg="del">
          <ac:chgData name="Nguyen Thi Doan Trang" userId="5e07392c-8206-4969-bb7b-58a2f79de5f8" providerId="ADAL" clId="{1E078C49-83D3-4E15-95F2-00DCF6013386}" dt="2023-05-11T03:43:58.443" v="7713" actId="478"/>
          <ac:spMkLst>
            <pc:docMk/>
            <pc:sldMk cId="3886896552" sldId="542"/>
            <ac:spMk id="3" creationId="{C411C71F-3CBE-3C7E-1D76-7FFB4BB75630}"/>
          </ac:spMkLst>
        </pc:spChg>
        <pc:spChg chg="add mod">
          <ac:chgData name="Nguyen Thi Doan Trang" userId="5e07392c-8206-4969-bb7b-58a2f79de5f8" providerId="ADAL" clId="{1E078C49-83D3-4E15-95F2-00DCF6013386}" dt="2023-05-18T08:45:41.036" v="26242" actId="255"/>
          <ac:spMkLst>
            <pc:docMk/>
            <pc:sldMk cId="3886896552" sldId="542"/>
            <ac:spMk id="4" creationId="{65F0B2DA-DE36-4EC5-362A-85658718AC9D}"/>
          </ac:spMkLst>
        </pc:spChg>
        <pc:spChg chg="add del mod">
          <ac:chgData name="Nguyen Thi Doan Trang" userId="5e07392c-8206-4969-bb7b-58a2f79de5f8" providerId="ADAL" clId="{1E078C49-83D3-4E15-95F2-00DCF6013386}" dt="2023-05-11T03:46:24.422" v="7743" actId="478"/>
          <ac:spMkLst>
            <pc:docMk/>
            <pc:sldMk cId="3886896552" sldId="542"/>
            <ac:spMk id="5" creationId="{90B6B4D8-5A09-6FE7-9E82-E972BE84A69E}"/>
          </ac:spMkLst>
        </pc:spChg>
        <pc:spChg chg="add del mod">
          <ac:chgData name="Nguyen Thi Doan Trang" userId="5e07392c-8206-4969-bb7b-58a2f79de5f8" providerId="ADAL" clId="{1E078C49-83D3-4E15-95F2-00DCF6013386}" dt="2023-05-11T03:46:29.363" v="7744" actId="478"/>
          <ac:spMkLst>
            <pc:docMk/>
            <pc:sldMk cId="3886896552" sldId="542"/>
            <ac:spMk id="7" creationId="{812CB3C0-18B8-BF5F-3EC5-B7FF40A10500}"/>
          </ac:spMkLst>
        </pc:spChg>
        <pc:spChg chg="add del mod">
          <ac:chgData name="Nguyen Thi Doan Trang" userId="5e07392c-8206-4969-bb7b-58a2f79de5f8" providerId="ADAL" clId="{1E078C49-83D3-4E15-95F2-00DCF6013386}" dt="2023-05-11T03:46:38.716" v="7746"/>
          <ac:spMkLst>
            <pc:docMk/>
            <pc:sldMk cId="3886896552" sldId="542"/>
            <ac:spMk id="8" creationId="{A61E0E01-4FE9-A5F7-312B-EC21EE7C175B}"/>
          </ac:spMkLst>
        </pc:spChg>
        <pc:spChg chg="add mod">
          <ac:chgData name="Nguyen Thi Doan Trang" userId="5e07392c-8206-4969-bb7b-58a2f79de5f8" providerId="ADAL" clId="{1E078C49-83D3-4E15-95F2-00DCF6013386}" dt="2023-05-11T03:47:23.201" v="7752" actId="21"/>
          <ac:spMkLst>
            <pc:docMk/>
            <pc:sldMk cId="3886896552" sldId="542"/>
            <ac:spMk id="11" creationId="{C4B22D4E-68B5-ED00-4516-721A2779C63F}"/>
          </ac:spMkLst>
        </pc:spChg>
        <pc:spChg chg="add mod">
          <ac:chgData name="Nguyen Thi Doan Trang" userId="5e07392c-8206-4969-bb7b-58a2f79de5f8" providerId="ADAL" clId="{1E078C49-83D3-4E15-95F2-00DCF6013386}" dt="2023-05-15T07:28:21.820" v="8926" actId="1076"/>
          <ac:spMkLst>
            <pc:docMk/>
            <pc:sldMk cId="3886896552" sldId="542"/>
            <ac:spMk id="12" creationId="{E2712656-2B22-A2BF-6BD3-A132C8DAD016}"/>
          </ac:spMkLst>
        </pc:spChg>
        <pc:spChg chg="add mod">
          <ac:chgData name="Nguyen Thi Doan Trang" userId="5e07392c-8206-4969-bb7b-58a2f79de5f8" providerId="ADAL" clId="{1E078C49-83D3-4E15-95F2-00DCF6013386}" dt="2023-05-18T08:45:50.190" v="26245" actId="20577"/>
          <ac:spMkLst>
            <pc:docMk/>
            <pc:sldMk cId="3886896552" sldId="542"/>
            <ac:spMk id="13" creationId="{A7B6651D-58A4-FBD2-B045-3108A622CACC}"/>
          </ac:spMkLst>
        </pc:spChg>
        <pc:picChg chg="add del mod">
          <ac:chgData name="Nguyen Thi Doan Trang" userId="5e07392c-8206-4969-bb7b-58a2f79de5f8" providerId="ADAL" clId="{1E078C49-83D3-4E15-95F2-00DCF6013386}" dt="2023-05-11T03:47:39.315" v="7754" actId="478"/>
          <ac:picMkLst>
            <pc:docMk/>
            <pc:sldMk cId="3886896552" sldId="542"/>
            <ac:picMk id="9" creationId="{3FCAE9A2-500A-FF9B-ABB0-01AA27D15C63}"/>
          </ac:picMkLst>
        </pc:picChg>
        <pc:picChg chg="add del">
          <ac:chgData name="Nguyen Thi Doan Trang" userId="5e07392c-8206-4969-bb7b-58a2f79de5f8" providerId="ADAL" clId="{1E078C49-83D3-4E15-95F2-00DCF6013386}" dt="2023-05-11T03:47:35.307" v="7753" actId="478"/>
          <ac:picMkLst>
            <pc:docMk/>
            <pc:sldMk cId="3886896552" sldId="542"/>
            <ac:picMk id="10" creationId="{EEB9BCD5-1495-CBCE-428E-DA9E892CB80E}"/>
          </ac:picMkLst>
        </pc:picChg>
      </pc:sldChg>
      <pc:sldChg chg="addSp delSp modSp new mod">
        <pc:chgData name="Nguyen Thi Doan Trang" userId="5e07392c-8206-4969-bb7b-58a2f79de5f8" providerId="ADAL" clId="{1E078C49-83D3-4E15-95F2-00DCF6013386}" dt="2023-05-18T09:41:16.942" v="27380" actId="20577"/>
        <pc:sldMkLst>
          <pc:docMk/>
          <pc:sldMk cId="2020759721" sldId="543"/>
        </pc:sldMkLst>
        <pc:spChg chg="del">
          <ac:chgData name="Nguyen Thi Doan Trang" userId="5e07392c-8206-4969-bb7b-58a2f79de5f8" providerId="ADAL" clId="{1E078C49-83D3-4E15-95F2-00DCF6013386}" dt="2023-05-15T07:27:04.085" v="8913" actId="478"/>
          <ac:spMkLst>
            <pc:docMk/>
            <pc:sldMk cId="2020759721" sldId="543"/>
            <ac:spMk id="2" creationId="{4FB0F1F9-C5FA-9FEE-79E8-040EA51D19F1}"/>
          </ac:spMkLst>
        </pc:spChg>
        <pc:spChg chg="del">
          <ac:chgData name="Nguyen Thi Doan Trang" userId="5e07392c-8206-4969-bb7b-58a2f79de5f8" providerId="ADAL" clId="{1E078C49-83D3-4E15-95F2-00DCF6013386}" dt="2023-05-15T07:27:05.412" v="8914" actId="478"/>
          <ac:spMkLst>
            <pc:docMk/>
            <pc:sldMk cId="2020759721" sldId="543"/>
            <ac:spMk id="3" creationId="{EA6DDC89-CE9B-1B7F-766B-29F1C0A450E9}"/>
          </ac:spMkLst>
        </pc:spChg>
        <pc:spChg chg="add del mod">
          <ac:chgData name="Nguyen Thi Doan Trang" userId="5e07392c-8206-4969-bb7b-58a2f79de5f8" providerId="ADAL" clId="{1E078C49-83D3-4E15-95F2-00DCF6013386}" dt="2023-05-15T07:27:19.013" v="8916"/>
          <ac:spMkLst>
            <pc:docMk/>
            <pc:sldMk cId="2020759721" sldId="543"/>
            <ac:spMk id="4" creationId="{6349E7AC-4F22-D288-6AD1-5F21510A7049}"/>
          </ac:spMkLst>
        </pc:spChg>
        <pc:spChg chg="add mod">
          <ac:chgData name="Nguyen Thi Doan Trang" userId="5e07392c-8206-4969-bb7b-58a2f79de5f8" providerId="ADAL" clId="{1E078C49-83D3-4E15-95F2-00DCF6013386}" dt="2023-05-18T09:41:16.942" v="27380" actId="20577"/>
          <ac:spMkLst>
            <pc:docMk/>
            <pc:sldMk cId="2020759721" sldId="543"/>
            <ac:spMk id="5" creationId="{78D27071-207C-9AF5-6A99-3B704D3BF040}"/>
          </ac:spMkLst>
        </pc:spChg>
      </pc:sldChg>
      <pc:sldChg chg="addSp delSp modSp new mod">
        <pc:chgData name="Nguyen Thi Doan Trang" userId="5e07392c-8206-4969-bb7b-58a2f79de5f8" providerId="ADAL" clId="{1E078C49-83D3-4E15-95F2-00DCF6013386}" dt="2023-05-18T09:41:11.178" v="27379" actId="20577"/>
        <pc:sldMkLst>
          <pc:docMk/>
          <pc:sldMk cId="1723411166" sldId="544"/>
        </pc:sldMkLst>
        <pc:spChg chg="del">
          <ac:chgData name="Nguyen Thi Doan Trang" userId="5e07392c-8206-4969-bb7b-58a2f79de5f8" providerId="ADAL" clId="{1E078C49-83D3-4E15-95F2-00DCF6013386}" dt="2023-05-15T07:29:29.421" v="8935" actId="478"/>
          <ac:spMkLst>
            <pc:docMk/>
            <pc:sldMk cId="1723411166" sldId="544"/>
            <ac:spMk id="2" creationId="{995F8A43-1FF9-AED7-4DAD-D636D8F78DC5}"/>
          </ac:spMkLst>
        </pc:spChg>
        <pc:spChg chg="del">
          <ac:chgData name="Nguyen Thi Doan Trang" userId="5e07392c-8206-4969-bb7b-58a2f79de5f8" providerId="ADAL" clId="{1E078C49-83D3-4E15-95F2-00DCF6013386}" dt="2023-05-15T07:29:37.037" v="8936" actId="478"/>
          <ac:spMkLst>
            <pc:docMk/>
            <pc:sldMk cId="1723411166" sldId="544"/>
            <ac:spMk id="3" creationId="{00E72D61-1F91-8305-0AF5-99B608DAD32A}"/>
          </ac:spMkLst>
        </pc:spChg>
        <pc:spChg chg="add mod">
          <ac:chgData name="Nguyen Thi Doan Trang" userId="5e07392c-8206-4969-bb7b-58a2f79de5f8" providerId="ADAL" clId="{1E078C49-83D3-4E15-95F2-00DCF6013386}" dt="2023-05-18T09:41:11.178" v="27379" actId="20577"/>
          <ac:spMkLst>
            <pc:docMk/>
            <pc:sldMk cId="1723411166" sldId="544"/>
            <ac:spMk id="4" creationId="{5F955048-D225-6EEF-FE3E-9120DDC49D57}"/>
          </ac:spMkLst>
        </pc:spChg>
      </pc:sldChg>
      <pc:sldChg chg="addSp delSp modSp new mod">
        <pc:chgData name="Nguyen Thi Doan Trang" userId="5e07392c-8206-4969-bb7b-58a2f79de5f8" providerId="ADAL" clId="{1E078C49-83D3-4E15-95F2-00DCF6013386}" dt="2023-05-18T08:47:37.127" v="26255" actId="20577"/>
        <pc:sldMkLst>
          <pc:docMk/>
          <pc:sldMk cId="2094275435" sldId="545"/>
        </pc:sldMkLst>
        <pc:spChg chg="del">
          <ac:chgData name="Nguyen Thi Doan Trang" userId="5e07392c-8206-4969-bb7b-58a2f79de5f8" providerId="ADAL" clId="{1E078C49-83D3-4E15-95F2-00DCF6013386}" dt="2023-05-15T07:43:12.332" v="10387" actId="478"/>
          <ac:spMkLst>
            <pc:docMk/>
            <pc:sldMk cId="2094275435" sldId="545"/>
            <ac:spMk id="2" creationId="{EA896E5E-F8F6-9F1E-F6BB-4A29DF9D425E}"/>
          </ac:spMkLst>
        </pc:spChg>
        <pc:spChg chg="del">
          <ac:chgData name="Nguyen Thi Doan Trang" userId="5e07392c-8206-4969-bb7b-58a2f79de5f8" providerId="ADAL" clId="{1E078C49-83D3-4E15-95F2-00DCF6013386}" dt="2023-05-15T07:43:13.852" v="10388" actId="478"/>
          <ac:spMkLst>
            <pc:docMk/>
            <pc:sldMk cId="2094275435" sldId="545"/>
            <ac:spMk id="3" creationId="{F824AEE5-DE1A-F645-B828-A7B3BAF812C8}"/>
          </ac:spMkLst>
        </pc:spChg>
        <pc:spChg chg="add mod">
          <ac:chgData name="Nguyen Thi Doan Trang" userId="5e07392c-8206-4969-bb7b-58a2f79de5f8" providerId="ADAL" clId="{1E078C49-83D3-4E15-95F2-00DCF6013386}" dt="2023-05-18T08:47:37.127" v="26255" actId="20577"/>
          <ac:spMkLst>
            <pc:docMk/>
            <pc:sldMk cId="2094275435" sldId="545"/>
            <ac:spMk id="4" creationId="{EA56AC88-1104-8109-4260-AC38095AF075}"/>
          </ac:spMkLst>
        </pc:spChg>
      </pc:sldChg>
      <pc:sldChg chg="addSp delSp modSp new mod">
        <pc:chgData name="Nguyen Thi Doan Trang" userId="5e07392c-8206-4969-bb7b-58a2f79de5f8" providerId="ADAL" clId="{1E078C49-83D3-4E15-95F2-00DCF6013386}" dt="2023-05-18T09:41:52.975" v="27383" actId="20577"/>
        <pc:sldMkLst>
          <pc:docMk/>
          <pc:sldMk cId="278379145" sldId="546"/>
        </pc:sldMkLst>
        <pc:spChg chg="del">
          <ac:chgData name="Nguyen Thi Doan Trang" userId="5e07392c-8206-4969-bb7b-58a2f79de5f8" providerId="ADAL" clId="{1E078C49-83D3-4E15-95F2-00DCF6013386}" dt="2023-05-15T07:34:44.028" v="9558" actId="478"/>
          <ac:spMkLst>
            <pc:docMk/>
            <pc:sldMk cId="278379145" sldId="546"/>
            <ac:spMk id="2" creationId="{D2EDD5D5-DB54-B670-B6AB-D29720020501}"/>
          </ac:spMkLst>
        </pc:spChg>
        <pc:spChg chg="del">
          <ac:chgData name="Nguyen Thi Doan Trang" userId="5e07392c-8206-4969-bb7b-58a2f79de5f8" providerId="ADAL" clId="{1E078C49-83D3-4E15-95F2-00DCF6013386}" dt="2023-05-15T07:34:45.509" v="9559" actId="478"/>
          <ac:spMkLst>
            <pc:docMk/>
            <pc:sldMk cId="278379145" sldId="546"/>
            <ac:spMk id="3" creationId="{C780872A-E95A-0029-530C-E48E09421EC1}"/>
          </ac:spMkLst>
        </pc:spChg>
        <pc:spChg chg="add mod">
          <ac:chgData name="Nguyen Thi Doan Trang" userId="5e07392c-8206-4969-bb7b-58a2f79de5f8" providerId="ADAL" clId="{1E078C49-83D3-4E15-95F2-00DCF6013386}" dt="2023-05-18T09:41:52.975" v="27383" actId="20577"/>
          <ac:spMkLst>
            <pc:docMk/>
            <pc:sldMk cId="278379145" sldId="546"/>
            <ac:spMk id="4" creationId="{DBB5F835-D57A-88E5-CDCE-1D6F2E808232}"/>
          </ac:spMkLst>
        </pc:spChg>
      </pc:sldChg>
      <pc:sldChg chg="addSp delSp modSp new mod">
        <pc:chgData name="Nguyen Thi Doan Trang" userId="5e07392c-8206-4969-bb7b-58a2f79de5f8" providerId="ADAL" clId="{1E078C49-83D3-4E15-95F2-00DCF6013386}" dt="2023-05-17T04:05:05.602" v="14760" actId="14100"/>
        <pc:sldMkLst>
          <pc:docMk/>
          <pc:sldMk cId="2934590584" sldId="547"/>
        </pc:sldMkLst>
        <pc:spChg chg="del">
          <ac:chgData name="Nguyen Thi Doan Trang" userId="5e07392c-8206-4969-bb7b-58a2f79de5f8" providerId="ADAL" clId="{1E078C49-83D3-4E15-95F2-00DCF6013386}" dt="2023-05-15T07:51:39.637" v="11138" actId="478"/>
          <ac:spMkLst>
            <pc:docMk/>
            <pc:sldMk cId="2934590584" sldId="547"/>
            <ac:spMk id="2" creationId="{FAEE901F-D0FB-5398-957A-5E60AF676DC2}"/>
          </ac:spMkLst>
        </pc:spChg>
        <pc:spChg chg="del">
          <ac:chgData name="Nguyen Thi Doan Trang" userId="5e07392c-8206-4969-bb7b-58a2f79de5f8" providerId="ADAL" clId="{1E078C49-83D3-4E15-95F2-00DCF6013386}" dt="2023-05-15T07:51:43.147" v="11139" actId="478"/>
          <ac:spMkLst>
            <pc:docMk/>
            <pc:sldMk cId="2934590584" sldId="547"/>
            <ac:spMk id="3" creationId="{8DFE4CEB-F382-D222-EE2B-817DE6291DED}"/>
          </ac:spMkLst>
        </pc:spChg>
        <pc:spChg chg="add mod">
          <ac:chgData name="Nguyen Thi Doan Trang" userId="5e07392c-8206-4969-bb7b-58a2f79de5f8" providerId="ADAL" clId="{1E078C49-83D3-4E15-95F2-00DCF6013386}" dt="2023-05-15T07:52:48.311" v="11197" actId="14100"/>
          <ac:spMkLst>
            <pc:docMk/>
            <pc:sldMk cId="2934590584" sldId="547"/>
            <ac:spMk id="4" creationId="{D618E719-C0BF-7272-083E-41266D5372A2}"/>
          </ac:spMkLst>
        </pc:spChg>
        <pc:spChg chg="add mod">
          <ac:chgData name="Nguyen Thi Doan Trang" userId="5e07392c-8206-4969-bb7b-58a2f79de5f8" providerId="ADAL" clId="{1E078C49-83D3-4E15-95F2-00DCF6013386}" dt="2023-05-17T04:05:05.602" v="14760" actId="14100"/>
          <ac:spMkLst>
            <pc:docMk/>
            <pc:sldMk cId="2934590584" sldId="547"/>
            <ac:spMk id="5" creationId="{15B35DAE-2049-8D7D-4506-58EE01D9B99D}"/>
          </ac:spMkLst>
        </pc:spChg>
      </pc:sldChg>
      <pc:sldChg chg="addSp delSp modSp new mod">
        <pc:chgData name="Nguyen Thi Doan Trang" userId="5e07392c-8206-4969-bb7b-58a2f79de5f8" providerId="ADAL" clId="{1E078C49-83D3-4E15-95F2-00DCF6013386}" dt="2023-05-18T08:48:23.796" v="26259" actId="20577"/>
        <pc:sldMkLst>
          <pc:docMk/>
          <pc:sldMk cId="1870913212" sldId="548"/>
        </pc:sldMkLst>
        <pc:spChg chg="del">
          <ac:chgData name="Nguyen Thi Doan Trang" userId="5e07392c-8206-4969-bb7b-58a2f79de5f8" providerId="ADAL" clId="{1E078C49-83D3-4E15-95F2-00DCF6013386}" dt="2023-05-15T08:04:24.549" v="11963" actId="478"/>
          <ac:spMkLst>
            <pc:docMk/>
            <pc:sldMk cId="1870913212" sldId="548"/>
            <ac:spMk id="2" creationId="{87E8D6AC-F646-F221-0EDF-71C13136104F}"/>
          </ac:spMkLst>
        </pc:spChg>
        <pc:spChg chg="del">
          <ac:chgData name="Nguyen Thi Doan Trang" userId="5e07392c-8206-4969-bb7b-58a2f79de5f8" providerId="ADAL" clId="{1E078C49-83D3-4E15-95F2-00DCF6013386}" dt="2023-05-15T08:04:26.102" v="11964" actId="478"/>
          <ac:spMkLst>
            <pc:docMk/>
            <pc:sldMk cId="1870913212" sldId="548"/>
            <ac:spMk id="3" creationId="{DA6BB288-F0D4-CEDD-B639-0BF4976109C9}"/>
          </ac:spMkLst>
        </pc:spChg>
        <pc:spChg chg="add del mod">
          <ac:chgData name="Nguyen Thi Doan Trang" userId="5e07392c-8206-4969-bb7b-58a2f79de5f8" providerId="ADAL" clId="{1E078C49-83D3-4E15-95F2-00DCF6013386}" dt="2023-05-15T08:05:01.838" v="11969" actId="478"/>
          <ac:spMkLst>
            <pc:docMk/>
            <pc:sldMk cId="1870913212" sldId="548"/>
            <ac:spMk id="5" creationId="{0EDDA2F4-4077-17CA-C20A-CF131FFA6398}"/>
          </ac:spMkLst>
        </pc:spChg>
        <pc:spChg chg="add mod">
          <ac:chgData name="Nguyen Thi Doan Trang" userId="5e07392c-8206-4969-bb7b-58a2f79de5f8" providerId="ADAL" clId="{1E078C49-83D3-4E15-95F2-00DCF6013386}" dt="2023-05-18T08:48:23.796" v="26259" actId="20577"/>
          <ac:spMkLst>
            <pc:docMk/>
            <pc:sldMk cId="1870913212" sldId="548"/>
            <ac:spMk id="6" creationId="{EDF77430-7750-40C5-3792-D798C2B36980}"/>
          </ac:spMkLst>
        </pc:spChg>
      </pc:sldChg>
      <pc:sldChg chg="addSp delSp modSp new del mod">
        <pc:chgData name="Nguyen Thi Doan Trang" userId="5e07392c-8206-4969-bb7b-58a2f79de5f8" providerId="ADAL" clId="{1E078C49-83D3-4E15-95F2-00DCF6013386}" dt="2023-05-17T04:06:55.833" v="14764" actId="47"/>
        <pc:sldMkLst>
          <pc:docMk/>
          <pc:sldMk cId="3771561516" sldId="549"/>
        </pc:sldMkLst>
        <pc:spChg chg="del">
          <ac:chgData name="Nguyen Thi Doan Trang" userId="5e07392c-8206-4969-bb7b-58a2f79de5f8" providerId="ADAL" clId="{1E078C49-83D3-4E15-95F2-00DCF6013386}" dt="2023-05-15T10:02:33.804" v="13137" actId="478"/>
          <ac:spMkLst>
            <pc:docMk/>
            <pc:sldMk cId="3771561516" sldId="549"/>
            <ac:spMk id="2" creationId="{00A6F2D7-58F8-261B-6CB1-DB3B203A71B0}"/>
          </ac:spMkLst>
        </pc:spChg>
        <pc:spChg chg="del">
          <ac:chgData name="Nguyen Thi Doan Trang" userId="5e07392c-8206-4969-bb7b-58a2f79de5f8" providerId="ADAL" clId="{1E078C49-83D3-4E15-95F2-00DCF6013386}" dt="2023-05-15T10:02:35.170" v="13138" actId="478"/>
          <ac:spMkLst>
            <pc:docMk/>
            <pc:sldMk cId="3771561516" sldId="549"/>
            <ac:spMk id="3" creationId="{E3F4C84B-86CF-A6E8-8C82-DD5B1EED0091}"/>
          </ac:spMkLst>
        </pc:spChg>
        <pc:spChg chg="add mod">
          <ac:chgData name="Nguyen Thi Doan Trang" userId="5e07392c-8206-4969-bb7b-58a2f79de5f8" providerId="ADAL" clId="{1E078C49-83D3-4E15-95F2-00DCF6013386}" dt="2023-05-16T08:50:01.330" v="14687" actId="255"/>
          <ac:spMkLst>
            <pc:docMk/>
            <pc:sldMk cId="3771561516" sldId="549"/>
            <ac:spMk id="4" creationId="{7667A12E-B14D-112D-4DE3-3064B654D61A}"/>
          </ac:spMkLst>
        </pc:spChg>
      </pc:sldChg>
      <pc:sldChg chg="new del">
        <pc:chgData name="Nguyen Thi Doan Trang" userId="5e07392c-8206-4969-bb7b-58a2f79de5f8" providerId="ADAL" clId="{1E078C49-83D3-4E15-95F2-00DCF6013386}" dt="2023-05-16T08:49:24.430" v="14685" actId="47"/>
        <pc:sldMkLst>
          <pc:docMk/>
          <pc:sldMk cId="4192335289" sldId="550"/>
        </pc:sldMkLst>
      </pc:sldChg>
      <pc:sldChg chg="new del">
        <pc:chgData name="Nguyen Thi Doan Trang" userId="5e07392c-8206-4969-bb7b-58a2f79de5f8" providerId="ADAL" clId="{1E078C49-83D3-4E15-95F2-00DCF6013386}" dt="2023-05-16T08:49:23.305" v="14684" actId="47"/>
        <pc:sldMkLst>
          <pc:docMk/>
          <pc:sldMk cId="2832345448" sldId="551"/>
        </pc:sldMkLst>
      </pc:sldChg>
      <pc:sldChg chg="new del">
        <pc:chgData name="Nguyen Thi Doan Trang" userId="5e07392c-8206-4969-bb7b-58a2f79de5f8" providerId="ADAL" clId="{1E078C49-83D3-4E15-95F2-00DCF6013386}" dt="2023-05-16T08:49:21.554" v="14683" actId="47"/>
        <pc:sldMkLst>
          <pc:docMk/>
          <pc:sldMk cId="1985650274" sldId="552"/>
        </pc:sldMkLst>
      </pc:sldChg>
      <pc:sldChg chg="addSp delSp modSp new mod">
        <pc:chgData name="Nguyen Thi Doan Trang" userId="5e07392c-8206-4969-bb7b-58a2f79de5f8" providerId="ADAL" clId="{1E078C49-83D3-4E15-95F2-00DCF6013386}" dt="2023-05-18T08:48:54.687" v="26262" actId="20577"/>
        <pc:sldMkLst>
          <pc:docMk/>
          <pc:sldMk cId="3793866456" sldId="553"/>
        </pc:sldMkLst>
        <pc:spChg chg="del">
          <ac:chgData name="Nguyen Thi Doan Trang" userId="5e07392c-8206-4969-bb7b-58a2f79de5f8" providerId="ADAL" clId="{1E078C49-83D3-4E15-95F2-00DCF6013386}" dt="2023-05-16T08:05:48.096" v="14048" actId="478"/>
          <ac:spMkLst>
            <pc:docMk/>
            <pc:sldMk cId="3793866456" sldId="553"/>
            <ac:spMk id="2" creationId="{1E4B2853-74CC-9FEA-18AA-ABE9E01B6635}"/>
          </ac:spMkLst>
        </pc:spChg>
        <pc:spChg chg="del">
          <ac:chgData name="Nguyen Thi Doan Trang" userId="5e07392c-8206-4969-bb7b-58a2f79de5f8" providerId="ADAL" clId="{1E078C49-83D3-4E15-95F2-00DCF6013386}" dt="2023-05-16T08:05:50.444" v="14049" actId="478"/>
          <ac:spMkLst>
            <pc:docMk/>
            <pc:sldMk cId="3793866456" sldId="553"/>
            <ac:spMk id="3" creationId="{8490372F-4CF4-9D97-3783-713925CB06C7}"/>
          </ac:spMkLst>
        </pc:spChg>
        <pc:spChg chg="add mod">
          <ac:chgData name="Nguyen Thi Doan Trang" userId="5e07392c-8206-4969-bb7b-58a2f79de5f8" providerId="ADAL" clId="{1E078C49-83D3-4E15-95F2-00DCF6013386}" dt="2023-05-18T08:48:54.687" v="26262" actId="20577"/>
          <ac:spMkLst>
            <pc:docMk/>
            <pc:sldMk cId="3793866456" sldId="553"/>
            <ac:spMk id="4" creationId="{45312072-0E68-3144-50A7-14C50FA841C3}"/>
          </ac:spMkLst>
        </pc:spChg>
      </pc:sldChg>
      <pc:sldChg chg="addSp delSp modSp new mod">
        <pc:chgData name="Nguyen Thi Doan Trang" userId="5e07392c-8206-4969-bb7b-58a2f79de5f8" providerId="ADAL" clId="{1E078C49-83D3-4E15-95F2-00DCF6013386}" dt="2023-05-17T04:04:20.577" v="14755" actId="948"/>
        <pc:sldMkLst>
          <pc:docMk/>
          <pc:sldMk cId="2728159930" sldId="554"/>
        </pc:sldMkLst>
        <pc:spChg chg="add mod">
          <ac:chgData name="Nguyen Thi Doan Trang" userId="5e07392c-8206-4969-bb7b-58a2f79de5f8" providerId="ADAL" clId="{1E078C49-83D3-4E15-95F2-00DCF6013386}" dt="2023-05-17T04:04:20.577" v="14755" actId="948"/>
          <ac:spMkLst>
            <pc:docMk/>
            <pc:sldMk cId="2728159930" sldId="554"/>
            <ac:spMk id="2" creationId="{0355807A-07A9-09FC-8C40-7CDCAAE3AB43}"/>
          </ac:spMkLst>
        </pc:spChg>
        <pc:spChg chg="del">
          <ac:chgData name="Nguyen Thi Doan Trang" userId="5e07392c-8206-4969-bb7b-58a2f79de5f8" providerId="ADAL" clId="{1E078C49-83D3-4E15-95F2-00DCF6013386}" dt="2023-05-15T10:01:37.138" v="13103" actId="478"/>
          <ac:spMkLst>
            <pc:docMk/>
            <pc:sldMk cId="2728159930" sldId="554"/>
            <ac:spMk id="2" creationId="{2CDB1F75-C619-D054-5351-65F1E7DFE897}"/>
          </ac:spMkLst>
        </pc:spChg>
        <pc:spChg chg="del">
          <ac:chgData name="Nguyen Thi Doan Trang" userId="5e07392c-8206-4969-bb7b-58a2f79de5f8" providerId="ADAL" clId="{1E078C49-83D3-4E15-95F2-00DCF6013386}" dt="2023-05-15T10:01:39.618" v="13104" actId="478"/>
          <ac:spMkLst>
            <pc:docMk/>
            <pc:sldMk cId="2728159930" sldId="554"/>
            <ac:spMk id="3" creationId="{F957649A-727E-C3B0-5794-B5F2E37DE57E}"/>
          </ac:spMkLst>
        </pc:spChg>
        <pc:spChg chg="add mod">
          <ac:chgData name="Nguyen Thi Doan Trang" userId="5e07392c-8206-4969-bb7b-58a2f79de5f8" providerId="ADAL" clId="{1E078C49-83D3-4E15-95F2-00DCF6013386}" dt="2023-05-15T10:02:02.572" v="13136" actId="20577"/>
          <ac:spMkLst>
            <pc:docMk/>
            <pc:sldMk cId="2728159930" sldId="554"/>
            <ac:spMk id="4" creationId="{9D8FCCD1-08FD-1CD1-4F39-83271C18CE5C}"/>
          </ac:spMkLst>
        </pc:spChg>
      </pc:sldChg>
      <pc:sldChg chg="addSp delSp modSp new mod">
        <pc:chgData name="Nguyen Thi Doan Trang" userId="5e07392c-8206-4969-bb7b-58a2f79de5f8" providerId="ADAL" clId="{1E078C49-83D3-4E15-95F2-00DCF6013386}" dt="2023-05-22T10:14:52.082" v="27450" actId="20577"/>
        <pc:sldMkLst>
          <pc:docMk/>
          <pc:sldMk cId="1278530853" sldId="555"/>
        </pc:sldMkLst>
        <pc:spChg chg="del">
          <ac:chgData name="Nguyen Thi Doan Trang" userId="5e07392c-8206-4969-bb7b-58a2f79de5f8" providerId="ADAL" clId="{1E078C49-83D3-4E15-95F2-00DCF6013386}" dt="2023-05-16T08:53:51.849" v="14715" actId="478"/>
          <ac:spMkLst>
            <pc:docMk/>
            <pc:sldMk cId="1278530853" sldId="555"/>
            <ac:spMk id="2" creationId="{3FCF825C-B8C0-76CF-64B4-89EDD9962D0B}"/>
          </ac:spMkLst>
        </pc:spChg>
        <pc:spChg chg="add mod">
          <ac:chgData name="Nguyen Thi Doan Trang" userId="5e07392c-8206-4969-bb7b-58a2f79de5f8" providerId="ADAL" clId="{1E078C49-83D3-4E15-95F2-00DCF6013386}" dt="2023-05-18T04:02:27.010" v="22312" actId="14100"/>
          <ac:spMkLst>
            <pc:docMk/>
            <pc:sldMk cId="1278530853" sldId="555"/>
            <ac:spMk id="2" creationId="{A627E29C-1B0F-594C-CC42-4EC790F834A0}"/>
          </ac:spMkLst>
        </pc:spChg>
        <pc:spChg chg="del">
          <ac:chgData name="Nguyen Thi Doan Trang" userId="5e07392c-8206-4969-bb7b-58a2f79de5f8" providerId="ADAL" clId="{1E078C49-83D3-4E15-95F2-00DCF6013386}" dt="2023-05-16T08:53:53.846" v="14716" actId="478"/>
          <ac:spMkLst>
            <pc:docMk/>
            <pc:sldMk cId="1278530853" sldId="555"/>
            <ac:spMk id="3" creationId="{99035B40-C95B-89D9-F60D-FBBEA6FAA0FC}"/>
          </ac:spMkLst>
        </pc:spChg>
        <pc:spChg chg="add mod">
          <ac:chgData name="Nguyen Thi Doan Trang" userId="5e07392c-8206-4969-bb7b-58a2f79de5f8" providerId="ADAL" clId="{1E078C49-83D3-4E15-95F2-00DCF6013386}" dt="2023-05-22T10:14:52.082" v="27450" actId="20577"/>
          <ac:spMkLst>
            <pc:docMk/>
            <pc:sldMk cId="1278530853" sldId="555"/>
            <ac:spMk id="5" creationId="{39602950-5BDB-0405-256B-1E1F94D5CAA4}"/>
          </ac:spMkLst>
        </pc:spChg>
      </pc:sldChg>
      <pc:sldChg chg="addSp delSp modSp new mod">
        <pc:chgData name="Nguyen Thi Doan Trang" userId="5e07392c-8206-4969-bb7b-58a2f79de5f8" providerId="ADAL" clId="{1E078C49-83D3-4E15-95F2-00DCF6013386}" dt="2023-05-18T09:27:30.284" v="26461" actId="20577"/>
        <pc:sldMkLst>
          <pc:docMk/>
          <pc:sldMk cId="2665043531" sldId="556"/>
        </pc:sldMkLst>
        <pc:spChg chg="del">
          <ac:chgData name="Nguyen Thi Doan Trang" userId="5e07392c-8206-4969-bb7b-58a2f79de5f8" providerId="ADAL" clId="{1E078C49-83D3-4E15-95F2-00DCF6013386}" dt="2023-05-16T08:55:03.662" v="14725" actId="478"/>
          <ac:spMkLst>
            <pc:docMk/>
            <pc:sldMk cId="2665043531" sldId="556"/>
            <ac:spMk id="2" creationId="{8520F43C-BF39-98CA-9367-1A947A1B71B9}"/>
          </ac:spMkLst>
        </pc:spChg>
        <pc:spChg chg="del">
          <ac:chgData name="Nguyen Thi Doan Trang" userId="5e07392c-8206-4969-bb7b-58a2f79de5f8" providerId="ADAL" clId="{1E078C49-83D3-4E15-95F2-00DCF6013386}" dt="2023-05-16T08:55:05.302" v="14726" actId="478"/>
          <ac:spMkLst>
            <pc:docMk/>
            <pc:sldMk cId="2665043531" sldId="556"/>
            <ac:spMk id="3" creationId="{5CF31049-8C92-766B-6498-D75DF207A7DC}"/>
          </ac:spMkLst>
        </pc:spChg>
        <pc:spChg chg="add mod">
          <ac:chgData name="Nguyen Thi Doan Trang" userId="5e07392c-8206-4969-bb7b-58a2f79de5f8" providerId="ADAL" clId="{1E078C49-83D3-4E15-95F2-00DCF6013386}" dt="2023-05-18T09:27:30.284" v="26461" actId="20577"/>
          <ac:spMkLst>
            <pc:docMk/>
            <pc:sldMk cId="2665043531" sldId="556"/>
            <ac:spMk id="5" creationId="{1C03F09F-219A-74CD-A417-937D4893BDD6}"/>
          </ac:spMkLst>
        </pc:spChg>
      </pc:sldChg>
      <pc:sldChg chg="addSp delSp modSp new del mod delAnim modAnim">
        <pc:chgData name="Nguyen Thi Doan Trang" userId="5e07392c-8206-4969-bb7b-58a2f79de5f8" providerId="ADAL" clId="{1E078C49-83D3-4E15-95F2-00DCF6013386}" dt="2023-05-22T09:50:15.303" v="27411" actId="47"/>
        <pc:sldMkLst>
          <pc:docMk/>
          <pc:sldMk cId="1569656271" sldId="557"/>
        </pc:sldMkLst>
        <pc:spChg chg="del">
          <ac:chgData name="Nguyen Thi Doan Trang" userId="5e07392c-8206-4969-bb7b-58a2f79de5f8" providerId="ADAL" clId="{1E078C49-83D3-4E15-95F2-00DCF6013386}" dt="2023-05-17T04:08:36.192" v="14773" actId="478"/>
          <ac:spMkLst>
            <pc:docMk/>
            <pc:sldMk cId="1569656271" sldId="557"/>
            <ac:spMk id="2" creationId="{CEB34AC0-CAEB-D2FE-8747-82356D3FD390}"/>
          </ac:spMkLst>
        </pc:spChg>
        <pc:spChg chg="add del mod">
          <ac:chgData name="Nguyen Thi Doan Trang" userId="5e07392c-8206-4969-bb7b-58a2f79de5f8" providerId="ADAL" clId="{1E078C49-83D3-4E15-95F2-00DCF6013386}" dt="2023-05-22T09:49:20.970" v="27401" actId="478"/>
          <ac:spMkLst>
            <pc:docMk/>
            <pc:sldMk cId="1569656271" sldId="557"/>
            <ac:spMk id="3" creationId="{4BE4F214-1667-D315-2A16-BB75518AC59B}"/>
          </ac:spMkLst>
        </pc:spChg>
        <pc:spChg chg="del">
          <ac:chgData name="Nguyen Thi Doan Trang" userId="5e07392c-8206-4969-bb7b-58a2f79de5f8" providerId="ADAL" clId="{1E078C49-83D3-4E15-95F2-00DCF6013386}" dt="2023-05-17T04:08:37.604" v="14774" actId="478"/>
          <ac:spMkLst>
            <pc:docMk/>
            <pc:sldMk cId="1569656271" sldId="557"/>
            <ac:spMk id="3" creationId="{BE0144F7-A565-0FF8-C325-50A9F191A576}"/>
          </ac:spMkLst>
        </pc:spChg>
        <pc:spChg chg="add del mod">
          <ac:chgData name="Nguyen Thi Doan Trang" userId="5e07392c-8206-4969-bb7b-58a2f79de5f8" providerId="ADAL" clId="{1E078C49-83D3-4E15-95F2-00DCF6013386}" dt="2023-05-22T09:50:00.360" v="27407" actId="21"/>
          <ac:spMkLst>
            <pc:docMk/>
            <pc:sldMk cId="1569656271" sldId="557"/>
            <ac:spMk id="4" creationId="{7B28B703-A2FF-A50A-CA2A-111639882A47}"/>
          </ac:spMkLst>
        </pc:spChg>
        <pc:spChg chg="add del mod">
          <ac:chgData name="Nguyen Thi Doan Trang" userId="5e07392c-8206-4969-bb7b-58a2f79de5f8" providerId="ADAL" clId="{1E078C49-83D3-4E15-95F2-00DCF6013386}" dt="2023-05-17T07:08:02.080" v="14822" actId="21"/>
          <ac:spMkLst>
            <pc:docMk/>
            <pc:sldMk cId="1569656271" sldId="557"/>
            <ac:spMk id="5" creationId="{8734EAF4-BD1D-7DDA-AF8D-C73CD8C87560}"/>
          </ac:spMkLst>
        </pc:spChg>
        <pc:spChg chg="add del mod">
          <ac:chgData name="Nguyen Thi Doan Trang" userId="5e07392c-8206-4969-bb7b-58a2f79de5f8" providerId="ADAL" clId="{1E078C49-83D3-4E15-95F2-00DCF6013386}" dt="2023-05-22T09:50:08.721" v="27409" actId="21"/>
          <ac:spMkLst>
            <pc:docMk/>
            <pc:sldMk cId="1569656271" sldId="557"/>
            <ac:spMk id="5" creationId="{AC76AF35-E450-4471-802E-0F217EDDB983}"/>
          </ac:spMkLst>
        </pc:spChg>
        <pc:spChg chg="add del mod">
          <ac:chgData name="Nguyen Thi Doan Trang" userId="5e07392c-8206-4969-bb7b-58a2f79de5f8" providerId="ADAL" clId="{1E078C49-83D3-4E15-95F2-00DCF6013386}" dt="2023-05-22T09:49:16.769" v="27400" actId="478"/>
          <ac:spMkLst>
            <pc:docMk/>
            <pc:sldMk cId="1569656271" sldId="557"/>
            <ac:spMk id="6" creationId="{F3E3FB90-D4CD-B8D0-447B-CCDA7ADE77E6}"/>
          </ac:spMkLst>
        </pc:spChg>
        <pc:spChg chg="add del mod">
          <ac:chgData name="Nguyen Thi Doan Trang" userId="5e07392c-8206-4969-bb7b-58a2f79de5f8" providerId="ADAL" clId="{1E078C49-83D3-4E15-95F2-00DCF6013386}" dt="2023-05-17T07:08:59.987" v="14861" actId="478"/>
          <ac:spMkLst>
            <pc:docMk/>
            <pc:sldMk cId="1569656271" sldId="557"/>
            <ac:spMk id="8" creationId="{86DACDA2-68A8-5D8A-2F6A-929AABF7DA32}"/>
          </ac:spMkLst>
        </pc:spChg>
      </pc:sldChg>
      <pc:sldChg chg="addSp delSp modSp new mod">
        <pc:chgData name="Nguyen Thi Doan Trang" userId="5e07392c-8206-4969-bb7b-58a2f79de5f8" providerId="ADAL" clId="{1E078C49-83D3-4E15-95F2-00DCF6013386}" dt="2023-05-18T09:08:56.616" v="26274" actId="20577"/>
        <pc:sldMkLst>
          <pc:docMk/>
          <pc:sldMk cId="2433291373" sldId="558"/>
        </pc:sldMkLst>
        <pc:spChg chg="del">
          <ac:chgData name="Nguyen Thi Doan Trang" userId="5e07392c-8206-4969-bb7b-58a2f79de5f8" providerId="ADAL" clId="{1E078C49-83D3-4E15-95F2-00DCF6013386}" dt="2023-05-17T09:06:14.116" v="16319" actId="478"/>
          <ac:spMkLst>
            <pc:docMk/>
            <pc:sldMk cId="2433291373" sldId="558"/>
            <ac:spMk id="2" creationId="{11BEC545-E654-8BC4-0031-7B0E494ADE18}"/>
          </ac:spMkLst>
        </pc:spChg>
        <pc:spChg chg="del">
          <ac:chgData name="Nguyen Thi Doan Trang" userId="5e07392c-8206-4969-bb7b-58a2f79de5f8" providerId="ADAL" clId="{1E078C49-83D3-4E15-95F2-00DCF6013386}" dt="2023-05-17T09:06:17.145" v="16320" actId="478"/>
          <ac:spMkLst>
            <pc:docMk/>
            <pc:sldMk cId="2433291373" sldId="558"/>
            <ac:spMk id="3" creationId="{DA4931EA-9D93-CF5F-1AC6-43828526223A}"/>
          </ac:spMkLst>
        </pc:spChg>
        <pc:spChg chg="add mod">
          <ac:chgData name="Nguyen Thi Doan Trang" userId="5e07392c-8206-4969-bb7b-58a2f79de5f8" providerId="ADAL" clId="{1E078C49-83D3-4E15-95F2-00DCF6013386}" dt="2023-05-18T09:08:56.616" v="26274" actId="20577"/>
          <ac:spMkLst>
            <pc:docMk/>
            <pc:sldMk cId="2433291373" sldId="558"/>
            <ac:spMk id="4" creationId="{EAC6C52C-4CF9-96D1-613C-BD26F83D8B0B}"/>
          </ac:spMkLst>
        </pc:spChg>
      </pc:sldChg>
      <pc:sldChg chg="addSp delSp modSp new mod">
        <pc:chgData name="Nguyen Thi Doan Trang" userId="5e07392c-8206-4969-bb7b-58a2f79de5f8" providerId="ADAL" clId="{1E078C49-83D3-4E15-95F2-00DCF6013386}" dt="2023-05-18T09:46:12.039" v="27391" actId="20577"/>
        <pc:sldMkLst>
          <pc:docMk/>
          <pc:sldMk cId="3490554815" sldId="559"/>
        </pc:sldMkLst>
        <pc:spChg chg="del">
          <ac:chgData name="Nguyen Thi Doan Trang" userId="5e07392c-8206-4969-bb7b-58a2f79de5f8" providerId="ADAL" clId="{1E078C49-83D3-4E15-95F2-00DCF6013386}" dt="2023-05-17T09:52:53.211" v="19075" actId="478"/>
          <ac:spMkLst>
            <pc:docMk/>
            <pc:sldMk cId="3490554815" sldId="559"/>
            <ac:spMk id="2" creationId="{FE4D5EF6-72F3-CD7A-BA82-8B0DC5831FC5}"/>
          </ac:spMkLst>
        </pc:spChg>
        <pc:spChg chg="del">
          <ac:chgData name="Nguyen Thi Doan Trang" userId="5e07392c-8206-4969-bb7b-58a2f79de5f8" providerId="ADAL" clId="{1E078C49-83D3-4E15-95F2-00DCF6013386}" dt="2023-05-17T09:52:55.092" v="19076" actId="478"/>
          <ac:spMkLst>
            <pc:docMk/>
            <pc:sldMk cId="3490554815" sldId="559"/>
            <ac:spMk id="3" creationId="{90E91287-4D55-2411-BD95-898E259404B1}"/>
          </ac:spMkLst>
        </pc:spChg>
        <pc:spChg chg="add mod">
          <ac:chgData name="Nguyen Thi Doan Trang" userId="5e07392c-8206-4969-bb7b-58a2f79de5f8" providerId="ADAL" clId="{1E078C49-83D3-4E15-95F2-00DCF6013386}" dt="2023-05-18T09:46:12.039" v="27391" actId="20577"/>
          <ac:spMkLst>
            <pc:docMk/>
            <pc:sldMk cId="3490554815" sldId="559"/>
            <ac:spMk id="4" creationId="{72AC2B61-8056-AABA-8A58-598D6E9BEE1B}"/>
          </ac:spMkLst>
        </pc:spChg>
      </pc:sldChg>
      <pc:sldChg chg="new del">
        <pc:chgData name="Nguyen Thi Doan Trang" userId="5e07392c-8206-4969-bb7b-58a2f79de5f8" providerId="ADAL" clId="{1E078C49-83D3-4E15-95F2-00DCF6013386}" dt="2023-05-17T10:00:39.449" v="19491" actId="47"/>
        <pc:sldMkLst>
          <pc:docMk/>
          <pc:sldMk cId="307589840" sldId="560"/>
        </pc:sldMkLst>
      </pc:sldChg>
      <pc:sldChg chg="addSp delSp modSp add mod">
        <pc:chgData name="Nguyen Thi Doan Trang" userId="5e07392c-8206-4969-bb7b-58a2f79de5f8" providerId="ADAL" clId="{1E078C49-83D3-4E15-95F2-00DCF6013386}" dt="2023-05-18T09:15:54.357" v="26317" actId="1076"/>
        <pc:sldMkLst>
          <pc:docMk/>
          <pc:sldMk cId="3528693234" sldId="561"/>
        </pc:sldMkLst>
        <pc:spChg chg="add del mod">
          <ac:chgData name="Nguyen Thi Doan Trang" userId="5e07392c-8206-4969-bb7b-58a2f79de5f8" providerId="ADAL" clId="{1E078C49-83D3-4E15-95F2-00DCF6013386}" dt="2023-05-18T09:15:08.322" v="26315" actId="26606"/>
          <ac:spMkLst>
            <pc:docMk/>
            <pc:sldMk cId="3528693234" sldId="561"/>
            <ac:spMk id="2" creationId="{300B5A27-D949-5D69-11A9-00DE38E87FBE}"/>
          </ac:spMkLst>
        </pc:spChg>
        <pc:spChg chg="add del mod">
          <ac:chgData name="Nguyen Thi Doan Trang" userId="5e07392c-8206-4969-bb7b-58a2f79de5f8" providerId="ADAL" clId="{1E078C49-83D3-4E15-95F2-00DCF6013386}" dt="2023-05-17T10:09:58.730" v="20573" actId="478"/>
          <ac:spMkLst>
            <pc:docMk/>
            <pc:sldMk cId="3528693234" sldId="561"/>
            <ac:spMk id="4" creationId="{11A1A2F6-D58E-4F4A-A93C-E0E5F828222D}"/>
          </ac:spMkLst>
        </pc:spChg>
        <pc:spChg chg="add del">
          <ac:chgData name="Nguyen Thi Doan Trang" userId="5e07392c-8206-4969-bb7b-58a2f79de5f8" providerId="ADAL" clId="{1E078C49-83D3-4E15-95F2-00DCF6013386}" dt="2023-05-18T09:15:08.322" v="26315" actId="26606"/>
          <ac:spMkLst>
            <pc:docMk/>
            <pc:sldMk cId="3528693234" sldId="561"/>
            <ac:spMk id="9" creationId="{84136905-015B-4510-B514-027CBA846BD6}"/>
          </ac:spMkLst>
        </pc:spChg>
        <pc:spChg chg="add del">
          <ac:chgData name="Nguyen Thi Doan Trang" userId="5e07392c-8206-4969-bb7b-58a2f79de5f8" providerId="ADAL" clId="{1E078C49-83D3-4E15-95F2-00DCF6013386}" dt="2023-05-18T09:15:08.322" v="26315" actId="26606"/>
          <ac:spMkLst>
            <pc:docMk/>
            <pc:sldMk cId="3528693234" sldId="561"/>
            <ac:spMk id="11" creationId="{36CD0F97-2E5B-4E84-8544-EB24DED10446}"/>
          </ac:spMkLst>
        </pc:spChg>
        <pc:spChg chg="add del">
          <ac:chgData name="Nguyen Thi Doan Trang" userId="5e07392c-8206-4969-bb7b-58a2f79de5f8" providerId="ADAL" clId="{1E078C49-83D3-4E15-95F2-00DCF6013386}" dt="2023-05-18T09:15:08.322" v="26315" actId="26606"/>
          <ac:spMkLst>
            <pc:docMk/>
            <pc:sldMk cId="3528693234" sldId="561"/>
            <ac:spMk id="13" creationId="{3B272257-593A-402F-88FA-F1DECD9E3FC4}"/>
          </ac:spMkLst>
        </pc:spChg>
        <pc:spChg chg="add del">
          <ac:chgData name="Nguyen Thi Doan Trang" userId="5e07392c-8206-4969-bb7b-58a2f79de5f8" providerId="ADAL" clId="{1E078C49-83D3-4E15-95F2-00DCF6013386}" dt="2023-05-18T09:15:08.322" v="26315" actId="26606"/>
          <ac:spMkLst>
            <pc:docMk/>
            <pc:sldMk cId="3528693234" sldId="561"/>
            <ac:spMk id="20" creationId="{358B6E23-8493-4A0F-9409-1BB1B3567C13}"/>
          </ac:spMkLst>
        </pc:spChg>
        <pc:spChg chg="add del">
          <ac:chgData name="Nguyen Thi Doan Trang" userId="5e07392c-8206-4969-bb7b-58a2f79de5f8" providerId="ADAL" clId="{1E078C49-83D3-4E15-95F2-00DCF6013386}" dt="2023-05-18T09:15:08.322" v="26315" actId="26606"/>
          <ac:spMkLst>
            <pc:docMk/>
            <pc:sldMk cId="3528693234" sldId="561"/>
            <ac:spMk id="22" creationId="{C99238EC-3EDA-4FF6-9F43-081294A93FF3}"/>
          </ac:spMkLst>
        </pc:spChg>
        <pc:spChg chg="add del">
          <ac:chgData name="Nguyen Thi Doan Trang" userId="5e07392c-8206-4969-bb7b-58a2f79de5f8" providerId="ADAL" clId="{1E078C49-83D3-4E15-95F2-00DCF6013386}" dt="2023-05-18T09:15:08.322" v="26315" actId="26606"/>
          <ac:spMkLst>
            <pc:docMk/>
            <pc:sldMk cId="3528693234" sldId="561"/>
            <ac:spMk id="24" creationId="{F4993D4D-98B3-40A7-986E-15AB6E63139C}"/>
          </ac:spMkLst>
        </pc:spChg>
        <pc:graphicFrameChg chg="mod modGraphic">
          <ac:chgData name="Nguyen Thi Doan Trang" userId="5e07392c-8206-4969-bb7b-58a2f79de5f8" providerId="ADAL" clId="{1E078C49-83D3-4E15-95F2-00DCF6013386}" dt="2023-05-18T09:15:54.357" v="26317" actId="1076"/>
          <ac:graphicFrameMkLst>
            <pc:docMk/>
            <pc:sldMk cId="3528693234" sldId="561"/>
            <ac:graphicFrameMk id="15" creationId="{62DA242A-EB6A-5476-29AE-0B45E5781729}"/>
          </ac:graphicFrameMkLst>
        </pc:graphicFrameChg>
      </pc:sldChg>
      <pc:sldChg chg="addSp delSp modSp mod">
        <pc:chgData name="Nguyen Thi Doan Trang" userId="5e07392c-8206-4969-bb7b-58a2f79de5f8" providerId="ADAL" clId="{1E078C49-83D3-4E15-95F2-00DCF6013386}" dt="2023-05-22T10:13:44.555" v="27447" actId="20577"/>
        <pc:sldMkLst>
          <pc:docMk/>
          <pc:sldMk cId="1173699650" sldId="562"/>
        </pc:sldMkLst>
        <pc:spChg chg="add del mod">
          <ac:chgData name="Nguyen Thi Doan Trang" userId="5e07392c-8206-4969-bb7b-58a2f79de5f8" providerId="ADAL" clId="{1E078C49-83D3-4E15-95F2-00DCF6013386}" dt="2023-05-22T10:13:44.555" v="27447" actId="20577"/>
          <ac:spMkLst>
            <pc:docMk/>
            <pc:sldMk cId="1173699650" sldId="562"/>
            <ac:spMk id="5" creationId="{2AACC57A-65E1-746C-219F-C67C7D825B08}"/>
          </ac:spMkLst>
        </pc:spChg>
      </pc:sldChg>
      <pc:sldChg chg="addSp delSp modSp new mod">
        <pc:chgData name="Nguyen Thi Doan Trang" userId="5e07392c-8206-4969-bb7b-58a2f79de5f8" providerId="ADAL" clId="{1E078C49-83D3-4E15-95F2-00DCF6013386}" dt="2023-05-18T09:16:42.100" v="26320" actId="20577"/>
        <pc:sldMkLst>
          <pc:docMk/>
          <pc:sldMk cId="3554523100" sldId="563"/>
        </pc:sldMkLst>
        <pc:spChg chg="del">
          <ac:chgData name="Nguyen Thi Doan Trang" userId="5e07392c-8206-4969-bb7b-58a2f79de5f8" providerId="ADAL" clId="{1E078C49-83D3-4E15-95F2-00DCF6013386}" dt="2023-05-18T02:53:40.986" v="20640" actId="478"/>
          <ac:spMkLst>
            <pc:docMk/>
            <pc:sldMk cId="3554523100" sldId="563"/>
            <ac:spMk id="2" creationId="{59592A21-8BAD-18E1-3941-7398587FAF5E}"/>
          </ac:spMkLst>
        </pc:spChg>
        <pc:spChg chg="del">
          <ac:chgData name="Nguyen Thi Doan Trang" userId="5e07392c-8206-4969-bb7b-58a2f79de5f8" providerId="ADAL" clId="{1E078C49-83D3-4E15-95F2-00DCF6013386}" dt="2023-05-18T02:53:42.450" v="20641" actId="478"/>
          <ac:spMkLst>
            <pc:docMk/>
            <pc:sldMk cId="3554523100" sldId="563"/>
            <ac:spMk id="3" creationId="{F0B6AC4C-00C9-76E6-103D-E85AC54F414D}"/>
          </ac:spMkLst>
        </pc:spChg>
        <pc:spChg chg="add mod">
          <ac:chgData name="Nguyen Thi Doan Trang" userId="5e07392c-8206-4969-bb7b-58a2f79de5f8" providerId="ADAL" clId="{1E078C49-83D3-4E15-95F2-00DCF6013386}" dt="2023-05-18T09:16:42.100" v="26320" actId="20577"/>
          <ac:spMkLst>
            <pc:docMk/>
            <pc:sldMk cId="3554523100" sldId="563"/>
            <ac:spMk id="5" creationId="{D0921BFA-281C-1F56-FF6B-69AFD719A7F6}"/>
          </ac:spMkLst>
        </pc:spChg>
        <pc:spChg chg="add del mod">
          <ac:chgData name="Nguyen Thi Doan Trang" userId="5e07392c-8206-4969-bb7b-58a2f79de5f8" providerId="ADAL" clId="{1E078C49-83D3-4E15-95F2-00DCF6013386}" dt="2023-05-18T02:55:22.703" v="20651" actId="21"/>
          <ac:spMkLst>
            <pc:docMk/>
            <pc:sldMk cId="3554523100" sldId="563"/>
            <ac:spMk id="7" creationId="{C5E82FF0-8848-68D1-55CF-562CBC22659E}"/>
          </ac:spMkLst>
        </pc:spChg>
      </pc:sldChg>
      <pc:sldChg chg="addSp delSp modSp new mod">
        <pc:chgData name="Nguyen Thi Doan Trang" userId="5e07392c-8206-4969-bb7b-58a2f79de5f8" providerId="ADAL" clId="{1E078C49-83D3-4E15-95F2-00DCF6013386}" dt="2023-05-18T09:18:29.563" v="26361" actId="20577"/>
        <pc:sldMkLst>
          <pc:docMk/>
          <pc:sldMk cId="3432936576" sldId="564"/>
        </pc:sldMkLst>
        <pc:spChg chg="del">
          <ac:chgData name="Nguyen Thi Doan Trang" userId="5e07392c-8206-4969-bb7b-58a2f79de5f8" providerId="ADAL" clId="{1E078C49-83D3-4E15-95F2-00DCF6013386}" dt="2023-05-18T02:55:15.916" v="20649" actId="478"/>
          <ac:spMkLst>
            <pc:docMk/>
            <pc:sldMk cId="3432936576" sldId="564"/>
            <ac:spMk id="2" creationId="{0B3ED600-35E4-3693-5745-EBF4F351980B}"/>
          </ac:spMkLst>
        </pc:spChg>
        <pc:spChg chg="del">
          <ac:chgData name="Nguyen Thi Doan Trang" userId="5e07392c-8206-4969-bb7b-58a2f79de5f8" providerId="ADAL" clId="{1E078C49-83D3-4E15-95F2-00DCF6013386}" dt="2023-05-18T02:55:18.363" v="20650" actId="478"/>
          <ac:spMkLst>
            <pc:docMk/>
            <pc:sldMk cId="3432936576" sldId="564"/>
            <ac:spMk id="3" creationId="{23A12359-47CE-80FA-1CB5-3B9E8E3D40B4}"/>
          </ac:spMkLst>
        </pc:spChg>
        <pc:spChg chg="add mod">
          <ac:chgData name="Nguyen Thi Doan Trang" userId="5e07392c-8206-4969-bb7b-58a2f79de5f8" providerId="ADAL" clId="{1E078C49-83D3-4E15-95F2-00DCF6013386}" dt="2023-05-18T09:18:29.563" v="26361" actId="20577"/>
          <ac:spMkLst>
            <pc:docMk/>
            <pc:sldMk cId="3432936576" sldId="564"/>
            <ac:spMk id="4" creationId="{66B2AC5F-70D7-7815-F645-3FEB0D1EA024}"/>
          </ac:spMkLst>
        </pc:spChg>
      </pc:sldChg>
      <pc:sldChg chg="addSp delSp modSp new mod">
        <pc:chgData name="Nguyen Thi Doan Trang" userId="5e07392c-8206-4969-bb7b-58a2f79de5f8" providerId="ADAL" clId="{1E078C49-83D3-4E15-95F2-00DCF6013386}" dt="2023-05-18T09:18:47.627" v="26364" actId="20577"/>
        <pc:sldMkLst>
          <pc:docMk/>
          <pc:sldMk cId="506243603" sldId="565"/>
        </pc:sldMkLst>
        <pc:spChg chg="del">
          <ac:chgData name="Nguyen Thi Doan Trang" userId="5e07392c-8206-4969-bb7b-58a2f79de5f8" providerId="ADAL" clId="{1E078C49-83D3-4E15-95F2-00DCF6013386}" dt="2023-05-18T03:09:15.445" v="21882" actId="478"/>
          <ac:spMkLst>
            <pc:docMk/>
            <pc:sldMk cId="506243603" sldId="565"/>
            <ac:spMk id="2" creationId="{0D5AFB8F-4BDF-84EF-EBCF-0EAFE7272EA7}"/>
          </ac:spMkLst>
        </pc:spChg>
        <pc:spChg chg="del">
          <ac:chgData name="Nguyen Thi Doan Trang" userId="5e07392c-8206-4969-bb7b-58a2f79de5f8" providerId="ADAL" clId="{1E078C49-83D3-4E15-95F2-00DCF6013386}" dt="2023-05-18T03:09:18.333" v="21883" actId="478"/>
          <ac:spMkLst>
            <pc:docMk/>
            <pc:sldMk cId="506243603" sldId="565"/>
            <ac:spMk id="3" creationId="{9A172D0E-AE18-A036-40F7-3D1C63743CC2}"/>
          </ac:spMkLst>
        </pc:spChg>
        <pc:spChg chg="add mod">
          <ac:chgData name="Nguyen Thi Doan Trang" userId="5e07392c-8206-4969-bb7b-58a2f79de5f8" providerId="ADAL" clId="{1E078C49-83D3-4E15-95F2-00DCF6013386}" dt="2023-05-18T09:18:47.627" v="26364" actId="20577"/>
          <ac:spMkLst>
            <pc:docMk/>
            <pc:sldMk cId="506243603" sldId="565"/>
            <ac:spMk id="4" creationId="{193CF490-8E93-741D-0905-732F67949E34}"/>
          </ac:spMkLst>
        </pc:spChg>
      </pc:sldChg>
      <pc:sldChg chg="addSp delSp modSp new mod">
        <pc:chgData name="Nguyen Thi Doan Trang" userId="5e07392c-8206-4969-bb7b-58a2f79de5f8" providerId="ADAL" clId="{1E078C49-83D3-4E15-95F2-00DCF6013386}" dt="2023-05-18T07:29:51.456" v="23976" actId="20577"/>
        <pc:sldMkLst>
          <pc:docMk/>
          <pc:sldMk cId="3492063437" sldId="566"/>
        </pc:sldMkLst>
        <pc:spChg chg="del">
          <ac:chgData name="Nguyen Thi Doan Trang" userId="5e07392c-8206-4969-bb7b-58a2f79de5f8" providerId="ADAL" clId="{1E078C49-83D3-4E15-95F2-00DCF6013386}" dt="2023-05-18T07:10:46.454" v="23144" actId="478"/>
          <ac:spMkLst>
            <pc:docMk/>
            <pc:sldMk cId="3492063437" sldId="566"/>
            <ac:spMk id="2" creationId="{4B383F15-7CF6-8A3E-A7AA-4058099C2F50}"/>
          </ac:spMkLst>
        </pc:spChg>
        <pc:spChg chg="del">
          <ac:chgData name="Nguyen Thi Doan Trang" userId="5e07392c-8206-4969-bb7b-58a2f79de5f8" providerId="ADAL" clId="{1E078C49-83D3-4E15-95F2-00DCF6013386}" dt="2023-05-18T07:10:49.414" v="23145" actId="478"/>
          <ac:spMkLst>
            <pc:docMk/>
            <pc:sldMk cId="3492063437" sldId="566"/>
            <ac:spMk id="3" creationId="{8EE5C064-BA75-C748-54D1-33FA36356799}"/>
          </ac:spMkLst>
        </pc:spChg>
        <pc:spChg chg="add mod">
          <ac:chgData name="Nguyen Thi Doan Trang" userId="5e07392c-8206-4969-bb7b-58a2f79de5f8" providerId="ADAL" clId="{1E078C49-83D3-4E15-95F2-00DCF6013386}" dt="2023-05-18T07:29:51.456" v="23976" actId="20577"/>
          <ac:spMkLst>
            <pc:docMk/>
            <pc:sldMk cId="3492063437" sldId="566"/>
            <ac:spMk id="5" creationId="{DA39FDA3-CE3C-2DBA-EEF0-F0DC32B8D254}"/>
          </ac:spMkLst>
        </pc:spChg>
      </pc:sldChg>
      <pc:sldChg chg="delSp new del mod">
        <pc:chgData name="Nguyen Thi Doan Trang" userId="5e07392c-8206-4969-bb7b-58a2f79de5f8" providerId="ADAL" clId="{1E078C49-83D3-4E15-95F2-00DCF6013386}" dt="2023-05-18T06:40:06.480" v="22603" actId="47"/>
        <pc:sldMkLst>
          <pc:docMk/>
          <pc:sldMk cId="3690919646" sldId="566"/>
        </pc:sldMkLst>
        <pc:spChg chg="del">
          <ac:chgData name="Nguyen Thi Doan Trang" userId="5e07392c-8206-4969-bb7b-58a2f79de5f8" providerId="ADAL" clId="{1E078C49-83D3-4E15-95F2-00DCF6013386}" dt="2023-05-18T06:39:59.668" v="22600" actId="478"/>
          <ac:spMkLst>
            <pc:docMk/>
            <pc:sldMk cId="3690919646" sldId="566"/>
            <ac:spMk id="2" creationId="{99405A14-29B8-B6C3-7422-EF61F95661A3}"/>
          </ac:spMkLst>
        </pc:spChg>
        <pc:spChg chg="del">
          <ac:chgData name="Nguyen Thi Doan Trang" userId="5e07392c-8206-4969-bb7b-58a2f79de5f8" providerId="ADAL" clId="{1E078C49-83D3-4E15-95F2-00DCF6013386}" dt="2023-05-18T06:40:02.205" v="22601" actId="478"/>
          <ac:spMkLst>
            <pc:docMk/>
            <pc:sldMk cId="3690919646" sldId="566"/>
            <ac:spMk id="3" creationId="{92D4D1DA-53C1-ECF0-E0F9-726BF27EE0B0}"/>
          </ac:spMkLst>
        </pc:spChg>
      </pc:sldChg>
      <pc:sldChg chg="delSp new del mod">
        <pc:chgData name="Nguyen Thi Doan Trang" userId="5e07392c-8206-4969-bb7b-58a2f79de5f8" providerId="ADAL" clId="{1E078C49-83D3-4E15-95F2-00DCF6013386}" dt="2023-05-18T08:01:58.269" v="24879" actId="47"/>
        <pc:sldMkLst>
          <pc:docMk/>
          <pc:sldMk cId="492719532" sldId="567"/>
        </pc:sldMkLst>
        <pc:spChg chg="del">
          <ac:chgData name="Nguyen Thi Doan Trang" userId="5e07392c-8206-4969-bb7b-58a2f79de5f8" providerId="ADAL" clId="{1E078C49-83D3-4E15-95F2-00DCF6013386}" dt="2023-05-18T07:59:06.144" v="24847" actId="478"/>
          <ac:spMkLst>
            <pc:docMk/>
            <pc:sldMk cId="492719532" sldId="567"/>
            <ac:spMk id="2" creationId="{EACE4396-4F76-5268-DB7C-865B968C270B}"/>
          </ac:spMkLst>
        </pc:spChg>
        <pc:spChg chg="del">
          <ac:chgData name="Nguyen Thi Doan Trang" userId="5e07392c-8206-4969-bb7b-58a2f79de5f8" providerId="ADAL" clId="{1E078C49-83D3-4E15-95F2-00DCF6013386}" dt="2023-05-18T07:59:09.464" v="24848" actId="478"/>
          <ac:spMkLst>
            <pc:docMk/>
            <pc:sldMk cId="492719532" sldId="567"/>
            <ac:spMk id="3" creationId="{1D9DF293-D4A3-956C-7B91-502205D3AE1D}"/>
          </ac:spMkLst>
        </pc:spChg>
      </pc:sldChg>
      <pc:sldChg chg="addSp delSp modSp new mod">
        <pc:chgData name="Nguyen Thi Doan Trang" userId="5e07392c-8206-4969-bb7b-58a2f79de5f8" providerId="ADAL" clId="{1E078C49-83D3-4E15-95F2-00DCF6013386}" dt="2023-05-22T00:59:49.463" v="27393" actId="1076"/>
        <pc:sldMkLst>
          <pc:docMk/>
          <pc:sldMk cId="3731916290" sldId="567"/>
        </pc:sldMkLst>
        <pc:spChg chg="del">
          <ac:chgData name="Nguyen Thi Doan Trang" userId="5e07392c-8206-4969-bb7b-58a2f79de5f8" providerId="ADAL" clId="{1E078C49-83D3-4E15-95F2-00DCF6013386}" dt="2023-05-18T09:12:40.811" v="26301" actId="478"/>
          <ac:spMkLst>
            <pc:docMk/>
            <pc:sldMk cId="3731916290" sldId="567"/>
            <ac:spMk id="2" creationId="{BB2304EF-F9E9-A476-4420-D92E55F9588A}"/>
          </ac:spMkLst>
        </pc:spChg>
        <pc:spChg chg="del">
          <ac:chgData name="Nguyen Thi Doan Trang" userId="5e07392c-8206-4969-bb7b-58a2f79de5f8" providerId="ADAL" clId="{1E078C49-83D3-4E15-95F2-00DCF6013386}" dt="2023-05-18T09:12:42.075" v="26302" actId="478"/>
          <ac:spMkLst>
            <pc:docMk/>
            <pc:sldMk cId="3731916290" sldId="567"/>
            <ac:spMk id="3" creationId="{89E08760-4AD9-3E13-D372-361C9D0E9B9C}"/>
          </ac:spMkLst>
        </pc:spChg>
        <pc:spChg chg="add mod">
          <ac:chgData name="Nguyen Thi Doan Trang" userId="5e07392c-8206-4969-bb7b-58a2f79de5f8" providerId="ADAL" clId="{1E078C49-83D3-4E15-95F2-00DCF6013386}" dt="2023-05-22T00:59:49.463" v="27393" actId="1076"/>
          <ac:spMkLst>
            <pc:docMk/>
            <pc:sldMk cId="3731916290" sldId="567"/>
            <ac:spMk id="4" creationId="{B62C0026-58FE-DB27-C430-DF474B10B49F}"/>
          </ac:spMkLst>
        </pc:spChg>
        <pc:spChg chg="add mod">
          <ac:chgData name="Nguyen Thi Doan Trang" userId="5e07392c-8206-4969-bb7b-58a2f79de5f8" providerId="ADAL" clId="{1E078C49-83D3-4E15-95F2-00DCF6013386}" dt="2023-05-18T09:13:25.716" v="26311" actId="14100"/>
          <ac:spMkLst>
            <pc:docMk/>
            <pc:sldMk cId="3731916290" sldId="567"/>
            <ac:spMk id="5" creationId="{7434A77E-A031-B520-48F0-4833B0FFF63F}"/>
          </ac:spMkLst>
        </pc:spChg>
      </pc:sldChg>
      <pc:sldChg chg="addSp delSp modSp new mod">
        <pc:chgData name="Nguyen Thi Doan Trang" userId="5e07392c-8206-4969-bb7b-58a2f79de5f8" providerId="ADAL" clId="{1E078C49-83D3-4E15-95F2-00DCF6013386}" dt="2023-05-22T01:00:23.127" v="27394" actId="1076"/>
        <pc:sldMkLst>
          <pc:docMk/>
          <pc:sldMk cId="2630982872" sldId="568"/>
        </pc:sldMkLst>
        <pc:spChg chg="del">
          <ac:chgData name="Nguyen Thi Doan Trang" userId="5e07392c-8206-4969-bb7b-58a2f79de5f8" providerId="ADAL" clId="{1E078C49-83D3-4E15-95F2-00DCF6013386}" dt="2023-05-18T09:30:11.843" v="26486" actId="478"/>
          <ac:spMkLst>
            <pc:docMk/>
            <pc:sldMk cId="2630982872" sldId="568"/>
            <ac:spMk id="2" creationId="{13EB19A5-A70C-6541-DA5C-1A2D9CE6071C}"/>
          </ac:spMkLst>
        </pc:spChg>
        <pc:spChg chg="mod">
          <ac:chgData name="Nguyen Thi Doan Trang" userId="5e07392c-8206-4969-bb7b-58a2f79de5f8" providerId="ADAL" clId="{1E078C49-83D3-4E15-95F2-00DCF6013386}" dt="2023-05-22T01:00:23.127" v="27394" actId="1076"/>
          <ac:spMkLst>
            <pc:docMk/>
            <pc:sldMk cId="2630982872" sldId="568"/>
            <ac:spMk id="2" creationId="{F267673D-A4AF-DBDE-7883-92F93660E96E}"/>
          </ac:spMkLst>
        </pc:spChg>
        <pc:spChg chg="del">
          <ac:chgData name="Nguyen Thi Doan Trang" userId="5e07392c-8206-4969-bb7b-58a2f79de5f8" providerId="ADAL" clId="{1E078C49-83D3-4E15-95F2-00DCF6013386}" dt="2023-05-18T09:30:13.404" v="26487" actId="478"/>
          <ac:spMkLst>
            <pc:docMk/>
            <pc:sldMk cId="2630982872" sldId="568"/>
            <ac:spMk id="3" creationId="{B2C54CD8-6E47-CDC4-CB71-2A76C06FDA16}"/>
          </ac:spMkLst>
        </pc:spChg>
        <pc:spChg chg="add mod">
          <ac:chgData name="Nguyen Thi Doan Trang" userId="5e07392c-8206-4969-bb7b-58a2f79de5f8" providerId="ADAL" clId="{1E078C49-83D3-4E15-95F2-00DCF6013386}" dt="2023-05-18T09:36:36.599" v="27377" actId="20577"/>
          <ac:spMkLst>
            <pc:docMk/>
            <pc:sldMk cId="2630982872" sldId="568"/>
            <ac:spMk id="4" creationId="{FF8905C3-8770-EF70-A858-97C216A78E04}"/>
          </ac:spMkLst>
        </pc:spChg>
      </pc:sldChg>
      <pc:sldChg chg="delSp new del mod">
        <pc:chgData name="Nguyen Thi Doan Trang" userId="5e07392c-8206-4969-bb7b-58a2f79de5f8" providerId="ADAL" clId="{1E078C49-83D3-4E15-95F2-00DCF6013386}" dt="2023-05-18T09:36:55.239" v="27378" actId="47"/>
        <pc:sldMkLst>
          <pc:docMk/>
          <pc:sldMk cId="1754973991" sldId="569"/>
        </pc:sldMkLst>
        <pc:spChg chg="del">
          <ac:chgData name="Nguyen Thi Doan Trang" userId="5e07392c-8206-4969-bb7b-58a2f79de5f8" providerId="ADAL" clId="{1E078C49-83D3-4E15-95F2-00DCF6013386}" dt="2023-05-18T09:30:01.018" v="26484" actId="478"/>
          <ac:spMkLst>
            <pc:docMk/>
            <pc:sldMk cId="1754973991" sldId="569"/>
            <ac:spMk id="2" creationId="{B1AD49EF-9161-E9DE-5195-247715AC0D05}"/>
          </ac:spMkLst>
        </pc:spChg>
        <pc:spChg chg="del">
          <ac:chgData name="Nguyen Thi Doan Trang" userId="5e07392c-8206-4969-bb7b-58a2f79de5f8" providerId="ADAL" clId="{1E078C49-83D3-4E15-95F2-00DCF6013386}" dt="2023-05-18T09:30:03.036" v="26485" actId="478"/>
          <ac:spMkLst>
            <pc:docMk/>
            <pc:sldMk cId="1754973991" sldId="569"/>
            <ac:spMk id="3" creationId="{9D75E502-7C91-575E-5A55-C7C6242ACAE9}"/>
          </ac:spMkLst>
        </pc:spChg>
      </pc:sldChg>
      <pc:sldChg chg="delSp new del mod">
        <pc:chgData name="Nguyen Thi Doan Trang" userId="5e07392c-8206-4969-bb7b-58a2f79de5f8" providerId="ADAL" clId="{1E078C49-83D3-4E15-95F2-00DCF6013386}" dt="2023-05-22T09:50:16.811" v="27412" actId="47"/>
        <pc:sldMkLst>
          <pc:docMk/>
          <pc:sldMk cId="2624259283" sldId="572"/>
        </pc:sldMkLst>
        <pc:spChg chg="del">
          <ac:chgData name="Nguyen Thi Doan Trang" userId="5e07392c-8206-4969-bb7b-58a2f79de5f8" providerId="ADAL" clId="{1E078C49-83D3-4E15-95F2-00DCF6013386}" dt="2023-05-22T09:48:44.223" v="27398" actId="478"/>
          <ac:spMkLst>
            <pc:docMk/>
            <pc:sldMk cId="2624259283" sldId="572"/>
            <ac:spMk id="2" creationId="{5246C550-5F61-FE78-2878-2CCBEF8D9B28}"/>
          </ac:spMkLst>
        </pc:spChg>
        <pc:spChg chg="del">
          <ac:chgData name="Nguyen Thi Doan Trang" userId="5e07392c-8206-4969-bb7b-58a2f79de5f8" providerId="ADAL" clId="{1E078C49-83D3-4E15-95F2-00DCF6013386}" dt="2023-05-22T09:48:45.265" v="27399" actId="478"/>
          <ac:spMkLst>
            <pc:docMk/>
            <pc:sldMk cId="2624259283" sldId="572"/>
            <ac:spMk id="3" creationId="{FB62A46B-7993-42AB-2577-9E39299C9A07}"/>
          </ac:spMkLst>
        </pc:spChg>
      </pc:sldChg>
    </pc:docChg>
  </pc:docChgLst>
  <pc:docChgLst>
    <pc:chgData name="Nguyen Thi Doan Trang" userId="5e07392c-8206-4969-bb7b-58a2f79de5f8" providerId="ADAL" clId="{092B84A0-E30C-442E-819B-BE1DE0B451D1}"/>
    <pc:docChg chg="undo custSel addSld delSld modSld modMainMaster">
      <pc:chgData name="Nguyen Thi Doan Trang" userId="5e07392c-8206-4969-bb7b-58a2f79de5f8" providerId="ADAL" clId="{092B84A0-E30C-442E-819B-BE1DE0B451D1}" dt="2023-05-20T15:24:12.365" v="1874"/>
      <pc:docMkLst>
        <pc:docMk/>
      </pc:docMkLst>
      <pc:sldChg chg="addSp delSp modSp mod modTransition modAnim">
        <pc:chgData name="Nguyen Thi Doan Trang" userId="5e07392c-8206-4969-bb7b-58a2f79de5f8" providerId="ADAL" clId="{092B84A0-E30C-442E-819B-BE1DE0B451D1}" dt="2023-05-20T15:24:04.596" v="1873"/>
        <pc:sldMkLst>
          <pc:docMk/>
          <pc:sldMk cId="725141434" sldId="257"/>
        </pc:sldMkLst>
        <pc:spChg chg="add del mod">
          <ac:chgData name="Nguyen Thi Doan Trang" userId="5e07392c-8206-4969-bb7b-58a2f79de5f8" providerId="ADAL" clId="{092B84A0-E30C-442E-819B-BE1DE0B451D1}" dt="2023-05-20T13:49:01.683" v="1696" actId="478"/>
          <ac:spMkLst>
            <pc:docMk/>
            <pc:sldMk cId="725141434" sldId="257"/>
            <ac:spMk id="4" creationId="{7F940710-E72C-CD13-8844-F917E7E05AD8}"/>
          </ac:spMkLst>
        </pc:spChg>
        <pc:graphicFrameChg chg="add del mod modGraphic">
          <ac:chgData name="Nguyen Thi Doan Trang" userId="5e07392c-8206-4969-bb7b-58a2f79de5f8" providerId="ADAL" clId="{092B84A0-E30C-442E-819B-BE1DE0B451D1}" dt="2023-05-20T14:05:41.527" v="1778"/>
          <ac:graphicFrameMkLst>
            <pc:docMk/>
            <pc:sldMk cId="725141434" sldId="257"/>
            <ac:graphicFrameMk id="18" creationId="{53A517E4-5259-86DF-7EBE-8AABD8459936}"/>
          </ac:graphicFrameMkLst>
        </pc:graphicFrameChg>
      </pc:sldChg>
      <pc:sldChg chg="modSp mod modTransition modAnim">
        <pc:chgData name="Nguyen Thi Doan Trang" userId="5e07392c-8206-4969-bb7b-58a2f79de5f8" providerId="ADAL" clId="{092B84A0-E30C-442E-819B-BE1DE0B451D1}" dt="2023-05-20T15:24:04.596" v="1873"/>
        <pc:sldMkLst>
          <pc:docMk/>
          <pc:sldMk cId="3371707445" sldId="259"/>
        </pc:sldMkLst>
        <pc:spChg chg="mod">
          <ac:chgData name="Nguyen Thi Doan Trang" userId="5e07392c-8206-4969-bb7b-58a2f79de5f8" providerId="ADAL" clId="{092B84A0-E30C-442E-819B-BE1DE0B451D1}" dt="2023-05-18T01:20:05.533" v="116" actId="14100"/>
          <ac:spMkLst>
            <pc:docMk/>
            <pc:sldMk cId="3371707445" sldId="259"/>
            <ac:spMk id="2" creationId="{3B11ACD5-A274-4D42-43F5-A72AD7A03E97}"/>
          </ac:spMkLst>
        </pc:spChg>
        <pc:spChg chg="mod">
          <ac:chgData name="Nguyen Thi Doan Trang" userId="5e07392c-8206-4969-bb7b-58a2f79de5f8" providerId="ADAL" clId="{092B84A0-E30C-442E-819B-BE1DE0B451D1}" dt="2023-05-18T01:22:11.248" v="151" actId="207"/>
          <ac:spMkLst>
            <pc:docMk/>
            <pc:sldMk cId="3371707445" sldId="259"/>
            <ac:spMk id="3" creationId="{FC05941C-B5AE-0C92-8EEC-1376B2E02B87}"/>
          </ac:spMkLst>
        </pc:spChg>
      </pc:sldChg>
      <pc:sldChg chg="modSp mod modTransition modAnim">
        <pc:chgData name="Nguyen Thi Doan Trang" userId="5e07392c-8206-4969-bb7b-58a2f79de5f8" providerId="ADAL" clId="{092B84A0-E30C-442E-819B-BE1DE0B451D1}" dt="2023-05-20T15:24:04.596" v="1873"/>
        <pc:sldMkLst>
          <pc:docMk/>
          <pc:sldMk cId="1797256152" sldId="262"/>
        </pc:sldMkLst>
        <pc:spChg chg="mod">
          <ac:chgData name="Nguyen Thi Doan Trang" userId="5e07392c-8206-4969-bb7b-58a2f79de5f8" providerId="ADAL" clId="{092B84A0-E30C-442E-819B-BE1DE0B451D1}" dt="2023-05-20T13:54:21.515" v="1707" actId="20577"/>
          <ac:spMkLst>
            <pc:docMk/>
            <pc:sldMk cId="1797256152" sldId="262"/>
            <ac:spMk id="2" creationId="{9F898C05-FE2F-F227-9579-FFB9FBD21A6D}"/>
          </ac:spMkLst>
        </pc:spChg>
      </pc:sldChg>
      <pc:sldChg chg="modSp mod">
        <pc:chgData name="Nguyen Thi Doan Trang" userId="5e07392c-8206-4969-bb7b-58a2f79de5f8" providerId="ADAL" clId="{092B84A0-E30C-442E-819B-BE1DE0B451D1}" dt="2023-05-18T01:24:36.867" v="167" actId="207"/>
        <pc:sldMkLst>
          <pc:docMk/>
          <pc:sldMk cId="2830893904" sldId="263"/>
        </pc:sldMkLst>
        <pc:spChg chg="mod">
          <ac:chgData name="Nguyen Thi Doan Trang" userId="5e07392c-8206-4969-bb7b-58a2f79de5f8" providerId="ADAL" clId="{092B84A0-E30C-442E-819B-BE1DE0B451D1}" dt="2023-05-18T01:24:36.867" v="167" actId="207"/>
          <ac:spMkLst>
            <pc:docMk/>
            <pc:sldMk cId="2830893904" sldId="263"/>
            <ac:spMk id="2" creationId="{300B5A27-D949-5D69-11A9-00DE38E87FBE}"/>
          </ac:spMkLst>
        </pc:spChg>
      </pc:sldChg>
      <pc:sldChg chg="modSp mod modTransition modAnim">
        <pc:chgData name="Nguyen Thi Doan Trang" userId="5e07392c-8206-4969-bb7b-58a2f79de5f8" providerId="ADAL" clId="{092B84A0-E30C-442E-819B-BE1DE0B451D1}" dt="2023-05-20T15:24:04.596" v="1873"/>
        <pc:sldMkLst>
          <pc:docMk/>
          <pc:sldMk cId="1674376223" sldId="265"/>
        </pc:sldMkLst>
        <pc:spChg chg="mod">
          <ac:chgData name="Nguyen Thi Doan Trang" userId="5e07392c-8206-4969-bb7b-58a2f79de5f8" providerId="ADAL" clId="{092B84A0-E30C-442E-819B-BE1DE0B451D1}" dt="2023-05-20T14:02:15.614" v="1751" actId="20577"/>
          <ac:spMkLst>
            <pc:docMk/>
            <pc:sldMk cId="1674376223" sldId="265"/>
            <ac:spMk id="2" creationId="{33EF2DA2-091B-440D-EAFC-56299C91BBFA}"/>
          </ac:spMkLst>
        </pc:spChg>
        <pc:spChg chg="mod">
          <ac:chgData name="Nguyen Thi Doan Trang" userId="5e07392c-8206-4969-bb7b-58a2f79de5f8" providerId="ADAL" clId="{092B84A0-E30C-442E-819B-BE1DE0B451D1}" dt="2023-05-18T02:00:56.711" v="1685" actId="1076"/>
          <ac:spMkLst>
            <pc:docMk/>
            <pc:sldMk cId="1674376223" sldId="265"/>
            <ac:spMk id="4" creationId="{2EA344CD-C63A-360E-9E79-F288FAE01055}"/>
          </ac:spMkLst>
        </pc:spChg>
      </pc:sldChg>
      <pc:sldChg chg="del">
        <pc:chgData name="Nguyen Thi Doan Trang" userId="5e07392c-8206-4969-bb7b-58a2f79de5f8" providerId="ADAL" clId="{092B84A0-E30C-442E-819B-BE1DE0B451D1}" dt="2023-05-20T13:59:20.350" v="1731" actId="2696"/>
        <pc:sldMkLst>
          <pc:docMk/>
          <pc:sldMk cId="616014146" sldId="269"/>
        </pc:sldMkLst>
      </pc:sldChg>
      <pc:sldChg chg="delSp add modTransition setBg modAnim delDesignElem">
        <pc:chgData name="Nguyen Thi Doan Trang" userId="5e07392c-8206-4969-bb7b-58a2f79de5f8" providerId="ADAL" clId="{092B84A0-E30C-442E-819B-BE1DE0B451D1}" dt="2023-05-20T15:24:04.596" v="1873"/>
        <pc:sldMkLst>
          <pc:docMk/>
          <pc:sldMk cId="3469682772" sldId="269"/>
        </pc:sldMkLst>
        <pc:spChg chg="del">
          <ac:chgData name="Nguyen Thi Doan Trang" userId="5e07392c-8206-4969-bb7b-58a2f79de5f8" providerId="ADAL" clId="{092B84A0-E30C-442E-819B-BE1DE0B451D1}" dt="2023-05-20T13:59:31.454" v="1733"/>
          <ac:spMkLst>
            <pc:docMk/>
            <pc:sldMk cId="3469682772" sldId="269"/>
            <ac:spMk id="8" creationId="{84136905-015B-4510-B514-027CBA846BD6}"/>
          </ac:spMkLst>
        </pc:spChg>
        <pc:spChg chg="del">
          <ac:chgData name="Nguyen Thi Doan Trang" userId="5e07392c-8206-4969-bb7b-58a2f79de5f8" providerId="ADAL" clId="{092B84A0-E30C-442E-819B-BE1DE0B451D1}" dt="2023-05-20T13:59:31.454" v="1733"/>
          <ac:spMkLst>
            <pc:docMk/>
            <pc:sldMk cId="3469682772" sldId="269"/>
            <ac:spMk id="10" creationId="{36CD0F97-2E5B-4E84-8544-EB24DED10446}"/>
          </ac:spMkLst>
        </pc:spChg>
        <pc:spChg chg="del">
          <ac:chgData name="Nguyen Thi Doan Trang" userId="5e07392c-8206-4969-bb7b-58a2f79de5f8" providerId="ADAL" clId="{092B84A0-E30C-442E-819B-BE1DE0B451D1}" dt="2023-05-20T13:59:31.454" v="1733"/>
          <ac:spMkLst>
            <pc:docMk/>
            <pc:sldMk cId="3469682772" sldId="269"/>
            <ac:spMk id="12" creationId="{3B272257-593A-402F-88FA-F1DECD9E3FC4}"/>
          </ac:spMkLst>
        </pc:spChg>
      </pc:sldChg>
      <pc:sldChg chg="modTransition">
        <pc:chgData name="Nguyen Thi Doan Trang" userId="5e07392c-8206-4969-bb7b-58a2f79de5f8" providerId="ADAL" clId="{092B84A0-E30C-442E-819B-BE1DE0B451D1}" dt="2023-05-20T15:24:12.365" v="1874"/>
        <pc:sldMkLst>
          <pc:docMk/>
          <pc:sldMk cId="2870950457" sldId="271"/>
        </pc:sldMkLst>
      </pc:sldChg>
      <pc:sldChg chg="modTransition modAnim">
        <pc:chgData name="Nguyen Thi Doan Trang" userId="5e07392c-8206-4969-bb7b-58a2f79de5f8" providerId="ADAL" clId="{092B84A0-E30C-442E-819B-BE1DE0B451D1}" dt="2023-05-20T15:24:04.596" v="1873"/>
        <pc:sldMkLst>
          <pc:docMk/>
          <pc:sldMk cId="1014753380" sldId="277"/>
        </pc:sldMkLst>
      </pc:sldChg>
      <pc:sldChg chg="modTransition modAnim">
        <pc:chgData name="Nguyen Thi Doan Trang" userId="5e07392c-8206-4969-bb7b-58a2f79de5f8" providerId="ADAL" clId="{092B84A0-E30C-442E-819B-BE1DE0B451D1}" dt="2023-05-20T15:24:04.596" v="1873"/>
        <pc:sldMkLst>
          <pc:docMk/>
          <pc:sldMk cId="3188184605" sldId="278"/>
        </pc:sldMkLst>
      </pc:sldChg>
      <pc:sldChg chg="modTransition modAnim">
        <pc:chgData name="Nguyen Thi Doan Trang" userId="5e07392c-8206-4969-bb7b-58a2f79de5f8" providerId="ADAL" clId="{092B84A0-E30C-442E-819B-BE1DE0B451D1}" dt="2023-05-20T15:24:04.596" v="1873"/>
        <pc:sldMkLst>
          <pc:docMk/>
          <pc:sldMk cId="4145466359" sldId="279"/>
        </pc:sldMkLst>
      </pc:sldChg>
      <pc:sldChg chg="modTransition modAnim">
        <pc:chgData name="Nguyen Thi Doan Trang" userId="5e07392c-8206-4969-bb7b-58a2f79de5f8" providerId="ADAL" clId="{092B84A0-E30C-442E-819B-BE1DE0B451D1}" dt="2023-05-20T15:24:04.596" v="1873"/>
        <pc:sldMkLst>
          <pc:docMk/>
          <pc:sldMk cId="105770941" sldId="280"/>
        </pc:sldMkLst>
      </pc:sldChg>
      <pc:sldChg chg="modTransition modAnim">
        <pc:chgData name="Nguyen Thi Doan Trang" userId="5e07392c-8206-4969-bb7b-58a2f79de5f8" providerId="ADAL" clId="{092B84A0-E30C-442E-819B-BE1DE0B451D1}" dt="2023-05-20T15:24:04.596" v="1873"/>
        <pc:sldMkLst>
          <pc:docMk/>
          <pc:sldMk cId="913664286" sldId="281"/>
        </pc:sldMkLst>
      </pc:sldChg>
      <pc:sldChg chg="addSp delSp modSp mod">
        <pc:chgData name="Nguyen Thi Doan Trang" userId="5e07392c-8206-4969-bb7b-58a2f79de5f8" providerId="ADAL" clId="{092B84A0-E30C-442E-819B-BE1DE0B451D1}" dt="2023-05-18T01:13:20.769" v="12" actId="27636"/>
        <pc:sldMkLst>
          <pc:docMk/>
          <pc:sldMk cId="1925472490" sldId="282"/>
        </pc:sldMkLst>
        <pc:spChg chg="add del mod">
          <ac:chgData name="Nguyen Thi Doan Trang" userId="5e07392c-8206-4969-bb7b-58a2f79de5f8" providerId="ADAL" clId="{092B84A0-E30C-442E-819B-BE1DE0B451D1}" dt="2023-05-18T01:13:17.902" v="5"/>
          <ac:spMkLst>
            <pc:docMk/>
            <pc:sldMk cId="1925472490" sldId="282"/>
            <ac:spMk id="2" creationId="{26D5CDA7-E7D6-C5DB-4930-6471A73FE686}"/>
          </ac:spMkLst>
        </pc:spChg>
        <pc:spChg chg="mod">
          <ac:chgData name="Nguyen Thi Doan Trang" userId="5e07392c-8206-4969-bb7b-58a2f79de5f8" providerId="ADAL" clId="{092B84A0-E30C-442E-819B-BE1DE0B451D1}" dt="2023-05-18T01:13:20.769" v="12" actId="27636"/>
          <ac:spMkLst>
            <pc:docMk/>
            <pc:sldMk cId="1925472490" sldId="282"/>
            <ac:spMk id="3" creationId="{4C4F31A9-BD7A-6007-5A73-A728F3AB6186}"/>
          </ac:spMkLst>
        </pc:spChg>
        <pc:spChg chg="add del mod">
          <ac:chgData name="Nguyen Thi Doan Trang" userId="5e07392c-8206-4969-bb7b-58a2f79de5f8" providerId="ADAL" clId="{092B84A0-E30C-442E-819B-BE1DE0B451D1}" dt="2023-05-18T01:13:19.062" v="7"/>
          <ac:spMkLst>
            <pc:docMk/>
            <pc:sldMk cId="1925472490" sldId="282"/>
            <ac:spMk id="4" creationId="{8FABF430-B4C7-2F60-9C23-E8294F494AFB}"/>
          </ac:spMkLst>
        </pc:spChg>
        <pc:spChg chg="add del mod">
          <ac:chgData name="Nguyen Thi Doan Trang" userId="5e07392c-8206-4969-bb7b-58a2f79de5f8" providerId="ADAL" clId="{092B84A0-E30C-442E-819B-BE1DE0B451D1}" dt="2023-05-18T01:13:19.062" v="7"/>
          <ac:spMkLst>
            <pc:docMk/>
            <pc:sldMk cId="1925472490" sldId="282"/>
            <ac:spMk id="5" creationId="{93B89B88-41E3-07A0-6D05-3702C647510B}"/>
          </ac:spMkLst>
        </pc:spChg>
        <pc:spChg chg="mod">
          <ac:chgData name="Nguyen Thi Doan Trang" userId="5e07392c-8206-4969-bb7b-58a2f79de5f8" providerId="ADAL" clId="{092B84A0-E30C-442E-819B-BE1DE0B451D1}" dt="2023-05-18T01:11:16.312" v="4" actId="6549"/>
          <ac:spMkLst>
            <pc:docMk/>
            <pc:sldMk cId="1925472490" sldId="282"/>
            <ac:spMk id="6" creationId="{0928F836-9E6F-62F4-D45C-B9CFC980B714}"/>
          </ac:spMkLst>
        </pc:spChg>
        <pc:spChg chg="add del mod">
          <ac:chgData name="Nguyen Thi Doan Trang" userId="5e07392c-8206-4969-bb7b-58a2f79de5f8" providerId="ADAL" clId="{092B84A0-E30C-442E-819B-BE1DE0B451D1}" dt="2023-05-18T01:13:19.901" v="9"/>
          <ac:spMkLst>
            <pc:docMk/>
            <pc:sldMk cId="1925472490" sldId="282"/>
            <ac:spMk id="7" creationId="{8EEA5CEC-2CE5-4AE0-CD48-F2CB14731F0A}"/>
          </ac:spMkLst>
        </pc:spChg>
        <pc:spChg chg="add del mod">
          <ac:chgData name="Nguyen Thi Doan Trang" userId="5e07392c-8206-4969-bb7b-58a2f79de5f8" providerId="ADAL" clId="{092B84A0-E30C-442E-819B-BE1DE0B451D1}" dt="2023-05-18T01:13:19.901" v="9"/>
          <ac:spMkLst>
            <pc:docMk/>
            <pc:sldMk cId="1925472490" sldId="282"/>
            <ac:spMk id="8" creationId="{EA8D56B0-FCD2-D531-C349-C44E76295715}"/>
          </ac:spMkLst>
        </pc:spChg>
        <pc:spChg chg="add del mod">
          <ac:chgData name="Nguyen Thi Doan Trang" userId="5e07392c-8206-4969-bb7b-58a2f79de5f8" providerId="ADAL" clId="{092B84A0-E30C-442E-819B-BE1DE0B451D1}" dt="2023-05-18T01:13:20.643" v="11"/>
          <ac:spMkLst>
            <pc:docMk/>
            <pc:sldMk cId="1925472490" sldId="282"/>
            <ac:spMk id="9" creationId="{8262BA1C-1906-3AF1-44DA-36FA3065713D}"/>
          </ac:spMkLst>
        </pc:spChg>
        <pc:spChg chg="add del mod">
          <ac:chgData name="Nguyen Thi Doan Trang" userId="5e07392c-8206-4969-bb7b-58a2f79de5f8" providerId="ADAL" clId="{092B84A0-E30C-442E-819B-BE1DE0B451D1}" dt="2023-05-18T01:13:20.643" v="11"/>
          <ac:spMkLst>
            <pc:docMk/>
            <pc:sldMk cId="1925472490" sldId="282"/>
            <ac:spMk id="10" creationId="{A8AD961C-59A7-7386-1FCF-FB31FD910DE2}"/>
          </ac:spMkLst>
        </pc:spChg>
        <pc:spChg chg="add mod">
          <ac:chgData name="Nguyen Thi Doan Trang" userId="5e07392c-8206-4969-bb7b-58a2f79de5f8" providerId="ADAL" clId="{092B84A0-E30C-442E-819B-BE1DE0B451D1}" dt="2023-05-18T01:13:20.643" v="11"/>
          <ac:spMkLst>
            <pc:docMk/>
            <pc:sldMk cId="1925472490" sldId="282"/>
            <ac:spMk id="11" creationId="{BF3A9B20-3D38-CCE5-423C-2B03E88A3DCF}"/>
          </ac:spMkLst>
        </pc:spChg>
      </pc:sldChg>
      <pc:sldChg chg="modSp modTransition">
        <pc:chgData name="Nguyen Thi Doan Trang" userId="5e07392c-8206-4969-bb7b-58a2f79de5f8" providerId="ADAL" clId="{092B84A0-E30C-442E-819B-BE1DE0B451D1}" dt="2023-05-20T15:24:04.596" v="1873"/>
        <pc:sldMkLst>
          <pc:docMk/>
          <pc:sldMk cId="2314788166" sldId="524"/>
        </pc:sldMkLst>
        <pc:spChg chg="mod">
          <ac:chgData name="Nguyen Thi Doan Trang" userId="5e07392c-8206-4969-bb7b-58a2f79de5f8" providerId="ADAL" clId="{092B84A0-E30C-442E-819B-BE1DE0B451D1}" dt="2023-05-20T14:06:34.126" v="1780" actId="255"/>
          <ac:spMkLst>
            <pc:docMk/>
            <pc:sldMk cId="2314788166" sldId="524"/>
            <ac:spMk id="3" creationId="{00000000-0000-0000-0000-000000000000}"/>
          </ac:spMkLst>
        </pc:spChg>
        <pc:spChg chg="mod">
          <ac:chgData name="Nguyen Thi Doan Trang" userId="5e07392c-8206-4969-bb7b-58a2f79de5f8" providerId="ADAL" clId="{092B84A0-E30C-442E-819B-BE1DE0B451D1}" dt="2023-05-20T14:06:21.827" v="1779" actId="207"/>
          <ac:spMkLst>
            <pc:docMk/>
            <pc:sldMk cId="2314788166" sldId="524"/>
            <ac:spMk id="10" creationId="{00000000-0000-0000-0000-000000000000}"/>
          </ac:spMkLst>
        </pc:spChg>
      </pc:sldChg>
      <pc:sldChg chg="modSp mod modTransition modAnim">
        <pc:chgData name="Nguyen Thi Doan Trang" userId="5e07392c-8206-4969-bb7b-58a2f79de5f8" providerId="ADAL" clId="{092B84A0-E30C-442E-819B-BE1DE0B451D1}" dt="2023-05-20T15:24:04.596" v="1873"/>
        <pc:sldMkLst>
          <pc:docMk/>
          <pc:sldMk cId="3366409255" sldId="526"/>
        </pc:sldMkLst>
        <pc:spChg chg="mod">
          <ac:chgData name="Nguyen Thi Doan Trang" userId="5e07392c-8206-4969-bb7b-58a2f79de5f8" providerId="ADAL" clId="{092B84A0-E30C-442E-819B-BE1DE0B451D1}" dt="2023-05-20T13:57:18.557" v="1721" actId="207"/>
          <ac:spMkLst>
            <pc:docMk/>
            <pc:sldMk cId="3366409255" sldId="526"/>
            <ac:spMk id="2" creationId="{D859A628-4793-268B-0A08-B2577181207C}"/>
          </ac:spMkLst>
        </pc:spChg>
      </pc:sldChg>
      <pc:sldChg chg="modSp mod modTransition modAnim">
        <pc:chgData name="Nguyen Thi Doan Trang" userId="5e07392c-8206-4969-bb7b-58a2f79de5f8" providerId="ADAL" clId="{092B84A0-E30C-442E-819B-BE1DE0B451D1}" dt="2023-05-20T15:24:04.596" v="1873"/>
        <pc:sldMkLst>
          <pc:docMk/>
          <pc:sldMk cId="387584755" sldId="527"/>
        </pc:sldMkLst>
        <pc:spChg chg="mod">
          <ac:chgData name="Nguyen Thi Doan Trang" userId="5e07392c-8206-4969-bb7b-58a2f79de5f8" providerId="ADAL" clId="{092B84A0-E30C-442E-819B-BE1DE0B451D1}" dt="2023-05-18T02:01:10.533" v="1687" actId="1076"/>
          <ac:spMkLst>
            <pc:docMk/>
            <pc:sldMk cId="387584755" sldId="527"/>
            <ac:spMk id="4" creationId="{E1CF3248-FA44-80CB-10F5-530ED75F84FA}"/>
          </ac:spMkLst>
        </pc:spChg>
      </pc:sldChg>
      <pc:sldChg chg="del">
        <pc:chgData name="Nguyen Thi Doan Trang" userId="5e07392c-8206-4969-bb7b-58a2f79de5f8" providerId="ADAL" clId="{092B84A0-E30C-442E-819B-BE1DE0B451D1}" dt="2023-05-20T14:02:49.853" v="1752" actId="47"/>
        <pc:sldMkLst>
          <pc:docMk/>
          <pc:sldMk cId="2185590936" sldId="529"/>
        </pc:sldMkLst>
      </pc:sldChg>
      <pc:sldChg chg="add modTransition modAnim">
        <pc:chgData name="Nguyen Thi Doan Trang" userId="5e07392c-8206-4969-bb7b-58a2f79de5f8" providerId="ADAL" clId="{092B84A0-E30C-442E-819B-BE1DE0B451D1}" dt="2023-05-20T15:24:04.596" v="1873"/>
        <pc:sldMkLst>
          <pc:docMk/>
          <pc:sldMk cId="509453412" sldId="530"/>
        </pc:sldMkLst>
      </pc:sldChg>
      <pc:sldChg chg="del">
        <pc:chgData name="Nguyen Thi Doan Trang" userId="5e07392c-8206-4969-bb7b-58a2f79de5f8" providerId="ADAL" clId="{092B84A0-E30C-442E-819B-BE1DE0B451D1}" dt="2023-05-20T13:58:37.830" v="1727" actId="2696"/>
        <pc:sldMkLst>
          <pc:docMk/>
          <pc:sldMk cId="2254506476" sldId="530"/>
        </pc:sldMkLst>
      </pc:sldChg>
      <pc:sldChg chg="add del">
        <pc:chgData name="Nguyen Thi Doan Trang" userId="5e07392c-8206-4969-bb7b-58a2f79de5f8" providerId="ADAL" clId="{092B84A0-E30C-442E-819B-BE1DE0B451D1}" dt="2023-05-20T13:58:58.261" v="1729"/>
        <pc:sldMkLst>
          <pc:docMk/>
          <pc:sldMk cId="2286961567" sldId="530"/>
        </pc:sldMkLst>
      </pc:sldChg>
      <pc:sldChg chg="modTransition modAnim">
        <pc:chgData name="Nguyen Thi Doan Trang" userId="5e07392c-8206-4969-bb7b-58a2f79de5f8" providerId="ADAL" clId="{092B84A0-E30C-442E-819B-BE1DE0B451D1}" dt="2023-05-20T15:24:04.596" v="1873"/>
        <pc:sldMkLst>
          <pc:docMk/>
          <pc:sldMk cId="4232440141" sldId="533"/>
        </pc:sldMkLst>
      </pc:sldChg>
      <pc:sldChg chg="modTransition modAnim">
        <pc:chgData name="Nguyen Thi Doan Trang" userId="5e07392c-8206-4969-bb7b-58a2f79de5f8" providerId="ADAL" clId="{092B84A0-E30C-442E-819B-BE1DE0B451D1}" dt="2023-05-20T15:24:04.596" v="1873"/>
        <pc:sldMkLst>
          <pc:docMk/>
          <pc:sldMk cId="1003929524" sldId="534"/>
        </pc:sldMkLst>
      </pc:sldChg>
      <pc:sldChg chg="add modTransition modAnim">
        <pc:chgData name="Nguyen Thi Doan Trang" userId="5e07392c-8206-4969-bb7b-58a2f79de5f8" providerId="ADAL" clId="{092B84A0-E30C-442E-819B-BE1DE0B451D1}" dt="2023-05-20T15:24:04.596" v="1873"/>
        <pc:sldMkLst>
          <pc:docMk/>
          <pc:sldMk cId="3274402974" sldId="536"/>
        </pc:sldMkLst>
      </pc:sldChg>
      <pc:sldChg chg="del">
        <pc:chgData name="Nguyen Thi Doan Trang" userId="5e07392c-8206-4969-bb7b-58a2f79de5f8" providerId="ADAL" clId="{092B84A0-E30C-442E-819B-BE1DE0B451D1}" dt="2023-05-20T13:59:49.256" v="1735" actId="2696"/>
        <pc:sldMkLst>
          <pc:docMk/>
          <pc:sldMk cId="3621481163" sldId="536"/>
        </pc:sldMkLst>
      </pc:sldChg>
      <pc:sldChg chg="add modTransition modAnim">
        <pc:chgData name="Nguyen Thi Doan Trang" userId="5e07392c-8206-4969-bb7b-58a2f79de5f8" providerId="ADAL" clId="{092B84A0-E30C-442E-819B-BE1DE0B451D1}" dt="2023-05-20T15:24:04.596" v="1873"/>
        <pc:sldMkLst>
          <pc:docMk/>
          <pc:sldMk cId="183750397" sldId="537"/>
        </pc:sldMkLst>
      </pc:sldChg>
      <pc:sldChg chg="del">
        <pc:chgData name="Nguyen Thi Doan Trang" userId="5e07392c-8206-4969-bb7b-58a2f79de5f8" providerId="ADAL" clId="{092B84A0-E30C-442E-819B-BE1DE0B451D1}" dt="2023-05-20T14:00:19.868" v="1737" actId="2696"/>
        <pc:sldMkLst>
          <pc:docMk/>
          <pc:sldMk cId="416289873" sldId="537"/>
        </pc:sldMkLst>
      </pc:sldChg>
      <pc:sldChg chg="del">
        <pc:chgData name="Nguyen Thi Doan Trang" userId="5e07392c-8206-4969-bb7b-58a2f79de5f8" providerId="ADAL" clId="{092B84A0-E30C-442E-819B-BE1DE0B451D1}" dt="2023-05-20T14:00:37.957" v="1739" actId="2696"/>
        <pc:sldMkLst>
          <pc:docMk/>
          <pc:sldMk cId="1630855472" sldId="538"/>
        </pc:sldMkLst>
      </pc:sldChg>
      <pc:sldChg chg="add modTransition modAnim">
        <pc:chgData name="Nguyen Thi Doan Trang" userId="5e07392c-8206-4969-bb7b-58a2f79de5f8" providerId="ADAL" clId="{092B84A0-E30C-442E-819B-BE1DE0B451D1}" dt="2023-05-20T15:24:04.596" v="1873"/>
        <pc:sldMkLst>
          <pc:docMk/>
          <pc:sldMk cId="2064295877" sldId="538"/>
        </pc:sldMkLst>
      </pc:sldChg>
      <pc:sldChg chg="modSp mod modTransition modAnim">
        <pc:chgData name="Nguyen Thi Doan Trang" userId="5e07392c-8206-4969-bb7b-58a2f79de5f8" providerId="ADAL" clId="{092B84A0-E30C-442E-819B-BE1DE0B451D1}" dt="2023-05-20T15:24:04.596" v="1873"/>
        <pc:sldMkLst>
          <pc:docMk/>
          <pc:sldMk cId="3932744904" sldId="539"/>
        </pc:sldMkLst>
        <pc:spChg chg="mod">
          <ac:chgData name="Nguyen Thi Doan Trang" userId="5e07392c-8206-4969-bb7b-58a2f79de5f8" providerId="ADAL" clId="{092B84A0-E30C-442E-819B-BE1DE0B451D1}" dt="2023-05-18T01:22:45.870" v="159" actId="14100"/>
          <ac:spMkLst>
            <pc:docMk/>
            <pc:sldMk cId="3932744904" sldId="539"/>
            <ac:spMk id="4" creationId="{721B23A8-4852-BED4-A8FD-C177F2086DE8}"/>
          </ac:spMkLst>
        </pc:spChg>
      </pc:sldChg>
      <pc:sldChg chg="modTransition modAnim">
        <pc:chgData name="Nguyen Thi Doan Trang" userId="5e07392c-8206-4969-bb7b-58a2f79de5f8" providerId="ADAL" clId="{092B84A0-E30C-442E-819B-BE1DE0B451D1}" dt="2023-05-20T15:24:04.596" v="1873"/>
        <pc:sldMkLst>
          <pc:docMk/>
          <pc:sldMk cId="4173442436" sldId="540"/>
        </pc:sldMkLst>
      </pc:sldChg>
      <pc:sldChg chg="modTransition modAnim">
        <pc:chgData name="Nguyen Thi Doan Trang" userId="5e07392c-8206-4969-bb7b-58a2f79de5f8" providerId="ADAL" clId="{092B84A0-E30C-442E-819B-BE1DE0B451D1}" dt="2023-05-20T15:24:04.596" v="1873"/>
        <pc:sldMkLst>
          <pc:docMk/>
          <pc:sldMk cId="294398557" sldId="541"/>
        </pc:sldMkLst>
      </pc:sldChg>
      <pc:sldChg chg="modSp mod modTransition modAnim">
        <pc:chgData name="Nguyen Thi Doan Trang" userId="5e07392c-8206-4969-bb7b-58a2f79de5f8" providerId="ADAL" clId="{092B84A0-E30C-442E-819B-BE1DE0B451D1}" dt="2023-05-20T15:24:04.596" v="1873"/>
        <pc:sldMkLst>
          <pc:docMk/>
          <pc:sldMk cId="3886896552" sldId="542"/>
        </pc:sldMkLst>
        <pc:spChg chg="mod">
          <ac:chgData name="Nguyen Thi Doan Trang" userId="5e07392c-8206-4969-bb7b-58a2f79de5f8" providerId="ADAL" clId="{092B84A0-E30C-442E-819B-BE1DE0B451D1}" dt="2023-05-18T01:23:09.362" v="160" actId="20577"/>
          <ac:spMkLst>
            <pc:docMk/>
            <pc:sldMk cId="3886896552" sldId="542"/>
            <ac:spMk id="4" creationId="{65F0B2DA-DE36-4EC5-362A-85658718AC9D}"/>
          </ac:spMkLst>
        </pc:spChg>
      </pc:sldChg>
      <pc:sldChg chg="modTransition modAnim">
        <pc:chgData name="Nguyen Thi Doan Trang" userId="5e07392c-8206-4969-bb7b-58a2f79de5f8" providerId="ADAL" clId="{092B84A0-E30C-442E-819B-BE1DE0B451D1}" dt="2023-05-20T15:24:04.596" v="1873"/>
        <pc:sldMkLst>
          <pc:docMk/>
          <pc:sldMk cId="2020759721" sldId="543"/>
        </pc:sldMkLst>
      </pc:sldChg>
      <pc:sldChg chg="modSp mod modTransition modAnim">
        <pc:chgData name="Nguyen Thi Doan Trang" userId="5e07392c-8206-4969-bb7b-58a2f79de5f8" providerId="ADAL" clId="{092B84A0-E30C-442E-819B-BE1DE0B451D1}" dt="2023-05-20T15:24:04.596" v="1873"/>
        <pc:sldMkLst>
          <pc:docMk/>
          <pc:sldMk cId="1723411166" sldId="544"/>
        </pc:sldMkLst>
        <pc:spChg chg="mod">
          <ac:chgData name="Nguyen Thi Doan Trang" userId="5e07392c-8206-4969-bb7b-58a2f79de5f8" providerId="ADAL" clId="{092B84A0-E30C-442E-819B-BE1DE0B451D1}" dt="2023-05-18T12:45:31.656" v="1690" actId="14100"/>
          <ac:spMkLst>
            <pc:docMk/>
            <pc:sldMk cId="1723411166" sldId="544"/>
            <ac:spMk id="4" creationId="{5F955048-D225-6EEF-FE3E-9120DDC49D57}"/>
          </ac:spMkLst>
        </pc:spChg>
      </pc:sldChg>
      <pc:sldChg chg="modTransition modAnim">
        <pc:chgData name="Nguyen Thi Doan Trang" userId="5e07392c-8206-4969-bb7b-58a2f79de5f8" providerId="ADAL" clId="{092B84A0-E30C-442E-819B-BE1DE0B451D1}" dt="2023-05-20T15:24:04.596" v="1873"/>
        <pc:sldMkLst>
          <pc:docMk/>
          <pc:sldMk cId="2094275435" sldId="545"/>
        </pc:sldMkLst>
      </pc:sldChg>
      <pc:sldChg chg="modTransition modAnim">
        <pc:chgData name="Nguyen Thi Doan Trang" userId="5e07392c-8206-4969-bb7b-58a2f79de5f8" providerId="ADAL" clId="{092B84A0-E30C-442E-819B-BE1DE0B451D1}" dt="2023-05-20T15:24:04.596" v="1873"/>
        <pc:sldMkLst>
          <pc:docMk/>
          <pc:sldMk cId="278379145" sldId="546"/>
        </pc:sldMkLst>
      </pc:sldChg>
      <pc:sldChg chg="modTransition modAnim">
        <pc:chgData name="Nguyen Thi Doan Trang" userId="5e07392c-8206-4969-bb7b-58a2f79de5f8" providerId="ADAL" clId="{092B84A0-E30C-442E-819B-BE1DE0B451D1}" dt="2023-05-20T15:24:04.596" v="1873"/>
        <pc:sldMkLst>
          <pc:docMk/>
          <pc:sldMk cId="2934590584" sldId="547"/>
        </pc:sldMkLst>
      </pc:sldChg>
      <pc:sldChg chg="modTransition modAnim">
        <pc:chgData name="Nguyen Thi Doan Trang" userId="5e07392c-8206-4969-bb7b-58a2f79de5f8" providerId="ADAL" clId="{092B84A0-E30C-442E-819B-BE1DE0B451D1}" dt="2023-05-20T15:24:04.596" v="1873"/>
        <pc:sldMkLst>
          <pc:docMk/>
          <pc:sldMk cId="1870913212" sldId="548"/>
        </pc:sldMkLst>
      </pc:sldChg>
      <pc:sldChg chg="modTransition modAnim">
        <pc:chgData name="Nguyen Thi Doan Trang" userId="5e07392c-8206-4969-bb7b-58a2f79de5f8" providerId="ADAL" clId="{092B84A0-E30C-442E-819B-BE1DE0B451D1}" dt="2023-05-20T15:24:04.596" v="1873"/>
        <pc:sldMkLst>
          <pc:docMk/>
          <pc:sldMk cId="3793866456" sldId="553"/>
        </pc:sldMkLst>
      </pc:sldChg>
      <pc:sldChg chg="modTransition modAnim">
        <pc:chgData name="Nguyen Thi Doan Trang" userId="5e07392c-8206-4969-bb7b-58a2f79de5f8" providerId="ADAL" clId="{092B84A0-E30C-442E-819B-BE1DE0B451D1}" dt="2023-05-20T15:24:04.596" v="1873"/>
        <pc:sldMkLst>
          <pc:docMk/>
          <pc:sldMk cId="2728159930" sldId="554"/>
        </pc:sldMkLst>
      </pc:sldChg>
      <pc:sldChg chg="modTransition modAnim">
        <pc:chgData name="Nguyen Thi Doan Trang" userId="5e07392c-8206-4969-bb7b-58a2f79de5f8" providerId="ADAL" clId="{092B84A0-E30C-442E-819B-BE1DE0B451D1}" dt="2023-05-20T15:24:04.596" v="1873"/>
        <pc:sldMkLst>
          <pc:docMk/>
          <pc:sldMk cId="1278530853" sldId="555"/>
        </pc:sldMkLst>
      </pc:sldChg>
      <pc:sldChg chg="modTransition modAnim">
        <pc:chgData name="Nguyen Thi Doan Trang" userId="5e07392c-8206-4969-bb7b-58a2f79de5f8" providerId="ADAL" clId="{092B84A0-E30C-442E-819B-BE1DE0B451D1}" dt="2023-05-20T15:24:04.596" v="1873"/>
        <pc:sldMkLst>
          <pc:docMk/>
          <pc:sldMk cId="2665043531" sldId="556"/>
        </pc:sldMkLst>
      </pc:sldChg>
      <pc:sldChg chg="modSp mod modTransition modAnim">
        <pc:chgData name="Nguyen Thi Doan Trang" userId="5e07392c-8206-4969-bb7b-58a2f79de5f8" providerId="ADAL" clId="{092B84A0-E30C-442E-819B-BE1DE0B451D1}" dt="2023-05-20T15:24:04.596" v="1873"/>
        <pc:sldMkLst>
          <pc:docMk/>
          <pc:sldMk cId="1569656271" sldId="557"/>
        </pc:sldMkLst>
        <pc:spChg chg="mod">
          <ac:chgData name="Nguyen Thi Doan Trang" userId="5e07392c-8206-4969-bb7b-58a2f79de5f8" providerId="ADAL" clId="{092B84A0-E30C-442E-819B-BE1DE0B451D1}" dt="2023-05-18T01:23:38.009" v="165" actId="20577"/>
          <ac:spMkLst>
            <pc:docMk/>
            <pc:sldMk cId="1569656271" sldId="557"/>
            <ac:spMk id="4" creationId="{7B28B703-A2FF-A50A-CA2A-111639882A47}"/>
          </ac:spMkLst>
        </pc:spChg>
      </pc:sldChg>
      <pc:sldChg chg="modTransition modAnim">
        <pc:chgData name="Nguyen Thi Doan Trang" userId="5e07392c-8206-4969-bb7b-58a2f79de5f8" providerId="ADAL" clId="{092B84A0-E30C-442E-819B-BE1DE0B451D1}" dt="2023-05-20T15:24:04.596" v="1873"/>
        <pc:sldMkLst>
          <pc:docMk/>
          <pc:sldMk cId="2433291373" sldId="558"/>
        </pc:sldMkLst>
      </pc:sldChg>
      <pc:sldChg chg="modTransition modAnim">
        <pc:chgData name="Nguyen Thi Doan Trang" userId="5e07392c-8206-4969-bb7b-58a2f79de5f8" providerId="ADAL" clId="{092B84A0-E30C-442E-819B-BE1DE0B451D1}" dt="2023-05-20T15:24:04.596" v="1873"/>
        <pc:sldMkLst>
          <pc:docMk/>
          <pc:sldMk cId="3490554815" sldId="559"/>
        </pc:sldMkLst>
      </pc:sldChg>
      <pc:sldChg chg="modTransition modAnim">
        <pc:chgData name="Nguyen Thi Doan Trang" userId="5e07392c-8206-4969-bb7b-58a2f79de5f8" providerId="ADAL" clId="{092B84A0-E30C-442E-819B-BE1DE0B451D1}" dt="2023-05-20T15:24:04.596" v="1873"/>
        <pc:sldMkLst>
          <pc:docMk/>
          <pc:sldMk cId="3528693234" sldId="561"/>
        </pc:sldMkLst>
      </pc:sldChg>
      <pc:sldChg chg="addSp delSp modSp new mod modTransition modAnim">
        <pc:chgData name="Nguyen Thi Doan Trang" userId="5e07392c-8206-4969-bb7b-58a2f79de5f8" providerId="ADAL" clId="{092B84A0-E30C-442E-819B-BE1DE0B451D1}" dt="2023-05-20T15:24:04.596" v="1873"/>
        <pc:sldMkLst>
          <pc:docMk/>
          <pc:sldMk cId="1173699650" sldId="562"/>
        </pc:sldMkLst>
        <pc:spChg chg="del">
          <ac:chgData name="Nguyen Thi Doan Trang" userId="5e07392c-8206-4969-bb7b-58a2f79de5f8" providerId="ADAL" clId="{092B84A0-E30C-442E-819B-BE1DE0B451D1}" dt="2023-05-18T01:44:17.903" v="1675" actId="478"/>
          <ac:spMkLst>
            <pc:docMk/>
            <pc:sldMk cId="1173699650" sldId="562"/>
            <ac:spMk id="2" creationId="{F30A6926-6B94-5506-8171-8163FECB92CB}"/>
          </ac:spMkLst>
        </pc:spChg>
        <pc:spChg chg="del">
          <ac:chgData name="Nguyen Thi Doan Trang" userId="5e07392c-8206-4969-bb7b-58a2f79de5f8" providerId="ADAL" clId="{092B84A0-E30C-442E-819B-BE1DE0B451D1}" dt="2023-05-18T01:44:19.572" v="1676" actId="478"/>
          <ac:spMkLst>
            <pc:docMk/>
            <pc:sldMk cId="1173699650" sldId="562"/>
            <ac:spMk id="3" creationId="{AA02CA30-37FD-BB89-40EC-0C345CA3A1BD}"/>
          </ac:spMkLst>
        </pc:spChg>
        <pc:spChg chg="add mod">
          <ac:chgData name="Nguyen Thi Doan Trang" userId="5e07392c-8206-4969-bb7b-58a2f79de5f8" providerId="ADAL" clId="{092B84A0-E30C-442E-819B-BE1DE0B451D1}" dt="2023-05-18T02:02:18.243" v="1689" actId="948"/>
          <ac:spMkLst>
            <pc:docMk/>
            <pc:sldMk cId="1173699650" sldId="562"/>
            <ac:spMk id="5" creationId="{2AACC57A-65E1-746C-219F-C67C7D825B08}"/>
          </ac:spMkLst>
        </pc:spChg>
      </pc:sldChg>
      <pc:sldChg chg="modTransition modAnim">
        <pc:chgData name="Nguyen Thi Doan Trang" userId="5e07392c-8206-4969-bb7b-58a2f79de5f8" providerId="ADAL" clId="{092B84A0-E30C-442E-819B-BE1DE0B451D1}" dt="2023-05-20T15:24:04.596" v="1873"/>
        <pc:sldMkLst>
          <pc:docMk/>
          <pc:sldMk cId="3554523100" sldId="563"/>
        </pc:sldMkLst>
      </pc:sldChg>
      <pc:sldChg chg="modTransition modAnim">
        <pc:chgData name="Nguyen Thi Doan Trang" userId="5e07392c-8206-4969-bb7b-58a2f79de5f8" providerId="ADAL" clId="{092B84A0-E30C-442E-819B-BE1DE0B451D1}" dt="2023-05-20T15:24:04.596" v="1873"/>
        <pc:sldMkLst>
          <pc:docMk/>
          <pc:sldMk cId="3432936576" sldId="564"/>
        </pc:sldMkLst>
      </pc:sldChg>
      <pc:sldChg chg="modTransition modAnim">
        <pc:chgData name="Nguyen Thi Doan Trang" userId="5e07392c-8206-4969-bb7b-58a2f79de5f8" providerId="ADAL" clId="{092B84A0-E30C-442E-819B-BE1DE0B451D1}" dt="2023-05-20T15:24:04.596" v="1873"/>
        <pc:sldMkLst>
          <pc:docMk/>
          <pc:sldMk cId="506243603" sldId="565"/>
        </pc:sldMkLst>
      </pc:sldChg>
      <pc:sldChg chg="modTransition modAnim">
        <pc:chgData name="Nguyen Thi Doan Trang" userId="5e07392c-8206-4969-bb7b-58a2f79de5f8" providerId="ADAL" clId="{092B84A0-E30C-442E-819B-BE1DE0B451D1}" dt="2023-05-20T15:24:04.596" v="1873"/>
        <pc:sldMkLst>
          <pc:docMk/>
          <pc:sldMk cId="3492063437" sldId="566"/>
        </pc:sldMkLst>
      </pc:sldChg>
      <pc:sldChg chg="modSp mod modTransition modAnim">
        <pc:chgData name="Nguyen Thi Doan Trang" userId="5e07392c-8206-4969-bb7b-58a2f79de5f8" providerId="ADAL" clId="{092B84A0-E30C-442E-819B-BE1DE0B451D1}" dt="2023-05-20T15:24:04.596" v="1873"/>
        <pc:sldMkLst>
          <pc:docMk/>
          <pc:sldMk cId="3731916290" sldId="567"/>
        </pc:sldMkLst>
        <pc:spChg chg="mod">
          <ac:chgData name="Nguyen Thi Doan Trang" userId="5e07392c-8206-4969-bb7b-58a2f79de5f8" providerId="ADAL" clId="{092B84A0-E30C-442E-819B-BE1DE0B451D1}" dt="2023-05-20T13:54:32.308" v="1710" actId="20577"/>
          <ac:spMkLst>
            <pc:docMk/>
            <pc:sldMk cId="3731916290" sldId="567"/>
            <ac:spMk id="4" creationId="{B62C0026-58FE-DB27-C430-DF474B10B49F}"/>
          </ac:spMkLst>
        </pc:spChg>
      </pc:sldChg>
      <pc:sldChg chg="addSp modSp mod modTransition modAnim">
        <pc:chgData name="Nguyen Thi Doan Trang" userId="5e07392c-8206-4969-bb7b-58a2f79de5f8" providerId="ADAL" clId="{092B84A0-E30C-442E-819B-BE1DE0B451D1}" dt="2023-05-20T15:24:04.596" v="1873"/>
        <pc:sldMkLst>
          <pc:docMk/>
          <pc:sldMk cId="2630982872" sldId="568"/>
        </pc:sldMkLst>
        <pc:spChg chg="add mod">
          <ac:chgData name="Nguyen Thi Doan Trang" userId="5e07392c-8206-4969-bb7b-58a2f79de5f8" providerId="ADAL" clId="{092B84A0-E30C-442E-819B-BE1DE0B451D1}" dt="2023-05-20T14:04:29.612" v="1775" actId="1076"/>
          <ac:spMkLst>
            <pc:docMk/>
            <pc:sldMk cId="2630982872" sldId="568"/>
            <ac:spMk id="2" creationId="{F267673D-A4AF-DBDE-7883-92F93660E96E}"/>
          </ac:spMkLst>
        </pc:spChg>
        <pc:spChg chg="mod">
          <ac:chgData name="Nguyen Thi Doan Trang" userId="5e07392c-8206-4969-bb7b-58a2f79de5f8" providerId="ADAL" clId="{092B84A0-E30C-442E-819B-BE1DE0B451D1}" dt="2023-05-20T14:04:26.199" v="1774" actId="1076"/>
          <ac:spMkLst>
            <pc:docMk/>
            <pc:sldMk cId="2630982872" sldId="568"/>
            <ac:spMk id="4" creationId="{FF8905C3-8770-EF70-A858-97C216A78E04}"/>
          </ac:spMkLst>
        </pc:spChg>
      </pc:sldChg>
      <pc:sldChg chg="delSp new del mod">
        <pc:chgData name="Nguyen Thi Doan Trang" userId="5e07392c-8206-4969-bb7b-58a2f79de5f8" providerId="ADAL" clId="{092B84A0-E30C-442E-819B-BE1DE0B451D1}" dt="2023-05-20T13:57:46.730" v="1725" actId="47"/>
        <pc:sldMkLst>
          <pc:docMk/>
          <pc:sldMk cId="1061956748" sldId="569"/>
        </pc:sldMkLst>
        <pc:spChg chg="del">
          <ac:chgData name="Nguyen Thi Doan Trang" userId="5e07392c-8206-4969-bb7b-58a2f79de5f8" providerId="ADAL" clId="{092B84A0-E30C-442E-819B-BE1DE0B451D1}" dt="2023-05-20T13:56:23.252" v="1712" actId="478"/>
          <ac:spMkLst>
            <pc:docMk/>
            <pc:sldMk cId="1061956748" sldId="569"/>
            <ac:spMk id="2" creationId="{C0C8B112-5E0B-9915-B3CD-1CDD616FB6C8}"/>
          </ac:spMkLst>
        </pc:spChg>
        <pc:spChg chg="del">
          <ac:chgData name="Nguyen Thi Doan Trang" userId="5e07392c-8206-4969-bb7b-58a2f79de5f8" providerId="ADAL" clId="{092B84A0-E30C-442E-819B-BE1DE0B451D1}" dt="2023-05-20T13:56:25.556" v="1713" actId="478"/>
          <ac:spMkLst>
            <pc:docMk/>
            <pc:sldMk cId="1061956748" sldId="569"/>
            <ac:spMk id="3" creationId="{EE29CCF5-97D9-A262-87B7-63165C34B0F9}"/>
          </ac:spMkLst>
        </pc:spChg>
      </pc:sldChg>
      <pc:sldChg chg="add del">
        <pc:chgData name="Nguyen Thi Doan Trang" userId="5e07392c-8206-4969-bb7b-58a2f79de5f8" providerId="ADAL" clId="{092B84A0-E30C-442E-819B-BE1DE0B451D1}" dt="2023-05-20T13:59:40.356" v="1734" actId="47"/>
        <pc:sldMkLst>
          <pc:docMk/>
          <pc:sldMk cId="388983119" sldId="570"/>
        </pc:sldMkLst>
      </pc:sldChg>
      <pc:sldChg chg="modSp add mod modTransition modAnim">
        <pc:chgData name="Nguyen Thi Doan Trang" userId="5e07392c-8206-4969-bb7b-58a2f79de5f8" providerId="ADAL" clId="{092B84A0-E30C-442E-819B-BE1DE0B451D1}" dt="2023-05-20T15:24:04.596" v="1873"/>
        <pc:sldMkLst>
          <pc:docMk/>
          <pc:sldMk cId="1135573365" sldId="571"/>
        </pc:sldMkLst>
        <pc:spChg chg="mod">
          <ac:chgData name="Nguyen Thi Doan Trang" userId="5e07392c-8206-4969-bb7b-58a2f79de5f8" providerId="ADAL" clId="{092B84A0-E30C-442E-819B-BE1DE0B451D1}" dt="2023-05-20T13:57:31.396" v="1722" actId="1076"/>
          <ac:spMkLst>
            <pc:docMk/>
            <pc:sldMk cId="1135573365" sldId="571"/>
            <ac:spMk id="3" creationId="{A5D3D2CD-5A06-52F3-7307-ABBF13C9A6EF}"/>
          </ac:spMkLst>
        </pc:spChg>
        <pc:spChg chg="mod">
          <ac:chgData name="Nguyen Thi Doan Trang" userId="5e07392c-8206-4969-bb7b-58a2f79de5f8" providerId="ADAL" clId="{092B84A0-E30C-442E-819B-BE1DE0B451D1}" dt="2023-05-20T13:57:34.561" v="1723" actId="207"/>
          <ac:spMkLst>
            <pc:docMk/>
            <pc:sldMk cId="1135573365" sldId="571"/>
            <ac:spMk id="6" creationId="{31DDDA9E-DE81-9B42-9860-060DC2697C7F}"/>
          </ac:spMkLst>
        </pc:spChg>
      </pc:sldChg>
      <pc:sldChg chg="add del">
        <pc:chgData name="Nguyen Thi Doan Trang" userId="5e07392c-8206-4969-bb7b-58a2f79de5f8" providerId="ADAL" clId="{092B84A0-E30C-442E-819B-BE1DE0B451D1}" dt="2023-05-20T13:57:58.487" v="1726" actId="47"/>
        <pc:sldMkLst>
          <pc:docMk/>
          <pc:sldMk cId="871566185" sldId="572"/>
        </pc:sldMkLst>
      </pc:sldChg>
      <pc:sldMasterChg chg="modTransition modSldLayout">
        <pc:chgData name="Nguyen Thi Doan Trang" userId="5e07392c-8206-4969-bb7b-58a2f79de5f8" providerId="ADAL" clId="{092B84A0-E30C-442E-819B-BE1DE0B451D1}" dt="2023-05-20T15:24:04.596" v="1873"/>
        <pc:sldMasterMkLst>
          <pc:docMk/>
          <pc:sldMasterMk cId="1344737769" sldId="2147483723"/>
        </pc:sldMasterMkLst>
        <pc:sldLayoutChg chg="modTransition">
          <pc:chgData name="Nguyen Thi Doan Trang" userId="5e07392c-8206-4969-bb7b-58a2f79de5f8" providerId="ADAL" clId="{092B84A0-E30C-442E-819B-BE1DE0B451D1}" dt="2023-05-20T15:24:04.596" v="1873"/>
          <pc:sldLayoutMkLst>
            <pc:docMk/>
            <pc:sldMasterMk cId="1344737769" sldId="2147483723"/>
            <pc:sldLayoutMk cId="1783866511" sldId="2147483712"/>
          </pc:sldLayoutMkLst>
        </pc:sldLayoutChg>
        <pc:sldLayoutChg chg="modTransition">
          <pc:chgData name="Nguyen Thi Doan Trang" userId="5e07392c-8206-4969-bb7b-58a2f79de5f8" providerId="ADAL" clId="{092B84A0-E30C-442E-819B-BE1DE0B451D1}" dt="2023-05-20T15:24:04.596" v="1873"/>
          <pc:sldLayoutMkLst>
            <pc:docMk/>
            <pc:sldMasterMk cId="1344737769" sldId="2147483723"/>
            <pc:sldLayoutMk cId="1240135678" sldId="2147483713"/>
          </pc:sldLayoutMkLst>
        </pc:sldLayoutChg>
        <pc:sldLayoutChg chg="modTransition">
          <pc:chgData name="Nguyen Thi Doan Trang" userId="5e07392c-8206-4969-bb7b-58a2f79de5f8" providerId="ADAL" clId="{092B84A0-E30C-442E-819B-BE1DE0B451D1}" dt="2023-05-20T15:24:04.596" v="1873"/>
          <pc:sldLayoutMkLst>
            <pc:docMk/>
            <pc:sldMasterMk cId="1344737769" sldId="2147483723"/>
            <pc:sldLayoutMk cId="2179148065" sldId="2147483714"/>
          </pc:sldLayoutMkLst>
        </pc:sldLayoutChg>
        <pc:sldLayoutChg chg="modTransition">
          <pc:chgData name="Nguyen Thi Doan Trang" userId="5e07392c-8206-4969-bb7b-58a2f79de5f8" providerId="ADAL" clId="{092B84A0-E30C-442E-819B-BE1DE0B451D1}" dt="2023-05-20T15:24:04.596" v="1873"/>
          <pc:sldLayoutMkLst>
            <pc:docMk/>
            <pc:sldMasterMk cId="1344737769" sldId="2147483723"/>
            <pc:sldLayoutMk cId="3260317360" sldId="2147483715"/>
          </pc:sldLayoutMkLst>
        </pc:sldLayoutChg>
        <pc:sldLayoutChg chg="modTransition">
          <pc:chgData name="Nguyen Thi Doan Trang" userId="5e07392c-8206-4969-bb7b-58a2f79de5f8" providerId="ADAL" clId="{092B84A0-E30C-442E-819B-BE1DE0B451D1}" dt="2023-05-20T15:24:04.596" v="1873"/>
          <pc:sldLayoutMkLst>
            <pc:docMk/>
            <pc:sldMasterMk cId="1344737769" sldId="2147483723"/>
            <pc:sldLayoutMk cId="3440427386" sldId="2147483716"/>
          </pc:sldLayoutMkLst>
        </pc:sldLayoutChg>
        <pc:sldLayoutChg chg="modTransition">
          <pc:chgData name="Nguyen Thi Doan Trang" userId="5e07392c-8206-4969-bb7b-58a2f79de5f8" providerId="ADAL" clId="{092B84A0-E30C-442E-819B-BE1DE0B451D1}" dt="2023-05-20T15:24:04.596" v="1873"/>
          <pc:sldLayoutMkLst>
            <pc:docMk/>
            <pc:sldMasterMk cId="1344737769" sldId="2147483723"/>
            <pc:sldLayoutMk cId="4256895863" sldId="2147483717"/>
          </pc:sldLayoutMkLst>
        </pc:sldLayoutChg>
        <pc:sldLayoutChg chg="modTransition">
          <pc:chgData name="Nguyen Thi Doan Trang" userId="5e07392c-8206-4969-bb7b-58a2f79de5f8" providerId="ADAL" clId="{092B84A0-E30C-442E-819B-BE1DE0B451D1}" dt="2023-05-20T15:24:04.596" v="1873"/>
          <pc:sldLayoutMkLst>
            <pc:docMk/>
            <pc:sldMasterMk cId="1344737769" sldId="2147483723"/>
            <pc:sldLayoutMk cId="2449748160" sldId="2147483718"/>
          </pc:sldLayoutMkLst>
        </pc:sldLayoutChg>
        <pc:sldLayoutChg chg="modTransition">
          <pc:chgData name="Nguyen Thi Doan Trang" userId="5e07392c-8206-4969-bb7b-58a2f79de5f8" providerId="ADAL" clId="{092B84A0-E30C-442E-819B-BE1DE0B451D1}" dt="2023-05-20T15:24:04.596" v="1873"/>
          <pc:sldLayoutMkLst>
            <pc:docMk/>
            <pc:sldMasterMk cId="1344737769" sldId="2147483723"/>
            <pc:sldLayoutMk cId="3010202334" sldId="2147483719"/>
          </pc:sldLayoutMkLst>
        </pc:sldLayoutChg>
        <pc:sldLayoutChg chg="modTransition">
          <pc:chgData name="Nguyen Thi Doan Trang" userId="5e07392c-8206-4969-bb7b-58a2f79de5f8" providerId="ADAL" clId="{092B84A0-E30C-442E-819B-BE1DE0B451D1}" dt="2023-05-20T15:24:04.596" v="1873"/>
          <pc:sldLayoutMkLst>
            <pc:docMk/>
            <pc:sldMasterMk cId="1344737769" sldId="2147483723"/>
            <pc:sldLayoutMk cId="1613211679" sldId="2147483720"/>
          </pc:sldLayoutMkLst>
        </pc:sldLayoutChg>
        <pc:sldLayoutChg chg="modTransition">
          <pc:chgData name="Nguyen Thi Doan Trang" userId="5e07392c-8206-4969-bb7b-58a2f79de5f8" providerId="ADAL" clId="{092B84A0-E30C-442E-819B-BE1DE0B451D1}" dt="2023-05-20T15:24:04.596" v="1873"/>
          <pc:sldLayoutMkLst>
            <pc:docMk/>
            <pc:sldMasterMk cId="1344737769" sldId="2147483723"/>
            <pc:sldLayoutMk cId="3039031164" sldId="2147483721"/>
          </pc:sldLayoutMkLst>
        </pc:sldLayoutChg>
        <pc:sldLayoutChg chg="modTransition">
          <pc:chgData name="Nguyen Thi Doan Trang" userId="5e07392c-8206-4969-bb7b-58a2f79de5f8" providerId="ADAL" clId="{092B84A0-E30C-442E-819B-BE1DE0B451D1}" dt="2023-05-20T15:24:04.596" v="1873"/>
          <pc:sldLayoutMkLst>
            <pc:docMk/>
            <pc:sldMasterMk cId="1344737769" sldId="2147483723"/>
            <pc:sldLayoutMk cId="3435081487" sldId="2147483722"/>
          </pc:sldLayoutMkLst>
        </pc:sldLayoutChg>
      </pc:sldMasterChg>
      <pc:sldMasterChg chg="modTransition modSldLayout">
        <pc:chgData name="Nguyen Thi Doan Trang" userId="5e07392c-8206-4969-bb7b-58a2f79de5f8" providerId="ADAL" clId="{092B84A0-E30C-442E-819B-BE1DE0B451D1}" dt="2023-05-20T15:24:04.596" v="1873"/>
        <pc:sldMasterMkLst>
          <pc:docMk/>
          <pc:sldMasterMk cId="2862820854" sldId="2147483724"/>
        </pc:sldMasterMkLst>
        <pc:sldLayoutChg chg="modTransition">
          <pc:chgData name="Nguyen Thi Doan Trang" userId="5e07392c-8206-4969-bb7b-58a2f79de5f8" providerId="ADAL" clId="{092B84A0-E30C-442E-819B-BE1DE0B451D1}" dt="2023-05-20T15:24:04.596" v="1873"/>
          <pc:sldLayoutMkLst>
            <pc:docMk/>
            <pc:sldMasterMk cId="2862820854" sldId="2147483724"/>
            <pc:sldLayoutMk cId="1510809140" sldId="2147483725"/>
          </pc:sldLayoutMkLst>
        </pc:sldLayoutChg>
        <pc:sldLayoutChg chg="modTransition">
          <pc:chgData name="Nguyen Thi Doan Trang" userId="5e07392c-8206-4969-bb7b-58a2f79de5f8" providerId="ADAL" clId="{092B84A0-E30C-442E-819B-BE1DE0B451D1}" dt="2023-05-20T15:24:04.596" v="1873"/>
          <pc:sldLayoutMkLst>
            <pc:docMk/>
            <pc:sldMasterMk cId="2862820854" sldId="2147483724"/>
            <pc:sldLayoutMk cId="1113829321" sldId="2147483726"/>
          </pc:sldLayoutMkLst>
        </pc:sldLayoutChg>
        <pc:sldLayoutChg chg="modTransition">
          <pc:chgData name="Nguyen Thi Doan Trang" userId="5e07392c-8206-4969-bb7b-58a2f79de5f8" providerId="ADAL" clId="{092B84A0-E30C-442E-819B-BE1DE0B451D1}" dt="2023-05-20T15:24:04.596" v="1873"/>
          <pc:sldLayoutMkLst>
            <pc:docMk/>
            <pc:sldMasterMk cId="2862820854" sldId="2147483724"/>
            <pc:sldLayoutMk cId="2989475164" sldId="2147483727"/>
          </pc:sldLayoutMkLst>
        </pc:sldLayoutChg>
        <pc:sldLayoutChg chg="modTransition">
          <pc:chgData name="Nguyen Thi Doan Trang" userId="5e07392c-8206-4969-bb7b-58a2f79de5f8" providerId="ADAL" clId="{092B84A0-E30C-442E-819B-BE1DE0B451D1}" dt="2023-05-20T15:24:04.596" v="1873"/>
          <pc:sldLayoutMkLst>
            <pc:docMk/>
            <pc:sldMasterMk cId="2862820854" sldId="2147483724"/>
            <pc:sldLayoutMk cId="4056809747" sldId="2147483728"/>
          </pc:sldLayoutMkLst>
        </pc:sldLayoutChg>
        <pc:sldLayoutChg chg="modTransition">
          <pc:chgData name="Nguyen Thi Doan Trang" userId="5e07392c-8206-4969-bb7b-58a2f79de5f8" providerId="ADAL" clId="{092B84A0-E30C-442E-819B-BE1DE0B451D1}" dt="2023-05-20T15:24:04.596" v="1873"/>
          <pc:sldLayoutMkLst>
            <pc:docMk/>
            <pc:sldMasterMk cId="2862820854" sldId="2147483724"/>
            <pc:sldLayoutMk cId="3977414031" sldId="2147483729"/>
          </pc:sldLayoutMkLst>
        </pc:sldLayoutChg>
        <pc:sldLayoutChg chg="modTransition">
          <pc:chgData name="Nguyen Thi Doan Trang" userId="5e07392c-8206-4969-bb7b-58a2f79de5f8" providerId="ADAL" clId="{092B84A0-E30C-442E-819B-BE1DE0B451D1}" dt="2023-05-20T15:24:04.596" v="1873"/>
          <pc:sldLayoutMkLst>
            <pc:docMk/>
            <pc:sldMasterMk cId="2862820854" sldId="2147483724"/>
            <pc:sldLayoutMk cId="1593448457" sldId="2147483730"/>
          </pc:sldLayoutMkLst>
        </pc:sldLayoutChg>
        <pc:sldLayoutChg chg="modTransition">
          <pc:chgData name="Nguyen Thi Doan Trang" userId="5e07392c-8206-4969-bb7b-58a2f79de5f8" providerId="ADAL" clId="{092B84A0-E30C-442E-819B-BE1DE0B451D1}" dt="2023-05-20T15:24:04.596" v="1873"/>
          <pc:sldLayoutMkLst>
            <pc:docMk/>
            <pc:sldMasterMk cId="2862820854" sldId="2147483724"/>
            <pc:sldLayoutMk cId="1814659447" sldId="2147483731"/>
          </pc:sldLayoutMkLst>
        </pc:sldLayoutChg>
        <pc:sldLayoutChg chg="modTransition">
          <pc:chgData name="Nguyen Thi Doan Trang" userId="5e07392c-8206-4969-bb7b-58a2f79de5f8" providerId="ADAL" clId="{092B84A0-E30C-442E-819B-BE1DE0B451D1}" dt="2023-05-20T15:24:04.596" v="1873"/>
          <pc:sldLayoutMkLst>
            <pc:docMk/>
            <pc:sldMasterMk cId="2862820854" sldId="2147483724"/>
            <pc:sldLayoutMk cId="4122728179" sldId="2147483732"/>
          </pc:sldLayoutMkLst>
        </pc:sldLayoutChg>
        <pc:sldLayoutChg chg="modTransition">
          <pc:chgData name="Nguyen Thi Doan Trang" userId="5e07392c-8206-4969-bb7b-58a2f79de5f8" providerId="ADAL" clId="{092B84A0-E30C-442E-819B-BE1DE0B451D1}" dt="2023-05-20T15:24:04.596" v="1873"/>
          <pc:sldLayoutMkLst>
            <pc:docMk/>
            <pc:sldMasterMk cId="2862820854" sldId="2147483724"/>
            <pc:sldLayoutMk cId="2151781150" sldId="2147483733"/>
          </pc:sldLayoutMkLst>
        </pc:sldLayoutChg>
        <pc:sldLayoutChg chg="modTransition">
          <pc:chgData name="Nguyen Thi Doan Trang" userId="5e07392c-8206-4969-bb7b-58a2f79de5f8" providerId="ADAL" clId="{092B84A0-E30C-442E-819B-BE1DE0B451D1}" dt="2023-05-20T15:24:04.596" v="1873"/>
          <pc:sldLayoutMkLst>
            <pc:docMk/>
            <pc:sldMasterMk cId="2862820854" sldId="2147483724"/>
            <pc:sldLayoutMk cId="2698806410" sldId="2147483734"/>
          </pc:sldLayoutMkLst>
        </pc:sldLayoutChg>
        <pc:sldLayoutChg chg="modTransition">
          <pc:chgData name="Nguyen Thi Doan Trang" userId="5e07392c-8206-4969-bb7b-58a2f79de5f8" providerId="ADAL" clId="{092B84A0-E30C-442E-819B-BE1DE0B451D1}" dt="2023-05-20T15:24:04.596" v="1873"/>
          <pc:sldLayoutMkLst>
            <pc:docMk/>
            <pc:sldMasterMk cId="2862820854" sldId="2147483724"/>
            <pc:sldLayoutMk cId="3515518935" sldId="2147483735"/>
          </pc:sldLayoutMkLst>
        </pc:sldLayout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5675D02-8B19-418A-A70F-96478B7FE451}" type="doc">
      <dgm:prSet loTypeId="urn:microsoft.com/office/officeart/2016/7/layout/BasicLinearProcessNumbered" loCatId="process" qsTypeId="urn:microsoft.com/office/officeart/2005/8/quickstyle/simple2" qsCatId="simple" csTypeId="urn:microsoft.com/office/officeart/2005/8/colors/colorful1" csCatId="colorful" phldr="1"/>
      <dgm:spPr/>
      <dgm:t>
        <a:bodyPr/>
        <a:lstStyle/>
        <a:p>
          <a:endParaRPr lang="en-US"/>
        </a:p>
      </dgm:t>
    </dgm:pt>
    <dgm:pt modelId="{1F9FF3DB-B980-495D-A064-69605E2C9482}">
      <dgm:prSet custT="1"/>
      <dgm:spPr/>
      <dgm:t>
        <a:bodyPr/>
        <a:lstStyle/>
        <a:p>
          <a:pPr algn="just"/>
          <a:r>
            <a:rPr lang="en-US" sz="2400" b="1" dirty="0" err="1">
              <a:latin typeface="Tahoma" panose="020B0604030504040204" pitchFamily="34" charset="0"/>
              <a:ea typeface="Tahoma" panose="020B0604030504040204" pitchFamily="34" charset="0"/>
              <a:cs typeface="Tahoma" panose="020B0604030504040204" pitchFamily="34" charset="0"/>
            </a:rPr>
            <a:t>Yếu</a:t>
          </a:r>
          <a:r>
            <a:rPr lang="en-US" sz="2400" b="1" dirty="0">
              <a:latin typeface="Tahoma" panose="020B0604030504040204" pitchFamily="34" charset="0"/>
              <a:ea typeface="Tahoma" panose="020B0604030504040204" pitchFamily="34" charset="0"/>
              <a:cs typeface="Tahoma" panose="020B0604030504040204" pitchFamily="34" charset="0"/>
            </a:rPr>
            <a:t> </a:t>
          </a:r>
          <a:r>
            <a:rPr lang="en-US" sz="2400" b="1" dirty="0" err="1">
              <a:latin typeface="Tahoma" panose="020B0604030504040204" pitchFamily="34" charset="0"/>
              <a:ea typeface="Tahoma" panose="020B0604030504040204" pitchFamily="34" charset="0"/>
              <a:cs typeface="Tahoma" panose="020B0604030504040204" pitchFamily="34" charset="0"/>
            </a:rPr>
            <a:t>tố</a:t>
          </a:r>
          <a:r>
            <a:rPr lang="en-US" sz="2400" b="1" dirty="0">
              <a:latin typeface="Tahoma" panose="020B0604030504040204" pitchFamily="34" charset="0"/>
              <a:ea typeface="Tahoma" panose="020B0604030504040204" pitchFamily="34" charset="0"/>
              <a:cs typeface="Tahoma" panose="020B0604030504040204" pitchFamily="34" charset="0"/>
            </a:rPr>
            <a:t> </a:t>
          </a:r>
          <a:r>
            <a:rPr lang="en-US" sz="2400" b="1" dirty="0" err="1">
              <a:latin typeface="Tahoma" panose="020B0604030504040204" pitchFamily="34" charset="0"/>
              <a:ea typeface="Tahoma" panose="020B0604030504040204" pitchFamily="34" charset="0"/>
              <a:cs typeface="Tahoma" panose="020B0604030504040204" pitchFamily="34" charset="0"/>
            </a:rPr>
            <a:t>ảnh</a:t>
          </a:r>
          <a:r>
            <a:rPr lang="en-US" sz="2400" b="1" dirty="0">
              <a:latin typeface="Tahoma" panose="020B0604030504040204" pitchFamily="34" charset="0"/>
              <a:ea typeface="Tahoma" panose="020B0604030504040204" pitchFamily="34" charset="0"/>
              <a:cs typeface="Tahoma" panose="020B0604030504040204" pitchFamily="34" charset="0"/>
            </a:rPr>
            <a:t> </a:t>
          </a:r>
          <a:r>
            <a:rPr lang="en-US" sz="2400" b="1" dirty="0" err="1">
              <a:latin typeface="Tahoma" panose="020B0604030504040204" pitchFamily="34" charset="0"/>
              <a:ea typeface="Tahoma" panose="020B0604030504040204" pitchFamily="34" charset="0"/>
              <a:cs typeface="Tahoma" panose="020B0604030504040204" pitchFamily="34" charset="0"/>
            </a:rPr>
            <a:t>hưởng</a:t>
          </a:r>
          <a:r>
            <a:rPr lang="en-US" sz="2400" b="1" dirty="0">
              <a:latin typeface="Tahoma" panose="020B0604030504040204" pitchFamily="34" charset="0"/>
              <a:ea typeface="Tahoma" panose="020B0604030504040204" pitchFamily="34" charset="0"/>
              <a:cs typeface="Tahoma" panose="020B0604030504040204" pitchFamily="34" charset="0"/>
            </a:rPr>
            <a:t> </a:t>
          </a:r>
          <a:r>
            <a:rPr lang="en-US" sz="2400" b="1" dirty="0" err="1">
              <a:latin typeface="Tahoma" panose="020B0604030504040204" pitchFamily="34" charset="0"/>
              <a:ea typeface="Tahoma" panose="020B0604030504040204" pitchFamily="34" charset="0"/>
              <a:cs typeface="Tahoma" panose="020B0604030504040204" pitchFamily="34" charset="0"/>
            </a:rPr>
            <a:t>đến</a:t>
          </a:r>
          <a:r>
            <a:rPr lang="en-US" sz="2400" b="1" dirty="0">
              <a:latin typeface="Tahoma" panose="020B0604030504040204" pitchFamily="34" charset="0"/>
              <a:ea typeface="Tahoma" panose="020B0604030504040204" pitchFamily="34" charset="0"/>
              <a:cs typeface="Tahoma" panose="020B0604030504040204" pitchFamily="34" charset="0"/>
            </a:rPr>
            <a:t> </a:t>
          </a:r>
          <a:r>
            <a:rPr lang="en-US" sz="2400" b="1" dirty="0" err="1">
              <a:latin typeface="Tahoma" panose="020B0604030504040204" pitchFamily="34" charset="0"/>
              <a:ea typeface="Tahoma" panose="020B0604030504040204" pitchFamily="34" charset="0"/>
              <a:cs typeface="Tahoma" panose="020B0604030504040204" pitchFamily="34" charset="0"/>
            </a:rPr>
            <a:t>giáo</a:t>
          </a:r>
          <a:r>
            <a:rPr lang="en-US" sz="2400" b="1" dirty="0">
              <a:latin typeface="Tahoma" panose="020B0604030504040204" pitchFamily="34" charset="0"/>
              <a:ea typeface="Tahoma" panose="020B0604030504040204" pitchFamily="34" charset="0"/>
              <a:cs typeface="Tahoma" panose="020B0604030504040204" pitchFamily="34" charset="0"/>
            </a:rPr>
            <a:t> </a:t>
          </a:r>
          <a:r>
            <a:rPr lang="en-US" sz="2400" b="1" dirty="0" err="1">
              <a:latin typeface="Tahoma" panose="020B0604030504040204" pitchFamily="34" charset="0"/>
              <a:ea typeface="Tahoma" panose="020B0604030504040204" pitchFamily="34" charset="0"/>
              <a:cs typeface="Tahoma" panose="020B0604030504040204" pitchFamily="34" charset="0"/>
            </a:rPr>
            <a:t>dục</a:t>
          </a:r>
          <a:r>
            <a:rPr lang="en-US" sz="2400" b="1" dirty="0">
              <a:latin typeface="Tahoma" panose="020B0604030504040204" pitchFamily="34" charset="0"/>
              <a:ea typeface="Tahoma" panose="020B0604030504040204" pitchFamily="34" charset="0"/>
              <a:cs typeface="Tahoma" panose="020B0604030504040204" pitchFamily="34" charset="0"/>
            </a:rPr>
            <a:t> </a:t>
          </a:r>
          <a:r>
            <a:rPr lang="en-US" sz="2400" b="1" dirty="0" err="1">
              <a:latin typeface="Tahoma" panose="020B0604030504040204" pitchFamily="34" charset="0"/>
              <a:ea typeface="Tahoma" panose="020B0604030504040204" pitchFamily="34" charset="0"/>
              <a:cs typeface="Tahoma" panose="020B0604030504040204" pitchFamily="34" charset="0"/>
            </a:rPr>
            <a:t>kĩ</a:t>
          </a:r>
          <a:r>
            <a:rPr lang="en-US" sz="2400" b="1" dirty="0">
              <a:latin typeface="Tahoma" panose="020B0604030504040204" pitchFamily="34" charset="0"/>
              <a:ea typeface="Tahoma" panose="020B0604030504040204" pitchFamily="34" charset="0"/>
              <a:cs typeface="Tahoma" panose="020B0604030504040204" pitchFamily="34" charset="0"/>
            </a:rPr>
            <a:t> </a:t>
          </a:r>
          <a:r>
            <a:rPr lang="en-US" sz="2400" b="1" dirty="0" err="1">
              <a:latin typeface="Tahoma" panose="020B0604030504040204" pitchFamily="34" charset="0"/>
              <a:ea typeface="Tahoma" panose="020B0604030504040204" pitchFamily="34" charset="0"/>
              <a:cs typeface="Tahoma" panose="020B0604030504040204" pitchFamily="34" charset="0"/>
            </a:rPr>
            <a:t>năng</a:t>
          </a:r>
          <a:r>
            <a:rPr lang="en-US" sz="2400" b="1" dirty="0">
              <a:latin typeface="Tahoma" panose="020B0604030504040204" pitchFamily="34" charset="0"/>
              <a:ea typeface="Tahoma" panose="020B0604030504040204" pitchFamily="34" charset="0"/>
              <a:cs typeface="Tahoma" panose="020B0604030504040204" pitchFamily="34" charset="0"/>
            </a:rPr>
            <a:t> </a:t>
          </a:r>
          <a:r>
            <a:rPr lang="en-US" sz="2400" b="1" dirty="0" err="1">
              <a:latin typeface="Tahoma" panose="020B0604030504040204" pitchFamily="34" charset="0"/>
              <a:ea typeface="Tahoma" panose="020B0604030504040204" pitchFamily="34" charset="0"/>
              <a:cs typeface="Tahoma" panose="020B0604030504040204" pitchFamily="34" charset="0"/>
            </a:rPr>
            <a:t>tiền</a:t>
          </a:r>
          <a:r>
            <a:rPr lang="en-US" sz="2400" b="1" dirty="0">
              <a:latin typeface="Tahoma" panose="020B0604030504040204" pitchFamily="34" charset="0"/>
              <a:ea typeface="Tahoma" panose="020B0604030504040204" pitchFamily="34" charset="0"/>
              <a:cs typeface="Tahoma" panose="020B0604030504040204" pitchFamily="34" charset="0"/>
            </a:rPr>
            <a:t> </a:t>
          </a:r>
          <a:r>
            <a:rPr lang="en-US" sz="2400" b="1" dirty="0" err="1">
              <a:latin typeface="Tahoma" panose="020B0604030504040204" pitchFamily="34" charset="0"/>
              <a:ea typeface="Tahoma" panose="020B0604030504040204" pitchFamily="34" charset="0"/>
              <a:cs typeface="Tahoma" panose="020B0604030504040204" pitchFamily="34" charset="0"/>
            </a:rPr>
            <a:t>học</a:t>
          </a:r>
          <a:r>
            <a:rPr lang="en-US" sz="2400" b="1" dirty="0">
              <a:latin typeface="Tahoma" panose="020B0604030504040204" pitchFamily="34" charset="0"/>
              <a:ea typeface="Tahoma" panose="020B0604030504040204" pitchFamily="34" charset="0"/>
              <a:cs typeface="Tahoma" panose="020B0604030504040204" pitchFamily="34" charset="0"/>
            </a:rPr>
            <a:t> </a:t>
          </a:r>
          <a:r>
            <a:rPr lang="en-US" sz="2400" b="1" dirty="0" err="1">
              <a:latin typeface="Tahoma" panose="020B0604030504040204" pitchFamily="34" charset="0"/>
              <a:ea typeface="Tahoma" panose="020B0604030504040204" pitchFamily="34" charset="0"/>
              <a:cs typeface="Tahoma" panose="020B0604030504040204" pitchFamily="34" charset="0"/>
            </a:rPr>
            <a:t>đường</a:t>
          </a:r>
          <a:r>
            <a:rPr lang="en-US" sz="2400" b="1" dirty="0">
              <a:latin typeface="Tahoma" panose="020B0604030504040204" pitchFamily="34" charset="0"/>
              <a:ea typeface="Tahoma" panose="020B0604030504040204" pitchFamily="34" charset="0"/>
              <a:cs typeface="Tahoma" panose="020B0604030504040204" pitchFamily="34" charset="0"/>
            </a:rPr>
            <a:t> </a:t>
          </a:r>
          <a:r>
            <a:rPr lang="en-US" sz="2400" b="1" dirty="0" err="1">
              <a:latin typeface="Tahoma" panose="020B0604030504040204" pitchFamily="34" charset="0"/>
              <a:ea typeface="Tahoma" panose="020B0604030504040204" pitchFamily="34" charset="0"/>
              <a:cs typeface="Tahoma" panose="020B0604030504040204" pitchFamily="34" charset="0"/>
            </a:rPr>
            <a:t>cho</a:t>
          </a:r>
          <a:r>
            <a:rPr lang="en-US" sz="2400" b="1" dirty="0">
              <a:latin typeface="Tahoma" panose="020B0604030504040204" pitchFamily="34" charset="0"/>
              <a:ea typeface="Tahoma" panose="020B0604030504040204" pitchFamily="34" charset="0"/>
              <a:cs typeface="Tahoma" panose="020B0604030504040204" pitchFamily="34" charset="0"/>
            </a:rPr>
            <a:t> </a:t>
          </a:r>
          <a:r>
            <a:rPr lang="en-US" sz="2400" b="1" dirty="0" err="1">
              <a:latin typeface="Tahoma" panose="020B0604030504040204" pitchFamily="34" charset="0"/>
              <a:ea typeface="Tahoma" panose="020B0604030504040204" pitchFamily="34" charset="0"/>
              <a:cs typeface="Tahoma" panose="020B0604030504040204" pitchFamily="34" charset="0"/>
            </a:rPr>
            <a:t>trẻ</a:t>
          </a:r>
          <a:r>
            <a:rPr lang="en-US" sz="2400" b="1" dirty="0">
              <a:latin typeface="Tahoma" panose="020B0604030504040204" pitchFamily="34" charset="0"/>
              <a:ea typeface="Tahoma" panose="020B0604030504040204" pitchFamily="34" charset="0"/>
              <a:cs typeface="Tahoma" panose="020B0604030504040204" pitchFamily="34" charset="0"/>
            </a:rPr>
            <a:t>.</a:t>
          </a:r>
          <a:endParaRPr lang="en-US" sz="2400" dirty="0">
            <a:latin typeface="Tahoma" panose="020B0604030504040204" pitchFamily="34" charset="0"/>
            <a:ea typeface="Tahoma" panose="020B0604030504040204" pitchFamily="34" charset="0"/>
            <a:cs typeface="Tahoma" panose="020B0604030504040204" pitchFamily="34" charset="0"/>
          </a:endParaRPr>
        </a:p>
      </dgm:t>
    </dgm:pt>
    <dgm:pt modelId="{F1336B5E-29D0-4866-871D-3D171E9D5847}" type="parTrans" cxnId="{0383DDC2-152E-4768-BF5A-BA90D895BF39}">
      <dgm:prSet/>
      <dgm:spPr/>
      <dgm:t>
        <a:bodyPr/>
        <a:lstStyle/>
        <a:p>
          <a:endParaRPr lang="en-US"/>
        </a:p>
      </dgm:t>
    </dgm:pt>
    <dgm:pt modelId="{80563B4E-03CA-4808-B63A-338839958A59}" type="sibTrans" cxnId="{0383DDC2-152E-4768-BF5A-BA90D895BF39}">
      <dgm:prSet phldrT="2" phldr="0"/>
      <dgm:spPr/>
      <dgm:t>
        <a:bodyPr/>
        <a:lstStyle/>
        <a:p>
          <a:r>
            <a:rPr lang="en-US"/>
            <a:t>2</a:t>
          </a:r>
        </a:p>
      </dgm:t>
    </dgm:pt>
    <dgm:pt modelId="{A823687F-36D0-4AC9-82B3-C4B0E18EED05}">
      <dgm:prSet custT="1"/>
      <dgm:spPr/>
      <dgm:t>
        <a:bodyPr/>
        <a:lstStyle/>
        <a:p>
          <a:pPr algn="just"/>
          <a:r>
            <a:rPr lang="en-US" sz="2400" b="1" dirty="0" err="1">
              <a:solidFill>
                <a:schemeClr val="tx1"/>
              </a:solidFill>
              <a:latin typeface="Tahoma" panose="020B0604030504040204" pitchFamily="34" charset="0"/>
              <a:ea typeface="Tahoma" panose="020B0604030504040204" pitchFamily="34" charset="0"/>
              <a:cs typeface="Tahoma" panose="020B0604030504040204" pitchFamily="34" charset="0"/>
            </a:rPr>
            <a:t>Biện</a:t>
          </a:r>
          <a:r>
            <a:rPr lang="en-US" sz="2400" b="1"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400" b="1" dirty="0" err="1">
              <a:solidFill>
                <a:schemeClr val="tx1"/>
              </a:solidFill>
              <a:latin typeface="Tahoma" panose="020B0604030504040204" pitchFamily="34" charset="0"/>
              <a:ea typeface="Tahoma" panose="020B0604030504040204" pitchFamily="34" charset="0"/>
              <a:cs typeface="Tahoma" panose="020B0604030504040204" pitchFamily="34" charset="0"/>
            </a:rPr>
            <a:t>pháp</a:t>
          </a:r>
          <a:r>
            <a:rPr lang="en-US" sz="2400" b="1"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400" b="1" dirty="0" err="1">
              <a:solidFill>
                <a:schemeClr val="tx1"/>
              </a:solidFill>
              <a:latin typeface="Tahoma" panose="020B0604030504040204" pitchFamily="34" charset="0"/>
              <a:ea typeface="Tahoma" panose="020B0604030504040204" pitchFamily="34" charset="0"/>
              <a:cs typeface="Tahoma" panose="020B0604030504040204" pitchFamily="34" charset="0"/>
            </a:rPr>
            <a:t>giáo</a:t>
          </a:r>
          <a:r>
            <a:rPr lang="en-US" sz="2400" b="1"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400" b="1" dirty="0" err="1">
              <a:solidFill>
                <a:schemeClr val="tx1"/>
              </a:solidFill>
              <a:latin typeface="Tahoma" panose="020B0604030504040204" pitchFamily="34" charset="0"/>
              <a:ea typeface="Tahoma" panose="020B0604030504040204" pitchFamily="34" charset="0"/>
              <a:cs typeface="Tahoma" panose="020B0604030504040204" pitchFamily="34" charset="0"/>
            </a:rPr>
            <a:t>dục</a:t>
          </a:r>
          <a:r>
            <a:rPr lang="en-US" sz="2400" b="1"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400" b="1" dirty="0" err="1">
              <a:solidFill>
                <a:schemeClr val="tx1"/>
              </a:solidFill>
              <a:latin typeface="Tahoma" panose="020B0604030504040204" pitchFamily="34" charset="0"/>
              <a:ea typeface="Tahoma" panose="020B0604030504040204" pitchFamily="34" charset="0"/>
              <a:cs typeface="Tahoma" panose="020B0604030504040204" pitchFamily="34" charset="0"/>
            </a:rPr>
            <a:t>kĩ</a:t>
          </a:r>
          <a:r>
            <a:rPr lang="en-US" sz="2400" b="1"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400" b="1" dirty="0" err="1">
              <a:solidFill>
                <a:schemeClr val="tx1"/>
              </a:solidFill>
              <a:latin typeface="Tahoma" panose="020B0604030504040204" pitchFamily="34" charset="0"/>
              <a:ea typeface="Tahoma" panose="020B0604030504040204" pitchFamily="34" charset="0"/>
              <a:cs typeface="Tahoma" panose="020B0604030504040204" pitchFamily="34" charset="0"/>
            </a:rPr>
            <a:t>năng</a:t>
          </a:r>
          <a:r>
            <a:rPr lang="en-US" sz="2400" b="1"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400" b="1" dirty="0" err="1">
              <a:solidFill>
                <a:schemeClr val="tx1"/>
              </a:solidFill>
              <a:latin typeface="Tahoma" panose="020B0604030504040204" pitchFamily="34" charset="0"/>
              <a:ea typeface="Tahoma" panose="020B0604030504040204" pitchFamily="34" charset="0"/>
              <a:cs typeface="Tahoma" panose="020B0604030504040204" pitchFamily="34" charset="0"/>
            </a:rPr>
            <a:t>tiền</a:t>
          </a:r>
          <a:r>
            <a:rPr lang="en-US" sz="2400" b="1"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400" b="1" dirty="0" err="1">
              <a:solidFill>
                <a:schemeClr val="tx1"/>
              </a:solidFill>
              <a:latin typeface="Tahoma" panose="020B0604030504040204" pitchFamily="34" charset="0"/>
              <a:ea typeface="Tahoma" panose="020B0604030504040204" pitchFamily="34" charset="0"/>
              <a:cs typeface="Tahoma" panose="020B0604030504040204" pitchFamily="34" charset="0"/>
            </a:rPr>
            <a:t>học</a:t>
          </a:r>
          <a:r>
            <a:rPr lang="en-US" sz="2400" b="1"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400" b="1" dirty="0" err="1">
              <a:solidFill>
                <a:schemeClr val="tx1"/>
              </a:solidFill>
              <a:latin typeface="Tahoma" panose="020B0604030504040204" pitchFamily="34" charset="0"/>
              <a:ea typeface="Tahoma" panose="020B0604030504040204" pitchFamily="34" charset="0"/>
              <a:cs typeface="Tahoma" panose="020B0604030504040204" pitchFamily="34" charset="0"/>
            </a:rPr>
            <a:t>đường</a:t>
          </a:r>
          <a:r>
            <a:rPr lang="en-US" sz="2400" b="1"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400" b="1" dirty="0" err="1">
              <a:solidFill>
                <a:schemeClr val="tx1"/>
              </a:solidFill>
              <a:latin typeface="Tahoma" panose="020B0604030504040204" pitchFamily="34" charset="0"/>
              <a:ea typeface="Tahoma" panose="020B0604030504040204" pitchFamily="34" charset="0"/>
              <a:cs typeface="Tahoma" panose="020B0604030504040204" pitchFamily="34" charset="0"/>
            </a:rPr>
            <a:t>cho</a:t>
          </a:r>
          <a:r>
            <a:rPr lang="en-US" sz="2400" b="1"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400" b="1" dirty="0" err="1">
              <a:solidFill>
                <a:schemeClr val="tx1"/>
              </a:solidFill>
              <a:latin typeface="Tahoma" panose="020B0604030504040204" pitchFamily="34" charset="0"/>
              <a:ea typeface="Tahoma" panose="020B0604030504040204" pitchFamily="34" charset="0"/>
              <a:cs typeface="Tahoma" panose="020B0604030504040204" pitchFamily="34" charset="0"/>
            </a:rPr>
            <a:t>trẻ</a:t>
          </a:r>
          <a:r>
            <a:rPr lang="en-US" sz="2400" b="1"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400" b="1" dirty="0" err="1">
              <a:solidFill>
                <a:schemeClr val="tx1"/>
              </a:solidFill>
              <a:latin typeface="Tahoma" panose="020B0604030504040204" pitchFamily="34" charset="0"/>
              <a:ea typeface="Tahoma" panose="020B0604030504040204" pitchFamily="34" charset="0"/>
              <a:cs typeface="Tahoma" panose="020B0604030504040204" pitchFamily="34" charset="0"/>
            </a:rPr>
            <a:t>khuyết</a:t>
          </a:r>
          <a:r>
            <a:rPr lang="en-US" sz="2400" b="1"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400" b="1" dirty="0" err="1">
              <a:solidFill>
                <a:schemeClr val="tx1"/>
              </a:solidFill>
              <a:latin typeface="Tahoma" panose="020B0604030504040204" pitchFamily="34" charset="0"/>
              <a:ea typeface="Tahoma" panose="020B0604030504040204" pitchFamily="34" charset="0"/>
              <a:cs typeface="Tahoma" panose="020B0604030504040204" pitchFamily="34" charset="0"/>
            </a:rPr>
            <a:t>tật</a:t>
          </a:r>
          <a:r>
            <a:rPr lang="en-US" sz="2400" b="1"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400" b="1" dirty="0" err="1">
              <a:solidFill>
                <a:schemeClr val="tx1"/>
              </a:solidFill>
              <a:latin typeface="Tahoma" panose="020B0604030504040204" pitchFamily="34" charset="0"/>
              <a:ea typeface="Tahoma" panose="020B0604030504040204" pitchFamily="34" charset="0"/>
              <a:cs typeface="Tahoma" panose="020B0604030504040204" pitchFamily="34" charset="0"/>
            </a:rPr>
            <a:t>lứa</a:t>
          </a:r>
          <a:r>
            <a:rPr lang="en-US" sz="2400" b="1"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400" b="1" dirty="0" err="1">
              <a:solidFill>
                <a:schemeClr val="tx1"/>
              </a:solidFill>
              <a:latin typeface="Tahoma" panose="020B0604030504040204" pitchFamily="34" charset="0"/>
              <a:ea typeface="Tahoma" panose="020B0604030504040204" pitchFamily="34" charset="0"/>
              <a:cs typeface="Tahoma" panose="020B0604030504040204" pitchFamily="34" charset="0"/>
            </a:rPr>
            <a:t>tuổi</a:t>
          </a:r>
          <a:r>
            <a:rPr lang="en-US" sz="2400" b="1"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400" b="1" dirty="0" err="1">
              <a:solidFill>
                <a:schemeClr val="tx1"/>
              </a:solidFill>
              <a:latin typeface="Tahoma" panose="020B0604030504040204" pitchFamily="34" charset="0"/>
              <a:ea typeface="Tahoma" panose="020B0604030504040204" pitchFamily="34" charset="0"/>
              <a:cs typeface="Tahoma" panose="020B0604030504040204" pitchFamily="34" charset="0"/>
            </a:rPr>
            <a:t>mầm</a:t>
          </a:r>
          <a:r>
            <a:rPr lang="en-US" sz="2400" b="1" dirty="0">
              <a:solidFill>
                <a:schemeClr val="tx1"/>
              </a:solidFill>
              <a:latin typeface="Tahoma" panose="020B0604030504040204" pitchFamily="34" charset="0"/>
              <a:ea typeface="Tahoma" panose="020B0604030504040204" pitchFamily="34" charset="0"/>
              <a:cs typeface="Tahoma" panose="020B0604030504040204" pitchFamily="34" charset="0"/>
            </a:rPr>
            <a:t> non</a:t>
          </a:r>
        </a:p>
      </dgm:t>
    </dgm:pt>
    <dgm:pt modelId="{DCB9A90B-453A-47DA-8D55-CE3F72BBFFDE}" type="parTrans" cxnId="{A07D63FB-F611-45BB-9489-1BFC2FCF991A}">
      <dgm:prSet/>
      <dgm:spPr/>
      <dgm:t>
        <a:bodyPr/>
        <a:lstStyle/>
        <a:p>
          <a:endParaRPr lang="en-US"/>
        </a:p>
      </dgm:t>
    </dgm:pt>
    <dgm:pt modelId="{1CE5CBA7-B7DC-40CE-AD13-3AAE18AFCB19}" type="sibTrans" cxnId="{A07D63FB-F611-45BB-9489-1BFC2FCF991A}">
      <dgm:prSet phldrT="3" phldr="0"/>
      <dgm:spPr/>
      <dgm:t>
        <a:bodyPr/>
        <a:lstStyle/>
        <a:p>
          <a:r>
            <a:rPr lang="en-US"/>
            <a:t>3</a:t>
          </a:r>
          <a:endParaRPr lang="en-US" dirty="0"/>
        </a:p>
      </dgm:t>
    </dgm:pt>
    <dgm:pt modelId="{139C14ED-52BF-4E00-90EE-6583DFC46751}">
      <dgm:prSet custT="1"/>
      <dgm:spPr/>
      <dgm:t>
        <a:bodyPr/>
        <a:lstStyle/>
        <a:p>
          <a:pPr algn="just"/>
          <a:r>
            <a:rPr lang="en-US" sz="2400" b="1" dirty="0" err="1">
              <a:latin typeface="Tahoma" panose="020B0604030504040204" pitchFamily="34" charset="0"/>
              <a:ea typeface="Tahoma" panose="020B0604030504040204" pitchFamily="34" charset="0"/>
              <a:cs typeface="Tahoma" panose="020B0604030504040204" pitchFamily="34" charset="0"/>
            </a:rPr>
            <a:t>Khái</a:t>
          </a:r>
          <a:r>
            <a:rPr lang="en-US" sz="2400" b="1" dirty="0">
              <a:latin typeface="Tahoma" panose="020B0604030504040204" pitchFamily="34" charset="0"/>
              <a:ea typeface="Tahoma" panose="020B0604030504040204" pitchFamily="34" charset="0"/>
              <a:cs typeface="Tahoma" panose="020B0604030504040204" pitchFamily="34" charset="0"/>
            </a:rPr>
            <a:t> </a:t>
          </a:r>
          <a:r>
            <a:rPr lang="en-US" sz="2400" b="1" dirty="0" err="1">
              <a:latin typeface="Tahoma" panose="020B0604030504040204" pitchFamily="34" charset="0"/>
              <a:ea typeface="Tahoma" panose="020B0604030504040204" pitchFamily="34" charset="0"/>
              <a:cs typeface="Tahoma" panose="020B0604030504040204" pitchFamily="34" charset="0"/>
            </a:rPr>
            <a:t>niệm</a:t>
          </a:r>
          <a:r>
            <a:rPr lang="en-US" sz="2400" b="1" dirty="0">
              <a:latin typeface="Tahoma" panose="020B0604030504040204" pitchFamily="34" charset="0"/>
              <a:ea typeface="Tahoma" panose="020B0604030504040204" pitchFamily="34" charset="0"/>
              <a:cs typeface="Tahoma" panose="020B0604030504040204" pitchFamily="34" charset="0"/>
            </a:rPr>
            <a:t>, </a:t>
          </a:r>
          <a:r>
            <a:rPr lang="en-US" sz="2400" b="1" dirty="0" err="1">
              <a:latin typeface="Tahoma" panose="020B0604030504040204" pitchFamily="34" charset="0"/>
              <a:ea typeface="Tahoma" panose="020B0604030504040204" pitchFamily="34" charset="0"/>
              <a:cs typeface="Tahoma" panose="020B0604030504040204" pitchFamily="34" charset="0"/>
            </a:rPr>
            <a:t>vai</a:t>
          </a:r>
          <a:r>
            <a:rPr lang="en-US" sz="2400" b="1" dirty="0">
              <a:latin typeface="Tahoma" panose="020B0604030504040204" pitchFamily="34" charset="0"/>
              <a:ea typeface="Tahoma" panose="020B0604030504040204" pitchFamily="34" charset="0"/>
              <a:cs typeface="Tahoma" panose="020B0604030504040204" pitchFamily="34" charset="0"/>
            </a:rPr>
            <a:t> </a:t>
          </a:r>
          <a:r>
            <a:rPr lang="en-US" sz="2400" b="1" dirty="0" err="1">
              <a:latin typeface="Tahoma" panose="020B0604030504040204" pitchFamily="34" charset="0"/>
              <a:ea typeface="Tahoma" panose="020B0604030504040204" pitchFamily="34" charset="0"/>
              <a:cs typeface="Tahoma" panose="020B0604030504040204" pitchFamily="34" charset="0"/>
            </a:rPr>
            <a:t>trò</a:t>
          </a:r>
          <a:r>
            <a:rPr lang="en-US" sz="2400" b="1" dirty="0">
              <a:latin typeface="Tahoma" panose="020B0604030504040204" pitchFamily="34" charset="0"/>
              <a:ea typeface="Tahoma" panose="020B0604030504040204" pitchFamily="34" charset="0"/>
              <a:cs typeface="Tahoma" panose="020B0604030504040204" pitchFamily="34" charset="0"/>
            </a:rPr>
            <a:t>, ý </a:t>
          </a:r>
          <a:r>
            <a:rPr lang="en-US" sz="2400" b="1" dirty="0" err="1">
              <a:latin typeface="Tahoma" panose="020B0604030504040204" pitchFamily="34" charset="0"/>
              <a:ea typeface="Tahoma" panose="020B0604030504040204" pitchFamily="34" charset="0"/>
              <a:cs typeface="Tahoma" panose="020B0604030504040204" pitchFamily="34" charset="0"/>
            </a:rPr>
            <a:t>nghĩa</a:t>
          </a:r>
          <a:r>
            <a:rPr lang="en-US" sz="2400" b="1" dirty="0">
              <a:latin typeface="Tahoma" panose="020B0604030504040204" pitchFamily="34" charset="0"/>
              <a:ea typeface="Tahoma" panose="020B0604030504040204" pitchFamily="34" charset="0"/>
              <a:cs typeface="Tahoma" panose="020B0604030504040204" pitchFamily="34" charset="0"/>
            </a:rPr>
            <a:t> </a:t>
          </a:r>
          <a:r>
            <a:rPr lang="en-US" sz="2400" b="1" dirty="0" err="1">
              <a:latin typeface="Tahoma" panose="020B0604030504040204" pitchFamily="34" charset="0"/>
              <a:ea typeface="Tahoma" panose="020B0604030504040204" pitchFamily="34" charset="0"/>
              <a:cs typeface="Tahoma" panose="020B0604030504040204" pitchFamily="34" charset="0"/>
            </a:rPr>
            <a:t>của</a:t>
          </a:r>
          <a:r>
            <a:rPr lang="en-US" sz="2400" b="1" dirty="0">
              <a:latin typeface="Tahoma" panose="020B0604030504040204" pitchFamily="34" charset="0"/>
              <a:ea typeface="Tahoma" panose="020B0604030504040204" pitchFamily="34" charset="0"/>
              <a:cs typeface="Tahoma" panose="020B0604030504040204" pitchFamily="34" charset="0"/>
            </a:rPr>
            <a:t> </a:t>
          </a:r>
          <a:r>
            <a:rPr lang="en-US" sz="2400" b="1" dirty="0" err="1">
              <a:latin typeface="Tahoma" panose="020B0604030504040204" pitchFamily="34" charset="0"/>
              <a:ea typeface="Tahoma" panose="020B0604030504040204" pitchFamily="34" charset="0"/>
              <a:cs typeface="Tahoma" panose="020B0604030504040204" pitchFamily="34" charset="0"/>
            </a:rPr>
            <a:t>kĩ</a:t>
          </a:r>
          <a:r>
            <a:rPr lang="en-US" sz="2400" b="1" dirty="0">
              <a:latin typeface="Tahoma" panose="020B0604030504040204" pitchFamily="34" charset="0"/>
              <a:ea typeface="Tahoma" panose="020B0604030504040204" pitchFamily="34" charset="0"/>
              <a:cs typeface="Tahoma" panose="020B0604030504040204" pitchFamily="34" charset="0"/>
            </a:rPr>
            <a:t> </a:t>
          </a:r>
          <a:r>
            <a:rPr lang="en-US" sz="2400" b="1" dirty="0" err="1">
              <a:latin typeface="Tahoma" panose="020B0604030504040204" pitchFamily="34" charset="0"/>
              <a:ea typeface="Tahoma" panose="020B0604030504040204" pitchFamily="34" charset="0"/>
              <a:cs typeface="Tahoma" panose="020B0604030504040204" pitchFamily="34" charset="0"/>
            </a:rPr>
            <a:t>năng</a:t>
          </a:r>
          <a:r>
            <a:rPr lang="en-US" sz="2400" b="1" dirty="0">
              <a:latin typeface="Tahoma" panose="020B0604030504040204" pitchFamily="34" charset="0"/>
              <a:ea typeface="Tahoma" panose="020B0604030504040204" pitchFamily="34" charset="0"/>
              <a:cs typeface="Tahoma" panose="020B0604030504040204" pitchFamily="34" charset="0"/>
            </a:rPr>
            <a:t> </a:t>
          </a:r>
          <a:r>
            <a:rPr lang="en-US" sz="2400" b="1" dirty="0" err="1">
              <a:latin typeface="Tahoma" panose="020B0604030504040204" pitchFamily="34" charset="0"/>
              <a:ea typeface="Tahoma" panose="020B0604030504040204" pitchFamily="34" charset="0"/>
              <a:cs typeface="Tahoma" panose="020B0604030504040204" pitchFamily="34" charset="0"/>
            </a:rPr>
            <a:t>tiền</a:t>
          </a:r>
          <a:r>
            <a:rPr lang="en-US" sz="2400" b="1" dirty="0">
              <a:latin typeface="Tahoma" panose="020B0604030504040204" pitchFamily="34" charset="0"/>
              <a:ea typeface="Tahoma" panose="020B0604030504040204" pitchFamily="34" charset="0"/>
              <a:cs typeface="Tahoma" panose="020B0604030504040204" pitchFamily="34" charset="0"/>
            </a:rPr>
            <a:t> </a:t>
          </a:r>
          <a:r>
            <a:rPr lang="en-US" sz="2400" b="1" dirty="0" err="1">
              <a:latin typeface="Tahoma" panose="020B0604030504040204" pitchFamily="34" charset="0"/>
              <a:ea typeface="Tahoma" panose="020B0604030504040204" pitchFamily="34" charset="0"/>
              <a:cs typeface="Tahoma" panose="020B0604030504040204" pitchFamily="34" charset="0"/>
            </a:rPr>
            <a:t>học</a:t>
          </a:r>
          <a:r>
            <a:rPr lang="en-US" sz="2400" b="1" dirty="0">
              <a:latin typeface="Tahoma" panose="020B0604030504040204" pitchFamily="34" charset="0"/>
              <a:ea typeface="Tahoma" panose="020B0604030504040204" pitchFamily="34" charset="0"/>
              <a:cs typeface="Tahoma" panose="020B0604030504040204" pitchFamily="34" charset="0"/>
            </a:rPr>
            <a:t> </a:t>
          </a:r>
          <a:r>
            <a:rPr lang="en-US" sz="2400" b="1" dirty="0" err="1">
              <a:latin typeface="Tahoma" panose="020B0604030504040204" pitchFamily="34" charset="0"/>
              <a:ea typeface="Tahoma" panose="020B0604030504040204" pitchFamily="34" charset="0"/>
              <a:cs typeface="Tahoma" panose="020B0604030504040204" pitchFamily="34" charset="0"/>
            </a:rPr>
            <a:t>đường</a:t>
          </a:r>
          <a:r>
            <a:rPr lang="en-US" sz="2400" b="1" dirty="0">
              <a:latin typeface="Tahoma" panose="020B0604030504040204" pitchFamily="34" charset="0"/>
              <a:ea typeface="Tahoma" panose="020B0604030504040204" pitchFamily="34" charset="0"/>
              <a:cs typeface="Tahoma" panose="020B0604030504040204" pitchFamily="34" charset="0"/>
            </a:rPr>
            <a:t>.</a:t>
          </a:r>
        </a:p>
      </dgm:t>
    </dgm:pt>
    <dgm:pt modelId="{F4A7DEE8-D942-42C0-AC80-32490910B9FB}" type="sibTrans" cxnId="{1DFA526F-F251-4FB5-8FA4-DBAA8F25DEF7}">
      <dgm:prSet phldrT="1" phldr="0"/>
      <dgm:spPr/>
      <dgm:t>
        <a:bodyPr/>
        <a:lstStyle/>
        <a:p>
          <a:r>
            <a:rPr lang="en-US" dirty="0"/>
            <a:t>1</a:t>
          </a:r>
        </a:p>
      </dgm:t>
    </dgm:pt>
    <dgm:pt modelId="{786999ED-2BD4-4925-BA4D-8135746193C9}" type="parTrans" cxnId="{1DFA526F-F251-4FB5-8FA4-DBAA8F25DEF7}">
      <dgm:prSet/>
      <dgm:spPr/>
      <dgm:t>
        <a:bodyPr/>
        <a:lstStyle/>
        <a:p>
          <a:endParaRPr lang="en-US"/>
        </a:p>
      </dgm:t>
    </dgm:pt>
    <dgm:pt modelId="{84BD57E4-EC33-4EA5-A152-D4996328C60F}" type="pres">
      <dgm:prSet presAssocID="{65675D02-8B19-418A-A70F-96478B7FE451}" presName="Name0" presStyleCnt="0">
        <dgm:presLayoutVars>
          <dgm:animLvl val="lvl"/>
          <dgm:resizeHandles val="exact"/>
        </dgm:presLayoutVars>
      </dgm:prSet>
      <dgm:spPr/>
      <dgm:t>
        <a:bodyPr/>
        <a:lstStyle/>
        <a:p>
          <a:endParaRPr lang="en-US"/>
        </a:p>
      </dgm:t>
    </dgm:pt>
    <dgm:pt modelId="{AE031BCA-DA37-4F8E-8BCA-52AB1E63B49E}" type="pres">
      <dgm:prSet presAssocID="{139C14ED-52BF-4E00-90EE-6583DFC46751}" presName="compositeNode" presStyleCnt="0">
        <dgm:presLayoutVars>
          <dgm:bulletEnabled val="1"/>
        </dgm:presLayoutVars>
      </dgm:prSet>
      <dgm:spPr/>
    </dgm:pt>
    <dgm:pt modelId="{C5119FB8-9D1E-42AD-9843-74FFE7A0C805}" type="pres">
      <dgm:prSet presAssocID="{139C14ED-52BF-4E00-90EE-6583DFC46751}" presName="bgRect" presStyleLbl="bgAccFollowNode1" presStyleIdx="0" presStyleCnt="3" custScaleX="100135" custScaleY="98417" custLinFactNeighborX="-1346" custLinFactNeighborY="16451"/>
      <dgm:spPr/>
      <dgm:t>
        <a:bodyPr/>
        <a:lstStyle/>
        <a:p>
          <a:endParaRPr lang="en-US"/>
        </a:p>
      </dgm:t>
    </dgm:pt>
    <dgm:pt modelId="{E571773A-ED34-4692-A4D8-2C5A1D4CADE7}" type="pres">
      <dgm:prSet presAssocID="{F4A7DEE8-D942-42C0-AC80-32490910B9FB}" presName="sibTransNodeCircle" presStyleLbl="alignNode1" presStyleIdx="0" presStyleCnt="6" custLinFactNeighborX="-2096" custLinFactNeighborY="-13154">
        <dgm:presLayoutVars>
          <dgm:chMax val="0"/>
          <dgm:bulletEnabled/>
        </dgm:presLayoutVars>
      </dgm:prSet>
      <dgm:spPr/>
      <dgm:t>
        <a:bodyPr/>
        <a:lstStyle/>
        <a:p>
          <a:endParaRPr lang="en-US"/>
        </a:p>
      </dgm:t>
    </dgm:pt>
    <dgm:pt modelId="{12F47435-8743-4CEE-AE43-7F474B7C4195}" type="pres">
      <dgm:prSet presAssocID="{139C14ED-52BF-4E00-90EE-6583DFC46751}" presName="bottomLine" presStyleLbl="alignNode1" presStyleIdx="1" presStyleCnt="6">
        <dgm:presLayoutVars/>
      </dgm:prSet>
      <dgm:spPr/>
    </dgm:pt>
    <dgm:pt modelId="{D9B50F9E-06CF-4122-8E5A-E60F5C23FB39}" type="pres">
      <dgm:prSet presAssocID="{139C14ED-52BF-4E00-90EE-6583DFC46751}" presName="nodeText" presStyleLbl="bgAccFollowNode1" presStyleIdx="0" presStyleCnt="3">
        <dgm:presLayoutVars>
          <dgm:bulletEnabled val="1"/>
        </dgm:presLayoutVars>
      </dgm:prSet>
      <dgm:spPr/>
      <dgm:t>
        <a:bodyPr/>
        <a:lstStyle/>
        <a:p>
          <a:endParaRPr lang="en-US"/>
        </a:p>
      </dgm:t>
    </dgm:pt>
    <dgm:pt modelId="{8B7877EC-00FF-4D38-ACF8-DB1C97D754A0}" type="pres">
      <dgm:prSet presAssocID="{F4A7DEE8-D942-42C0-AC80-32490910B9FB}" presName="sibTrans" presStyleCnt="0"/>
      <dgm:spPr/>
    </dgm:pt>
    <dgm:pt modelId="{E54A2AEC-3330-469E-A7E7-B63D03B25E3B}" type="pres">
      <dgm:prSet presAssocID="{1F9FF3DB-B980-495D-A064-69605E2C9482}" presName="compositeNode" presStyleCnt="0">
        <dgm:presLayoutVars>
          <dgm:bulletEnabled val="1"/>
        </dgm:presLayoutVars>
      </dgm:prSet>
      <dgm:spPr/>
    </dgm:pt>
    <dgm:pt modelId="{368B110B-0003-40B8-8AE7-99DE3653FE54}" type="pres">
      <dgm:prSet presAssocID="{1F9FF3DB-B980-495D-A064-69605E2C9482}" presName="bgRect" presStyleLbl="bgAccFollowNode1" presStyleIdx="1" presStyleCnt="3" custScaleX="107769" custScaleY="99006" custLinFactNeighborX="-474" custLinFactNeighborY="18925"/>
      <dgm:spPr/>
      <dgm:t>
        <a:bodyPr/>
        <a:lstStyle/>
        <a:p>
          <a:endParaRPr lang="en-US"/>
        </a:p>
      </dgm:t>
    </dgm:pt>
    <dgm:pt modelId="{C43B03F8-6AC2-40CD-BD99-A83D1498517C}" type="pres">
      <dgm:prSet presAssocID="{80563B4E-03CA-4808-B63A-338839958A59}" presName="sibTransNodeCircle" presStyleLbl="alignNode1" presStyleIdx="2" presStyleCnt="6" custLinFactNeighborX="-1129" custLinFactNeighborY="-20040">
        <dgm:presLayoutVars>
          <dgm:chMax val="0"/>
          <dgm:bulletEnabled/>
        </dgm:presLayoutVars>
      </dgm:prSet>
      <dgm:spPr/>
      <dgm:t>
        <a:bodyPr/>
        <a:lstStyle/>
        <a:p>
          <a:endParaRPr lang="en-US"/>
        </a:p>
      </dgm:t>
    </dgm:pt>
    <dgm:pt modelId="{22395A97-32AF-4D32-9CEC-E254D94A6A24}" type="pres">
      <dgm:prSet presAssocID="{1F9FF3DB-B980-495D-A064-69605E2C9482}" presName="bottomLine" presStyleLbl="alignNode1" presStyleIdx="3" presStyleCnt="6">
        <dgm:presLayoutVars/>
      </dgm:prSet>
      <dgm:spPr/>
    </dgm:pt>
    <dgm:pt modelId="{892EA291-8FE1-42C8-B19D-1A5CC12C23E4}" type="pres">
      <dgm:prSet presAssocID="{1F9FF3DB-B980-495D-A064-69605E2C9482}" presName="nodeText" presStyleLbl="bgAccFollowNode1" presStyleIdx="1" presStyleCnt="3">
        <dgm:presLayoutVars>
          <dgm:bulletEnabled val="1"/>
        </dgm:presLayoutVars>
      </dgm:prSet>
      <dgm:spPr/>
      <dgm:t>
        <a:bodyPr/>
        <a:lstStyle/>
        <a:p>
          <a:endParaRPr lang="en-US"/>
        </a:p>
      </dgm:t>
    </dgm:pt>
    <dgm:pt modelId="{D495962C-AB31-403C-A3BB-43D11A120C90}" type="pres">
      <dgm:prSet presAssocID="{80563B4E-03CA-4808-B63A-338839958A59}" presName="sibTrans" presStyleCnt="0"/>
      <dgm:spPr/>
    </dgm:pt>
    <dgm:pt modelId="{55BB1DD4-2168-4C66-94B4-9F81320BCCB0}" type="pres">
      <dgm:prSet presAssocID="{A823687F-36D0-4AC9-82B3-C4B0E18EED05}" presName="compositeNode" presStyleCnt="0">
        <dgm:presLayoutVars>
          <dgm:bulletEnabled val="1"/>
        </dgm:presLayoutVars>
      </dgm:prSet>
      <dgm:spPr/>
    </dgm:pt>
    <dgm:pt modelId="{3BAC8634-F851-4AD1-8A5B-1BC62094209D}" type="pres">
      <dgm:prSet presAssocID="{A823687F-36D0-4AC9-82B3-C4B0E18EED05}" presName="bgRect" presStyleLbl="bgAccFollowNode1" presStyleIdx="2" presStyleCnt="3" custScaleY="99595"/>
      <dgm:spPr/>
      <dgm:t>
        <a:bodyPr/>
        <a:lstStyle/>
        <a:p>
          <a:endParaRPr lang="en-US"/>
        </a:p>
      </dgm:t>
    </dgm:pt>
    <dgm:pt modelId="{BACF9657-E0B9-4242-80BF-581AC0367251}" type="pres">
      <dgm:prSet presAssocID="{1CE5CBA7-B7DC-40CE-AD13-3AAE18AFCB19}" presName="sibTransNodeCircle" presStyleLbl="alignNode1" presStyleIdx="4" presStyleCnt="6" custLinFactNeighborX="-782" custLinFactNeighborY="-23996">
        <dgm:presLayoutVars>
          <dgm:chMax val="0"/>
          <dgm:bulletEnabled/>
        </dgm:presLayoutVars>
      </dgm:prSet>
      <dgm:spPr/>
      <dgm:t>
        <a:bodyPr/>
        <a:lstStyle/>
        <a:p>
          <a:endParaRPr lang="en-US"/>
        </a:p>
      </dgm:t>
    </dgm:pt>
    <dgm:pt modelId="{23438E5E-B997-4527-B93F-2DB7813E64A1}" type="pres">
      <dgm:prSet presAssocID="{A823687F-36D0-4AC9-82B3-C4B0E18EED05}" presName="bottomLine" presStyleLbl="alignNode1" presStyleIdx="5" presStyleCnt="6">
        <dgm:presLayoutVars/>
      </dgm:prSet>
      <dgm:spPr/>
    </dgm:pt>
    <dgm:pt modelId="{30CA3A03-37FC-4298-AA24-32C58058B6DC}" type="pres">
      <dgm:prSet presAssocID="{A823687F-36D0-4AC9-82B3-C4B0E18EED05}" presName="nodeText" presStyleLbl="bgAccFollowNode1" presStyleIdx="2" presStyleCnt="3">
        <dgm:presLayoutVars>
          <dgm:bulletEnabled val="1"/>
        </dgm:presLayoutVars>
      </dgm:prSet>
      <dgm:spPr/>
      <dgm:t>
        <a:bodyPr/>
        <a:lstStyle/>
        <a:p>
          <a:endParaRPr lang="en-US"/>
        </a:p>
      </dgm:t>
    </dgm:pt>
  </dgm:ptLst>
  <dgm:cxnLst>
    <dgm:cxn modelId="{A07D63FB-F611-45BB-9489-1BFC2FCF991A}" srcId="{65675D02-8B19-418A-A70F-96478B7FE451}" destId="{A823687F-36D0-4AC9-82B3-C4B0E18EED05}" srcOrd="2" destOrd="0" parTransId="{DCB9A90B-453A-47DA-8D55-CE3F72BBFFDE}" sibTransId="{1CE5CBA7-B7DC-40CE-AD13-3AAE18AFCB19}"/>
    <dgm:cxn modelId="{4BCFA1B8-F89D-4451-AB02-237998BA1DB4}" type="presOf" srcId="{A823687F-36D0-4AC9-82B3-C4B0E18EED05}" destId="{30CA3A03-37FC-4298-AA24-32C58058B6DC}" srcOrd="1" destOrd="0" presId="urn:microsoft.com/office/officeart/2016/7/layout/BasicLinearProcessNumbered"/>
    <dgm:cxn modelId="{37E068BD-5B48-43F3-8428-ABC2C26C37E1}" type="presOf" srcId="{F4A7DEE8-D942-42C0-AC80-32490910B9FB}" destId="{E571773A-ED34-4692-A4D8-2C5A1D4CADE7}" srcOrd="0" destOrd="0" presId="urn:microsoft.com/office/officeart/2016/7/layout/BasicLinearProcessNumbered"/>
    <dgm:cxn modelId="{DD9F747E-3127-497D-8C75-51CE13EF981B}" type="presOf" srcId="{80563B4E-03CA-4808-B63A-338839958A59}" destId="{C43B03F8-6AC2-40CD-BD99-A83D1498517C}" srcOrd="0" destOrd="0" presId="urn:microsoft.com/office/officeart/2016/7/layout/BasicLinearProcessNumbered"/>
    <dgm:cxn modelId="{DD71DD87-37B4-447D-85AB-6AD005C20B55}" type="presOf" srcId="{1F9FF3DB-B980-495D-A064-69605E2C9482}" destId="{368B110B-0003-40B8-8AE7-99DE3653FE54}" srcOrd="0" destOrd="0" presId="urn:microsoft.com/office/officeart/2016/7/layout/BasicLinearProcessNumbered"/>
    <dgm:cxn modelId="{F9DCB856-B705-4A97-B8B2-32D24E79F6F6}" type="presOf" srcId="{139C14ED-52BF-4E00-90EE-6583DFC46751}" destId="{D9B50F9E-06CF-4122-8E5A-E60F5C23FB39}" srcOrd="1" destOrd="0" presId="urn:microsoft.com/office/officeart/2016/7/layout/BasicLinearProcessNumbered"/>
    <dgm:cxn modelId="{4F2A62AA-796F-4C36-8E25-FAAFA33B08D3}" type="presOf" srcId="{139C14ED-52BF-4E00-90EE-6583DFC46751}" destId="{C5119FB8-9D1E-42AD-9843-74FFE7A0C805}" srcOrd="0" destOrd="0" presId="urn:microsoft.com/office/officeart/2016/7/layout/BasicLinearProcessNumbered"/>
    <dgm:cxn modelId="{1DFA526F-F251-4FB5-8FA4-DBAA8F25DEF7}" srcId="{65675D02-8B19-418A-A70F-96478B7FE451}" destId="{139C14ED-52BF-4E00-90EE-6583DFC46751}" srcOrd="0" destOrd="0" parTransId="{786999ED-2BD4-4925-BA4D-8135746193C9}" sibTransId="{F4A7DEE8-D942-42C0-AC80-32490910B9FB}"/>
    <dgm:cxn modelId="{8BC7A6A4-0900-4E45-9571-07A7C1429BBA}" type="presOf" srcId="{1CE5CBA7-B7DC-40CE-AD13-3AAE18AFCB19}" destId="{BACF9657-E0B9-4242-80BF-581AC0367251}" srcOrd="0" destOrd="0" presId="urn:microsoft.com/office/officeart/2016/7/layout/BasicLinearProcessNumbered"/>
    <dgm:cxn modelId="{71EB7815-4246-4C28-B24F-667278B8E224}" type="presOf" srcId="{1F9FF3DB-B980-495D-A064-69605E2C9482}" destId="{892EA291-8FE1-42C8-B19D-1A5CC12C23E4}" srcOrd="1" destOrd="0" presId="urn:microsoft.com/office/officeart/2016/7/layout/BasicLinearProcessNumbered"/>
    <dgm:cxn modelId="{0383DDC2-152E-4768-BF5A-BA90D895BF39}" srcId="{65675D02-8B19-418A-A70F-96478B7FE451}" destId="{1F9FF3DB-B980-495D-A064-69605E2C9482}" srcOrd="1" destOrd="0" parTransId="{F1336B5E-29D0-4866-871D-3D171E9D5847}" sibTransId="{80563B4E-03CA-4808-B63A-338839958A59}"/>
    <dgm:cxn modelId="{6B19520F-30E0-42BA-B79D-E664E98AF627}" type="presOf" srcId="{65675D02-8B19-418A-A70F-96478B7FE451}" destId="{84BD57E4-EC33-4EA5-A152-D4996328C60F}" srcOrd="0" destOrd="0" presId="urn:microsoft.com/office/officeart/2016/7/layout/BasicLinearProcessNumbered"/>
    <dgm:cxn modelId="{570A2452-25B2-4109-B62C-2F9D03543430}" type="presOf" srcId="{A823687F-36D0-4AC9-82B3-C4B0E18EED05}" destId="{3BAC8634-F851-4AD1-8A5B-1BC62094209D}" srcOrd="0" destOrd="0" presId="urn:microsoft.com/office/officeart/2016/7/layout/BasicLinearProcessNumbered"/>
    <dgm:cxn modelId="{00E75C32-0352-4A11-B52F-EB3C985F95D9}" type="presParOf" srcId="{84BD57E4-EC33-4EA5-A152-D4996328C60F}" destId="{AE031BCA-DA37-4F8E-8BCA-52AB1E63B49E}" srcOrd="0" destOrd="0" presId="urn:microsoft.com/office/officeart/2016/7/layout/BasicLinearProcessNumbered"/>
    <dgm:cxn modelId="{3B8A613D-7BDE-4328-ACDA-7260C340AFAC}" type="presParOf" srcId="{AE031BCA-DA37-4F8E-8BCA-52AB1E63B49E}" destId="{C5119FB8-9D1E-42AD-9843-74FFE7A0C805}" srcOrd="0" destOrd="0" presId="urn:microsoft.com/office/officeart/2016/7/layout/BasicLinearProcessNumbered"/>
    <dgm:cxn modelId="{56CFEAE9-64AE-4302-B382-561E2BA17244}" type="presParOf" srcId="{AE031BCA-DA37-4F8E-8BCA-52AB1E63B49E}" destId="{E571773A-ED34-4692-A4D8-2C5A1D4CADE7}" srcOrd="1" destOrd="0" presId="urn:microsoft.com/office/officeart/2016/7/layout/BasicLinearProcessNumbered"/>
    <dgm:cxn modelId="{108D0A19-E2D8-459D-A9C4-DFF9D80D4B9C}" type="presParOf" srcId="{AE031BCA-DA37-4F8E-8BCA-52AB1E63B49E}" destId="{12F47435-8743-4CEE-AE43-7F474B7C4195}" srcOrd="2" destOrd="0" presId="urn:microsoft.com/office/officeart/2016/7/layout/BasicLinearProcessNumbered"/>
    <dgm:cxn modelId="{A7C0064D-420C-447C-A078-2401FE46D9B4}" type="presParOf" srcId="{AE031BCA-DA37-4F8E-8BCA-52AB1E63B49E}" destId="{D9B50F9E-06CF-4122-8E5A-E60F5C23FB39}" srcOrd="3" destOrd="0" presId="urn:microsoft.com/office/officeart/2016/7/layout/BasicLinearProcessNumbered"/>
    <dgm:cxn modelId="{494C74C6-3C2F-4015-A0B5-6D675C030B6B}" type="presParOf" srcId="{84BD57E4-EC33-4EA5-A152-D4996328C60F}" destId="{8B7877EC-00FF-4D38-ACF8-DB1C97D754A0}" srcOrd="1" destOrd="0" presId="urn:microsoft.com/office/officeart/2016/7/layout/BasicLinearProcessNumbered"/>
    <dgm:cxn modelId="{29DA73DF-4DDD-4FD2-8E5E-36A565182559}" type="presParOf" srcId="{84BD57E4-EC33-4EA5-A152-D4996328C60F}" destId="{E54A2AEC-3330-469E-A7E7-B63D03B25E3B}" srcOrd="2" destOrd="0" presId="urn:microsoft.com/office/officeart/2016/7/layout/BasicLinearProcessNumbered"/>
    <dgm:cxn modelId="{10DD3A28-7C3C-4592-9AB4-B7FF66AB84A4}" type="presParOf" srcId="{E54A2AEC-3330-469E-A7E7-B63D03B25E3B}" destId="{368B110B-0003-40B8-8AE7-99DE3653FE54}" srcOrd="0" destOrd="0" presId="urn:microsoft.com/office/officeart/2016/7/layout/BasicLinearProcessNumbered"/>
    <dgm:cxn modelId="{171C7C38-8B60-45D5-A3B2-D42B7D6B928E}" type="presParOf" srcId="{E54A2AEC-3330-469E-A7E7-B63D03B25E3B}" destId="{C43B03F8-6AC2-40CD-BD99-A83D1498517C}" srcOrd="1" destOrd="0" presId="urn:microsoft.com/office/officeart/2016/7/layout/BasicLinearProcessNumbered"/>
    <dgm:cxn modelId="{A1546294-87B7-4713-8C36-0132FC7F0A22}" type="presParOf" srcId="{E54A2AEC-3330-469E-A7E7-B63D03B25E3B}" destId="{22395A97-32AF-4D32-9CEC-E254D94A6A24}" srcOrd="2" destOrd="0" presId="urn:microsoft.com/office/officeart/2016/7/layout/BasicLinearProcessNumbered"/>
    <dgm:cxn modelId="{7430BDF0-E231-4242-BBC9-003C70E2CE72}" type="presParOf" srcId="{E54A2AEC-3330-469E-A7E7-B63D03B25E3B}" destId="{892EA291-8FE1-42C8-B19D-1A5CC12C23E4}" srcOrd="3" destOrd="0" presId="urn:microsoft.com/office/officeart/2016/7/layout/BasicLinearProcessNumbered"/>
    <dgm:cxn modelId="{E4EECCAD-27F9-4958-A41A-903FC35C3EFD}" type="presParOf" srcId="{84BD57E4-EC33-4EA5-A152-D4996328C60F}" destId="{D495962C-AB31-403C-A3BB-43D11A120C90}" srcOrd="3" destOrd="0" presId="urn:microsoft.com/office/officeart/2016/7/layout/BasicLinearProcessNumbered"/>
    <dgm:cxn modelId="{7A38D5AD-2AB1-46DE-8F0A-CFCC22EE0D46}" type="presParOf" srcId="{84BD57E4-EC33-4EA5-A152-D4996328C60F}" destId="{55BB1DD4-2168-4C66-94B4-9F81320BCCB0}" srcOrd="4" destOrd="0" presId="urn:microsoft.com/office/officeart/2016/7/layout/BasicLinearProcessNumbered"/>
    <dgm:cxn modelId="{E8949342-DD02-4696-A7FA-46F8061F3B87}" type="presParOf" srcId="{55BB1DD4-2168-4C66-94B4-9F81320BCCB0}" destId="{3BAC8634-F851-4AD1-8A5B-1BC62094209D}" srcOrd="0" destOrd="0" presId="urn:microsoft.com/office/officeart/2016/7/layout/BasicLinearProcessNumbered"/>
    <dgm:cxn modelId="{DC3B6AF1-CA45-4504-83C6-08BAA28F3EEF}" type="presParOf" srcId="{55BB1DD4-2168-4C66-94B4-9F81320BCCB0}" destId="{BACF9657-E0B9-4242-80BF-581AC0367251}" srcOrd="1" destOrd="0" presId="urn:microsoft.com/office/officeart/2016/7/layout/BasicLinearProcessNumbered"/>
    <dgm:cxn modelId="{0B09D2F8-44FB-4865-81A4-941EBC4461D1}" type="presParOf" srcId="{55BB1DD4-2168-4C66-94B4-9F81320BCCB0}" destId="{23438E5E-B997-4527-B93F-2DB7813E64A1}" srcOrd="2" destOrd="0" presId="urn:microsoft.com/office/officeart/2016/7/layout/BasicLinearProcessNumbered"/>
    <dgm:cxn modelId="{19D3F14B-304B-4B8C-9D16-C8EA819751CC}" type="presParOf" srcId="{55BB1DD4-2168-4C66-94B4-9F81320BCCB0}" destId="{30CA3A03-37FC-4298-AA24-32C58058B6DC}" srcOrd="3" destOrd="0" presId="urn:microsoft.com/office/officeart/2016/7/layout/BasicLinear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1CC0312-D0BB-4315-A16A-C79F0E00DAC3}" type="doc">
      <dgm:prSet loTypeId="urn:microsoft.com/office/officeart/2005/8/layout/hierarchy1" loCatId="hierarchy" qsTypeId="urn:microsoft.com/office/officeart/2005/8/quickstyle/simple2" qsCatId="simple" csTypeId="urn:microsoft.com/office/officeart/2005/8/colors/colorful1" csCatId="colorful"/>
      <dgm:spPr/>
      <dgm:t>
        <a:bodyPr/>
        <a:lstStyle/>
        <a:p>
          <a:endParaRPr lang="en-US"/>
        </a:p>
      </dgm:t>
    </dgm:pt>
    <dgm:pt modelId="{D6F3E061-FF95-4B51-AD63-158E363E23BE}">
      <dgm:prSet custT="1"/>
      <dgm:spPr/>
      <dgm:t>
        <a:bodyPr/>
        <a:lstStyle/>
        <a:p>
          <a:r>
            <a:rPr lang="nb-NO" sz="3200" i="0" dirty="0">
              <a:latin typeface="Tahoma" panose="020B0604030504040204" pitchFamily="34" charset="0"/>
              <a:ea typeface="Tahoma" panose="020B0604030504040204" pitchFamily="34" charset="0"/>
              <a:cs typeface="Tahoma" panose="020B0604030504040204" pitchFamily="34" charset="0"/>
            </a:rPr>
            <a:t>Làm quen với kĩ năng cầm bút chì</a:t>
          </a:r>
          <a:endParaRPr lang="en-US" sz="3200" i="0" dirty="0">
            <a:latin typeface="Tahoma" panose="020B0604030504040204" pitchFamily="34" charset="0"/>
            <a:ea typeface="Tahoma" panose="020B0604030504040204" pitchFamily="34" charset="0"/>
            <a:cs typeface="Tahoma" panose="020B0604030504040204" pitchFamily="34" charset="0"/>
          </a:endParaRPr>
        </a:p>
      </dgm:t>
    </dgm:pt>
    <dgm:pt modelId="{5067D090-BC27-4C28-B57F-1649B88297F9}" type="parTrans" cxnId="{4E2C112E-C423-489E-9DF6-931F91430F62}">
      <dgm:prSet/>
      <dgm:spPr/>
      <dgm:t>
        <a:bodyPr/>
        <a:lstStyle/>
        <a:p>
          <a:endParaRPr lang="en-US"/>
        </a:p>
      </dgm:t>
    </dgm:pt>
    <dgm:pt modelId="{B15DE348-A146-4D41-8A6A-1BF538FF93CD}" type="sibTrans" cxnId="{4E2C112E-C423-489E-9DF6-931F91430F62}">
      <dgm:prSet/>
      <dgm:spPr/>
      <dgm:t>
        <a:bodyPr/>
        <a:lstStyle/>
        <a:p>
          <a:endParaRPr lang="en-US"/>
        </a:p>
      </dgm:t>
    </dgm:pt>
    <dgm:pt modelId="{40BAD9E0-393C-4A49-A6FD-8749300FBF5A}">
      <dgm:prSet custT="1"/>
      <dgm:spPr/>
      <dgm:t>
        <a:bodyPr/>
        <a:lstStyle/>
        <a:p>
          <a:r>
            <a:rPr lang="nb-NO" sz="3200" i="0" dirty="0">
              <a:latin typeface="Tahoma" panose="020B0604030504040204" pitchFamily="34" charset="0"/>
              <a:ea typeface="Tahoma" panose="020B0604030504040204" pitchFamily="34" charset="0"/>
              <a:cs typeface="Tahoma" panose="020B0604030504040204" pitchFamily="34" charset="0"/>
            </a:rPr>
            <a:t>Thực hành kĩ năng lật trang sách</a:t>
          </a:r>
          <a:endParaRPr lang="en-US" sz="3200" i="0" dirty="0">
            <a:latin typeface="Tahoma" panose="020B0604030504040204" pitchFamily="34" charset="0"/>
            <a:ea typeface="Tahoma" panose="020B0604030504040204" pitchFamily="34" charset="0"/>
            <a:cs typeface="Tahoma" panose="020B0604030504040204" pitchFamily="34" charset="0"/>
          </a:endParaRPr>
        </a:p>
      </dgm:t>
    </dgm:pt>
    <dgm:pt modelId="{094708CF-BB9F-43D3-AD9A-6C694D912B21}" type="parTrans" cxnId="{47A7FB31-69C6-485A-BB0A-F7FFE0C9A715}">
      <dgm:prSet/>
      <dgm:spPr/>
      <dgm:t>
        <a:bodyPr/>
        <a:lstStyle/>
        <a:p>
          <a:endParaRPr lang="en-US"/>
        </a:p>
      </dgm:t>
    </dgm:pt>
    <dgm:pt modelId="{D41AA24D-3809-48DC-ACD5-D54C04685835}" type="sibTrans" cxnId="{47A7FB31-69C6-485A-BB0A-F7FFE0C9A715}">
      <dgm:prSet/>
      <dgm:spPr/>
      <dgm:t>
        <a:bodyPr/>
        <a:lstStyle/>
        <a:p>
          <a:endParaRPr lang="en-US"/>
        </a:p>
      </dgm:t>
    </dgm:pt>
    <dgm:pt modelId="{28888724-0358-4FE7-B075-E18DE686AE3B}" type="pres">
      <dgm:prSet presAssocID="{F1CC0312-D0BB-4315-A16A-C79F0E00DAC3}" presName="hierChild1" presStyleCnt="0">
        <dgm:presLayoutVars>
          <dgm:chPref val="1"/>
          <dgm:dir/>
          <dgm:animOne val="branch"/>
          <dgm:animLvl val="lvl"/>
          <dgm:resizeHandles/>
        </dgm:presLayoutVars>
      </dgm:prSet>
      <dgm:spPr/>
      <dgm:t>
        <a:bodyPr/>
        <a:lstStyle/>
        <a:p>
          <a:endParaRPr lang="en-US"/>
        </a:p>
      </dgm:t>
    </dgm:pt>
    <dgm:pt modelId="{E9A82D64-0ADE-4214-B974-47B4F10B638E}" type="pres">
      <dgm:prSet presAssocID="{D6F3E061-FF95-4B51-AD63-158E363E23BE}" presName="hierRoot1" presStyleCnt="0"/>
      <dgm:spPr/>
    </dgm:pt>
    <dgm:pt modelId="{6BD06739-328B-4E2B-8959-7D50E5FEDA4F}" type="pres">
      <dgm:prSet presAssocID="{D6F3E061-FF95-4B51-AD63-158E363E23BE}" presName="composite" presStyleCnt="0"/>
      <dgm:spPr/>
    </dgm:pt>
    <dgm:pt modelId="{F394EBB8-7BD0-48DC-823D-124EA819F80A}" type="pres">
      <dgm:prSet presAssocID="{D6F3E061-FF95-4B51-AD63-158E363E23BE}" presName="background" presStyleLbl="node0" presStyleIdx="0" presStyleCnt="2"/>
      <dgm:spPr/>
    </dgm:pt>
    <dgm:pt modelId="{B23E4E84-9C3E-48B9-BBF2-64AEDA33067E}" type="pres">
      <dgm:prSet presAssocID="{D6F3E061-FF95-4B51-AD63-158E363E23BE}" presName="text" presStyleLbl="fgAcc0" presStyleIdx="0" presStyleCnt="2" custLinFactNeighborX="-348" custLinFactNeighborY="-1643">
        <dgm:presLayoutVars>
          <dgm:chPref val="3"/>
        </dgm:presLayoutVars>
      </dgm:prSet>
      <dgm:spPr/>
      <dgm:t>
        <a:bodyPr/>
        <a:lstStyle/>
        <a:p>
          <a:endParaRPr lang="en-US"/>
        </a:p>
      </dgm:t>
    </dgm:pt>
    <dgm:pt modelId="{8A9E6470-3372-4C99-B084-F5E6A434EFCB}" type="pres">
      <dgm:prSet presAssocID="{D6F3E061-FF95-4B51-AD63-158E363E23BE}" presName="hierChild2" presStyleCnt="0"/>
      <dgm:spPr/>
    </dgm:pt>
    <dgm:pt modelId="{8D6545A6-8FCA-4F13-A7D5-32AFF655720E}" type="pres">
      <dgm:prSet presAssocID="{40BAD9E0-393C-4A49-A6FD-8749300FBF5A}" presName="hierRoot1" presStyleCnt="0"/>
      <dgm:spPr/>
    </dgm:pt>
    <dgm:pt modelId="{67833919-F3A9-4426-82B2-A186A07B099C}" type="pres">
      <dgm:prSet presAssocID="{40BAD9E0-393C-4A49-A6FD-8749300FBF5A}" presName="composite" presStyleCnt="0"/>
      <dgm:spPr/>
    </dgm:pt>
    <dgm:pt modelId="{95695611-B477-40E4-A6C6-299FDD855767}" type="pres">
      <dgm:prSet presAssocID="{40BAD9E0-393C-4A49-A6FD-8749300FBF5A}" presName="background" presStyleLbl="node0" presStyleIdx="1" presStyleCnt="2"/>
      <dgm:spPr/>
    </dgm:pt>
    <dgm:pt modelId="{CD84D0AF-6389-4B6B-BB5E-4BC0288BC68B}" type="pres">
      <dgm:prSet presAssocID="{40BAD9E0-393C-4A49-A6FD-8749300FBF5A}" presName="text" presStyleLbl="fgAcc0" presStyleIdx="1" presStyleCnt="2">
        <dgm:presLayoutVars>
          <dgm:chPref val="3"/>
        </dgm:presLayoutVars>
      </dgm:prSet>
      <dgm:spPr/>
      <dgm:t>
        <a:bodyPr/>
        <a:lstStyle/>
        <a:p>
          <a:endParaRPr lang="en-US"/>
        </a:p>
      </dgm:t>
    </dgm:pt>
    <dgm:pt modelId="{26F9CAC5-7006-4626-9F68-D4D79A07609B}" type="pres">
      <dgm:prSet presAssocID="{40BAD9E0-393C-4A49-A6FD-8749300FBF5A}" presName="hierChild2" presStyleCnt="0"/>
      <dgm:spPr/>
    </dgm:pt>
  </dgm:ptLst>
  <dgm:cxnLst>
    <dgm:cxn modelId="{F31BFF27-CE79-4043-8380-C16B00E0513F}" type="presOf" srcId="{F1CC0312-D0BB-4315-A16A-C79F0E00DAC3}" destId="{28888724-0358-4FE7-B075-E18DE686AE3B}" srcOrd="0" destOrd="0" presId="urn:microsoft.com/office/officeart/2005/8/layout/hierarchy1"/>
    <dgm:cxn modelId="{47A7FB31-69C6-485A-BB0A-F7FFE0C9A715}" srcId="{F1CC0312-D0BB-4315-A16A-C79F0E00DAC3}" destId="{40BAD9E0-393C-4A49-A6FD-8749300FBF5A}" srcOrd="1" destOrd="0" parTransId="{094708CF-BB9F-43D3-AD9A-6C694D912B21}" sibTransId="{D41AA24D-3809-48DC-ACD5-D54C04685835}"/>
    <dgm:cxn modelId="{4E2C112E-C423-489E-9DF6-931F91430F62}" srcId="{F1CC0312-D0BB-4315-A16A-C79F0E00DAC3}" destId="{D6F3E061-FF95-4B51-AD63-158E363E23BE}" srcOrd="0" destOrd="0" parTransId="{5067D090-BC27-4C28-B57F-1649B88297F9}" sibTransId="{B15DE348-A146-4D41-8A6A-1BF538FF93CD}"/>
    <dgm:cxn modelId="{F63F4A89-7B89-4762-B223-A83BAE0CC050}" type="presOf" srcId="{D6F3E061-FF95-4B51-AD63-158E363E23BE}" destId="{B23E4E84-9C3E-48B9-BBF2-64AEDA33067E}" srcOrd="0" destOrd="0" presId="urn:microsoft.com/office/officeart/2005/8/layout/hierarchy1"/>
    <dgm:cxn modelId="{BAFF24B0-D5D4-49D8-B55C-9AB8EB8A4835}" type="presOf" srcId="{40BAD9E0-393C-4A49-A6FD-8749300FBF5A}" destId="{CD84D0AF-6389-4B6B-BB5E-4BC0288BC68B}" srcOrd="0" destOrd="0" presId="urn:microsoft.com/office/officeart/2005/8/layout/hierarchy1"/>
    <dgm:cxn modelId="{1EDD71E7-B24D-4D28-A0A9-6074864E3A03}" type="presParOf" srcId="{28888724-0358-4FE7-B075-E18DE686AE3B}" destId="{E9A82D64-0ADE-4214-B974-47B4F10B638E}" srcOrd="0" destOrd="0" presId="urn:microsoft.com/office/officeart/2005/8/layout/hierarchy1"/>
    <dgm:cxn modelId="{BC7513D1-78C4-4F1E-BAD9-98230F6BDBD5}" type="presParOf" srcId="{E9A82D64-0ADE-4214-B974-47B4F10B638E}" destId="{6BD06739-328B-4E2B-8959-7D50E5FEDA4F}" srcOrd="0" destOrd="0" presId="urn:microsoft.com/office/officeart/2005/8/layout/hierarchy1"/>
    <dgm:cxn modelId="{6CECEA0B-166F-4734-85B7-423E268C42D9}" type="presParOf" srcId="{6BD06739-328B-4E2B-8959-7D50E5FEDA4F}" destId="{F394EBB8-7BD0-48DC-823D-124EA819F80A}" srcOrd="0" destOrd="0" presId="urn:microsoft.com/office/officeart/2005/8/layout/hierarchy1"/>
    <dgm:cxn modelId="{213B3D43-B2A3-45A5-BEF7-09AF1901FD23}" type="presParOf" srcId="{6BD06739-328B-4E2B-8959-7D50E5FEDA4F}" destId="{B23E4E84-9C3E-48B9-BBF2-64AEDA33067E}" srcOrd="1" destOrd="0" presId="urn:microsoft.com/office/officeart/2005/8/layout/hierarchy1"/>
    <dgm:cxn modelId="{A0E6D917-FD8C-4371-BA26-6E0E9BBCAA45}" type="presParOf" srcId="{E9A82D64-0ADE-4214-B974-47B4F10B638E}" destId="{8A9E6470-3372-4C99-B084-F5E6A434EFCB}" srcOrd="1" destOrd="0" presId="urn:microsoft.com/office/officeart/2005/8/layout/hierarchy1"/>
    <dgm:cxn modelId="{B571D16A-C71A-414E-8CF7-8DC6FB221391}" type="presParOf" srcId="{28888724-0358-4FE7-B075-E18DE686AE3B}" destId="{8D6545A6-8FCA-4F13-A7D5-32AFF655720E}" srcOrd="1" destOrd="0" presId="urn:microsoft.com/office/officeart/2005/8/layout/hierarchy1"/>
    <dgm:cxn modelId="{79D81999-B844-4910-A11C-43F29F887DF1}" type="presParOf" srcId="{8D6545A6-8FCA-4F13-A7D5-32AFF655720E}" destId="{67833919-F3A9-4426-82B2-A186A07B099C}" srcOrd="0" destOrd="0" presId="urn:microsoft.com/office/officeart/2005/8/layout/hierarchy1"/>
    <dgm:cxn modelId="{62660814-67A9-4384-922F-B7C31C74083A}" type="presParOf" srcId="{67833919-F3A9-4426-82B2-A186A07B099C}" destId="{95695611-B477-40E4-A6C6-299FDD855767}" srcOrd="0" destOrd="0" presId="urn:microsoft.com/office/officeart/2005/8/layout/hierarchy1"/>
    <dgm:cxn modelId="{AA98786E-7646-41B0-B64A-0D00C52F9E90}" type="presParOf" srcId="{67833919-F3A9-4426-82B2-A186A07B099C}" destId="{CD84D0AF-6389-4B6B-BB5E-4BC0288BC68B}" srcOrd="1" destOrd="0" presId="urn:microsoft.com/office/officeart/2005/8/layout/hierarchy1"/>
    <dgm:cxn modelId="{DF05D756-8B1C-4BAD-A864-6176E7760307}" type="presParOf" srcId="{8D6545A6-8FCA-4F13-A7D5-32AFF655720E}" destId="{26F9CAC5-7006-4626-9F68-D4D79A07609B}"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1CC0312-D0BB-4315-A16A-C79F0E00DAC3}" type="doc">
      <dgm:prSet loTypeId="urn:microsoft.com/office/officeart/2005/8/layout/hierarchy1" loCatId="hierarchy" qsTypeId="urn:microsoft.com/office/officeart/2005/8/quickstyle/simple2" qsCatId="simple" csTypeId="urn:microsoft.com/office/officeart/2005/8/colors/colorful1" csCatId="colorful" phldr="1"/>
      <dgm:spPr/>
      <dgm:t>
        <a:bodyPr/>
        <a:lstStyle/>
        <a:p>
          <a:endParaRPr lang="en-US"/>
        </a:p>
      </dgm:t>
    </dgm:pt>
    <dgm:pt modelId="{D6F3E061-FF95-4B51-AD63-158E363E23BE}">
      <dgm:prSet custT="1"/>
      <dgm:spPr/>
      <dgm:t>
        <a:bodyPr/>
        <a:lstStyle/>
        <a:p>
          <a:r>
            <a:rPr lang="da-DK" sz="2800" dirty="0">
              <a:latin typeface="Tahoma" panose="020B0604030504040204" pitchFamily="34" charset="0"/>
              <a:ea typeface="Tahoma" panose="020B0604030504040204" pitchFamily="34" charset="0"/>
              <a:cs typeface="Tahoma" panose="020B0604030504040204" pitchFamily="34" charset="0"/>
            </a:rPr>
            <a:t>Thực hiện hoạt động theo thời gian biểu.</a:t>
          </a:r>
          <a:endParaRPr lang="en-US" sz="2800" i="0" dirty="0">
            <a:latin typeface="Tahoma" panose="020B0604030504040204" pitchFamily="34" charset="0"/>
            <a:ea typeface="Tahoma" panose="020B0604030504040204" pitchFamily="34" charset="0"/>
            <a:cs typeface="Tahoma" panose="020B0604030504040204" pitchFamily="34" charset="0"/>
          </a:endParaRPr>
        </a:p>
      </dgm:t>
    </dgm:pt>
    <dgm:pt modelId="{5067D090-BC27-4C28-B57F-1649B88297F9}" type="parTrans" cxnId="{4E2C112E-C423-489E-9DF6-931F91430F62}">
      <dgm:prSet/>
      <dgm:spPr/>
      <dgm:t>
        <a:bodyPr/>
        <a:lstStyle/>
        <a:p>
          <a:endParaRPr lang="en-US"/>
        </a:p>
      </dgm:t>
    </dgm:pt>
    <dgm:pt modelId="{B15DE348-A146-4D41-8A6A-1BF538FF93CD}" type="sibTrans" cxnId="{4E2C112E-C423-489E-9DF6-931F91430F62}">
      <dgm:prSet/>
      <dgm:spPr/>
      <dgm:t>
        <a:bodyPr/>
        <a:lstStyle/>
        <a:p>
          <a:endParaRPr lang="en-US"/>
        </a:p>
      </dgm:t>
    </dgm:pt>
    <dgm:pt modelId="{40BAD9E0-393C-4A49-A6FD-8749300FBF5A}">
      <dgm:prSet custT="1"/>
      <dgm:spPr/>
      <dgm:t>
        <a:bodyPr/>
        <a:lstStyle/>
        <a:p>
          <a:r>
            <a:rPr lang="da-DK" sz="2800">
              <a:latin typeface="Tahoma" panose="020B0604030504040204" pitchFamily="34" charset="0"/>
              <a:ea typeface="Tahoma" panose="020B0604030504040204" pitchFamily="34" charset="0"/>
              <a:cs typeface="Tahoma" panose="020B0604030504040204" pitchFamily="34" charset="0"/>
            </a:rPr>
            <a:t>Thực hiện qui định lớp học.</a:t>
          </a:r>
          <a:endParaRPr lang="en-US" sz="2800" i="0" dirty="0">
            <a:latin typeface="Tahoma" panose="020B0604030504040204" pitchFamily="34" charset="0"/>
            <a:ea typeface="Tahoma" panose="020B0604030504040204" pitchFamily="34" charset="0"/>
            <a:cs typeface="Tahoma" panose="020B0604030504040204" pitchFamily="34" charset="0"/>
          </a:endParaRPr>
        </a:p>
      </dgm:t>
    </dgm:pt>
    <dgm:pt modelId="{094708CF-BB9F-43D3-AD9A-6C694D912B21}" type="parTrans" cxnId="{47A7FB31-69C6-485A-BB0A-F7FFE0C9A715}">
      <dgm:prSet/>
      <dgm:spPr/>
      <dgm:t>
        <a:bodyPr/>
        <a:lstStyle/>
        <a:p>
          <a:endParaRPr lang="en-US"/>
        </a:p>
      </dgm:t>
    </dgm:pt>
    <dgm:pt modelId="{D41AA24D-3809-48DC-ACD5-D54C04685835}" type="sibTrans" cxnId="{47A7FB31-69C6-485A-BB0A-F7FFE0C9A715}">
      <dgm:prSet/>
      <dgm:spPr/>
      <dgm:t>
        <a:bodyPr/>
        <a:lstStyle/>
        <a:p>
          <a:endParaRPr lang="en-US"/>
        </a:p>
      </dgm:t>
    </dgm:pt>
    <dgm:pt modelId="{28888724-0358-4FE7-B075-E18DE686AE3B}" type="pres">
      <dgm:prSet presAssocID="{F1CC0312-D0BB-4315-A16A-C79F0E00DAC3}" presName="hierChild1" presStyleCnt="0">
        <dgm:presLayoutVars>
          <dgm:chPref val="1"/>
          <dgm:dir/>
          <dgm:animOne val="branch"/>
          <dgm:animLvl val="lvl"/>
          <dgm:resizeHandles/>
        </dgm:presLayoutVars>
      </dgm:prSet>
      <dgm:spPr/>
      <dgm:t>
        <a:bodyPr/>
        <a:lstStyle/>
        <a:p>
          <a:endParaRPr lang="en-US"/>
        </a:p>
      </dgm:t>
    </dgm:pt>
    <dgm:pt modelId="{E9A82D64-0ADE-4214-B974-47B4F10B638E}" type="pres">
      <dgm:prSet presAssocID="{D6F3E061-FF95-4B51-AD63-158E363E23BE}" presName="hierRoot1" presStyleCnt="0"/>
      <dgm:spPr/>
    </dgm:pt>
    <dgm:pt modelId="{6BD06739-328B-4E2B-8959-7D50E5FEDA4F}" type="pres">
      <dgm:prSet presAssocID="{D6F3E061-FF95-4B51-AD63-158E363E23BE}" presName="composite" presStyleCnt="0"/>
      <dgm:spPr/>
    </dgm:pt>
    <dgm:pt modelId="{F394EBB8-7BD0-48DC-823D-124EA819F80A}" type="pres">
      <dgm:prSet presAssocID="{D6F3E061-FF95-4B51-AD63-158E363E23BE}" presName="background" presStyleLbl="node0" presStyleIdx="0" presStyleCnt="2"/>
      <dgm:spPr/>
    </dgm:pt>
    <dgm:pt modelId="{B23E4E84-9C3E-48B9-BBF2-64AEDA33067E}" type="pres">
      <dgm:prSet presAssocID="{D6F3E061-FF95-4B51-AD63-158E363E23BE}" presName="text" presStyleLbl="fgAcc0" presStyleIdx="0" presStyleCnt="2" custLinFactNeighborX="-348" custLinFactNeighborY="-1643">
        <dgm:presLayoutVars>
          <dgm:chPref val="3"/>
        </dgm:presLayoutVars>
      </dgm:prSet>
      <dgm:spPr/>
      <dgm:t>
        <a:bodyPr/>
        <a:lstStyle/>
        <a:p>
          <a:endParaRPr lang="en-US"/>
        </a:p>
      </dgm:t>
    </dgm:pt>
    <dgm:pt modelId="{8A9E6470-3372-4C99-B084-F5E6A434EFCB}" type="pres">
      <dgm:prSet presAssocID="{D6F3E061-FF95-4B51-AD63-158E363E23BE}" presName="hierChild2" presStyleCnt="0"/>
      <dgm:spPr/>
    </dgm:pt>
    <dgm:pt modelId="{8D6545A6-8FCA-4F13-A7D5-32AFF655720E}" type="pres">
      <dgm:prSet presAssocID="{40BAD9E0-393C-4A49-A6FD-8749300FBF5A}" presName="hierRoot1" presStyleCnt="0"/>
      <dgm:spPr/>
    </dgm:pt>
    <dgm:pt modelId="{67833919-F3A9-4426-82B2-A186A07B099C}" type="pres">
      <dgm:prSet presAssocID="{40BAD9E0-393C-4A49-A6FD-8749300FBF5A}" presName="composite" presStyleCnt="0"/>
      <dgm:spPr/>
    </dgm:pt>
    <dgm:pt modelId="{95695611-B477-40E4-A6C6-299FDD855767}" type="pres">
      <dgm:prSet presAssocID="{40BAD9E0-393C-4A49-A6FD-8749300FBF5A}" presName="background" presStyleLbl="node0" presStyleIdx="1" presStyleCnt="2"/>
      <dgm:spPr/>
    </dgm:pt>
    <dgm:pt modelId="{CD84D0AF-6389-4B6B-BB5E-4BC0288BC68B}" type="pres">
      <dgm:prSet presAssocID="{40BAD9E0-393C-4A49-A6FD-8749300FBF5A}" presName="text" presStyleLbl="fgAcc0" presStyleIdx="1" presStyleCnt="2" custLinFactNeighborX="1043" custLinFactNeighborY="1544">
        <dgm:presLayoutVars>
          <dgm:chPref val="3"/>
        </dgm:presLayoutVars>
      </dgm:prSet>
      <dgm:spPr/>
      <dgm:t>
        <a:bodyPr/>
        <a:lstStyle/>
        <a:p>
          <a:endParaRPr lang="en-US"/>
        </a:p>
      </dgm:t>
    </dgm:pt>
    <dgm:pt modelId="{26F9CAC5-7006-4626-9F68-D4D79A07609B}" type="pres">
      <dgm:prSet presAssocID="{40BAD9E0-393C-4A49-A6FD-8749300FBF5A}" presName="hierChild2" presStyleCnt="0"/>
      <dgm:spPr/>
    </dgm:pt>
  </dgm:ptLst>
  <dgm:cxnLst>
    <dgm:cxn modelId="{F68A1D47-6996-43BD-AAA9-8CE755A7B7DF}" type="presOf" srcId="{40BAD9E0-393C-4A49-A6FD-8749300FBF5A}" destId="{CD84D0AF-6389-4B6B-BB5E-4BC0288BC68B}" srcOrd="0" destOrd="0" presId="urn:microsoft.com/office/officeart/2005/8/layout/hierarchy1"/>
    <dgm:cxn modelId="{896F245B-C380-4113-BF28-9DE4819208EB}" type="presOf" srcId="{D6F3E061-FF95-4B51-AD63-158E363E23BE}" destId="{B23E4E84-9C3E-48B9-BBF2-64AEDA33067E}" srcOrd="0" destOrd="0" presId="urn:microsoft.com/office/officeart/2005/8/layout/hierarchy1"/>
    <dgm:cxn modelId="{47A7FB31-69C6-485A-BB0A-F7FFE0C9A715}" srcId="{F1CC0312-D0BB-4315-A16A-C79F0E00DAC3}" destId="{40BAD9E0-393C-4A49-A6FD-8749300FBF5A}" srcOrd="1" destOrd="0" parTransId="{094708CF-BB9F-43D3-AD9A-6C694D912B21}" sibTransId="{D41AA24D-3809-48DC-ACD5-D54C04685835}"/>
    <dgm:cxn modelId="{4E2C112E-C423-489E-9DF6-931F91430F62}" srcId="{F1CC0312-D0BB-4315-A16A-C79F0E00DAC3}" destId="{D6F3E061-FF95-4B51-AD63-158E363E23BE}" srcOrd="0" destOrd="0" parTransId="{5067D090-BC27-4C28-B57F-1649B88297F9}" sibTransId="{B15DE348-A146-4D41-8A6A-1BF538FF93CD}"/>
    <dgm:cxn modelId="{4418090E-581E-46D4-AD3F-E300CF827EAD}" type="presOf" srcId="{F1CC0312-D0BB-4315-A16A-C79F0E00DAC3}" destId="{28888724-0358-4FE7-B075-E18DE686AE3B}" srcOrd="0" destOrd="0" presId="urn:microsoft.com/office/officeart/2005/8/layout/hierarchy1"/>
    <dgm:cxn modelId="{DB99E2C7-868F-4FDC-9FCE-0D8D520436BA}" type="presParOf" srcId="{28888724-0358-4FE7-B075-E18DE686AE3B}" destId="{E9A82D64-0ADE-4214-B974-47B4F10B638E}" srcOrd="0" destOrd="0" presId="urn:microsoft.com/office/officeart/2005/8/layout/hierarchy1"/>
    <dgm:cxn modelId="{766C3DC3-A0A3-45A7-B445-9528CA555045}" type="presParOf" srcId="{E9A82D64-0ADE-4214-B974-47B4F10B638E}" destId="{6BD06739-328B-4E2B-8959-7D50E5FEDA4F}" srcOrd="0" destOrd="0" presId="urn:microsoft.com/office/officeart/2005/8/layout/hierarchy1"/>
    <dgm:cxn modelId="{CEEF22D5-3DCB-44E6-B156-9DE34D2CAB83}" type="presParOf" srcId="{6BD06739-328B-4E2B-8959-7D50E5FEDA4F}" destId="{F394EBB8-7BD0-48DC-823D-124EA819F80A}" srcOrd="0" destOrd="0" presId="urn:microsoft.com/office/officeart/2005/8/layout/hierarchy1"/>
    <dgm:cxn modelId="{CB9C998C-0FA7-4FAA-AFAF-AB069710B799}" type="presParOf" srcId="{6BD06739-328B-4E2B-8959-7D50E5FEDA4F}" destId="{B23E4E84-9C3E-48B9-BBF2-64AEDA33067E}" srcOrd="1" destOrd="0" presId="urn:microsoft.com/office/officeart/2005/8/layout/hierarchy1"/>
    <dgm:cxn modelId="{2FAC105E-7690-4F44-BF50-AEEA8FF2F978}" type="presParOf" srcId="{E9A82D64-0ADE-4214-B974-47B4F10B638E}" destId="{8A9E6470-3372-4C99-B084-F5E6A434EFCB}" srcOrd="1" destOrd="0" presId="urn:microsoft.com/office/officeart/2005/8/layout/hierarchy1"/>
    <dgm:cxn modelId="{02F38FBF-CB17-4B5A-8A3F-C2E2BF33335A}" type="presParOf" srcId="{28888724-0358-4FE7-B075-E18DE686AE3B}" destId="{8D6545A6-8FCA-4F13-A7D5-32AFF655720E}" srcOrd="1" destOrd="0" presId="urn:microsoft.com/office/officeart/2005/8/layout/hierarchy1"/>
    <dgm:cxn modelId="{57BEAF21-E3A6-4F95-9429-80CA05DE8097}" type="presParOf" srcId="{8D6545A6-8FCA-4F13-A7D5-32AFF655720E}" destId="{67833919-F3A9-4426-82B2-A186A07B099C}" srcOrd="0" destOrd="0" presId="urn:microsoft.com/office/officeart/2005/8/layout/hierarchy1"/>
    <dgm:cxn modelId="{60B9760B-BD22-46B3-B9A7-396795760202}" type="presParOf" srcId="{67833919-F3A9-4426-82B2-A186A07B099C}" destId="{95695611-B477-40E4-A6C6-299FDD855767}" srcOrd="0" destOrd="0" presId="urn:microsoft.com/office/officeart/2005/8/layout/hierarchy1"/>
    <dgm:cxn modelId="{1F7CD978-33E6-4EBF-9A7A-DF65EEDAD578}" type="presParOf" srcId="{67833919-F3A9-4426-82B2-A186A07B099C}" destId="{CD84D0AF-6389-4B6B-BB5E-4BC0288BC68B}" srcOrd="1" destOrd="0" presId="urn:microsoft.com/office/officeart/2005/8/layout/hierarchy1"/>
    <dgm:cxn modelId="{83D7608A-EC44-4C93-AD2D-F5302761E9C8}" type="presParOf" srcId="{8D6545A6-8FCA-4F13-A7D5-32AFF655720E}" destId="{26F9CAC5-7006-4626-9F68-D4D79A07609B}"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119FB8-9D1E-42AD-9843-74FFE7A0C805}">
      <dsp:nvSpPr>
        <dsp:cNvPr id="0" name=""/>
        <dsp:cNvSpPr/>
      </dsp:nvSpPr>
      <dsp:spPr>
        <a:xfrm>
          <a:off x="0" y="94512"/>
          <a:ext cx="3409382" cy="4691243"/>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5450" tIns="330200" rIns="265450" bIns="330200" numCol="1" spcCol="1270" anchor="t" anchorCtr="0">
          <a:noAutofit/>
        </a:bodyPr>
        <a:lstStyle/>
        <a:p>
          <a:pPr lvl="0" algn="just" defTabSz="1066800">
            <a:lnSpc>
              <a:spcPct val="90000"/>
            </a:lnSpc>
            <a:spcBef>
              <a:spcPct val="0"/>
            </a:spcBef>
            <a:spcAft>
              <a:spcPct val="35000"/>
            </a:spcAft>
          </a:pPr>
          <a:r>
            <a:rPr lang="en-US" sz="2400" b="1" kern="1200" dirty="0" err="1">
              <a:latin typeface="Tahoma" panose="020B0604030504040204" pitchFamily="34" charset="0"/>
              <a:ea typeface="Tahoma" panose="020B0604030504040204" pitchFamily="34" charset="0"/>
              <a:cs typeface="Tahoma" panose="020B0604030504040204" pitchFamily="34" charset="0"/>
            </a:rPr>
            <a:t>Khái</a:t>
          </a:r>
          <a:r>
            <a:rPr lang="en-US" sz="2400" b="1" kern="1200" dirty="0">
              <a:latin typeface="Tahoma" panose="020B0604030504040204" pitchFamily="34" charset="0"/>
              <a:ea typeface="Tahoma" panose="020B0604030504040204" pitchFamily="34" charset="0"/>
              <a:cs typeface="Tahoma" panose="020B0604030504040204" pitchFamily="34" charset="0"/>
            </a:rPr>
            <a:t> </a:t>
          </a:r>
          <a:r>
            <a:rPr lang="en-US" sz="2400" b="1" kern="1200" dirty="0" err="1">
              <a:latin typeface="Tahoma" panose="020B0604030504040204" pitchFamily="34" charset="0"/>
              <a:ea typeface="Tahoma" panose="020B0604030504040204" pitchFamily="34" charset="0"/>
              <a:cs typeface="Tahoma" panose="020B0604030504040204" pitchFamily="34" charset="0"/>
            </a:rPr>
            <a:t>niệm</a:t>
          </a:r>
          <a:r>
            <a:rPr lang="en-US" sz="2400" b="1" kern="1200" dirty="0">
              <a:latin typeface="Tahoma" panose="020B0604030504040204" pitchFamily="34" charset="0"/>
              <a:ea typeface="Tahoma" panose="020B0604030504040204" pitchFamily="34" charset="0"/>
              <a:cs typeface="Tahoma" panose="020B0604030504040204" pitchFamily="34" charset="0"/>
            </a:rPr>
            <a:t>, </a:t>
          </a:r>
          <a:r>
            <a:rPr lang="en-US" sz="2400" b="1" kern="1200" dirty="0" err="1">
              <a:latin typeface="Tahoma" panose="020B0604030504040204" pitchFamily="34" charset="0"/>
              <a:ea typeface="Tahoma" panose="020B0604030504040204" pitchFamily="34" charset="0"/>
              <a:cs typeface="Tahoma" panose="020B0604030504040204" pitchFamily="34" charset="0"/>
            </a:rPr>
            <a:t>vai</a:t>
          </a:r>
          <a:r>
            <a:rPr lang="en-US" sz="2400" b="1" kern="1200" dirty="0">
              <a:latin typeface="Tahoma" panose="020B0604030504040204" pitchFamily="34" charset="0"/>
              <a:ea typeface="Tahoma" panose="020B0604030504040204" pitchFamily="34" charset="0"/>
              <a:cs typeface="Tahoma" panose="020B0604030504040204" pitchFamily="34" charset="0"/>
            </a:rPr>
            <a:t> </a:t>
          </a:r>
          <a:r>
            <a:rPr lang="en-US" sz="2400" b="1" kern="1200" dirty="0" err="1">
              <a:latin typeface="Tahoma" panose="020B0604030504040204" pitchFamily="34" charset="0"/>
              <a:ea typeface="Tahoma" panose="020B0604030504040204" pitchFamily="34" charset="0"/>
              <a:cs typeface="Tahoma" panose="020B0604030504040204" pitchFamily="34" charset="0"/>
            </a:rPr>
            <a:t>trò</a:t>
          </a:r>
          <a:r>
            <a:rPr lang="en-US" sz="2400" b="1" kern="1200" dirty="0">
              <a:latin typeface="Tahoma" panose="020B0604030504040204" pitchFamily="34" charset="0"/>
              <a:ea typeface="Tahoma" panose="020B0604030504040204" pitchFamily="34" charset="0"/>
              <a:cs typeface="Tahoma" panose="020B0604030504040204" pitchFamily="34" charset="0"/>
            </a:rPr>
            <a:t>, ý </a:t>
          </a:r>
          <a:r>
            <a:rPr lang="en-US" sz="2400" b="1" kern="1200" dirty="0" err="1">
              <a:latin typeface="Tahoma" panose="020B0604030504040204" pitchFamily="34" charset="0"/>
              <a:ea typeface="Tahoma" panose="020B0604030504040204" pitchFamily="34" charset="0"/>
              <a:cs typeface="Tahoma" panose="020B0604030504040204" pitchFamily="34" charset="0"/>
            </a:rPr>
            <a:t>nghĩa</a:t>
          </a:r>
          <a:r>
            <a:rPr lang="en-US" sz="2400" b="1" kern="1200" dirty="0">
              <a:latin typeface="Tahoma" panose="020B0604030504040204" pitchFamily="34" charset="0"/>
              <a:ea typeface="Tahoma" panose="020B0604030504040204" pitchFamily="34" charset="0"/>
              <a:cs typeface="Tahoma" panose="020B0604030504040204" pitchFamily="34" charset="0"/>
            </a:rPr>
            <a:t> </a:t>
          </a:r>
          <a:r>
            <a:rPr lang="en-US" sz="2400" b="1" kern="1200" dirty="0" err="1">
              <a:latin typeface="Tahoma" panose="020B0604030504040204" pitchFamily="34" charset="0"/>
              <a:ea typeface="Tahoma" panose="020B0604030504040204" pitchFamily="34" charset="0"/>
              <a:cs typeface="Tahoma" panose="020B0604030504040204" pitchFamily="34" charset="0"/>
            </a:rPr>
            <a:t>của</a:t>
          </a:r>
          <a:r>
            <a:rPr lang="en-US" sz="2400" b="1" kern="1200" dirty="0">
              <a:latin typeface="Tahoma" panose="020B0604030504040204" pitchFamily="34" charset="0"/>
              <a:ea typeface="Tahoma" panose="020B0604030504040204" pitchFamily="34" charset="0"/>
              <a:cs typeface="Tahoma" panose="020B0604030504040204" pitchFamily="34" charset="0"/>
            </a:rPr>
            <a:t> </a:t>
          </a:r>
          <a:r>
            <a:rPr lang="en-US" sz="2400" b="1" kern="1200" dirty="0" err="1">
              <a:latin typeface="Tahoma" panose="020B0604030504040204" pitchFamily="34" charset="0"/>
              <a:ea typeface="Tahoma" panose="020B0604030504040204" pitchFamily="34" charset="0"/>
              <a:cs typeface="Tahoma" panose="020B0604030504040204" pitchFamily="34" charset="0"/>
            </a:rPr>
            <a:t>kĩ</a:t>
          </a:r>
          <a:r>
            <a:rPr lang="en-US" sz="2400" b="1" kern="1200" dirty="0">
              <a:latin typeface="Tahoma" panose="020B0604030504040204" pitchFamily="34" charset="0"/>
              <a:ea typeface="Tahoma" panose="020B0604030504040204" pitchFamily="34" charset="0"/>
              <a:cs typeface="Tahoma" panose="020B0604030504040204" pitchFamily="34" charset="0"/>
            </a:rPr>
            <a:t> </a:t>
          </a:r>
          <a:r>
            <a:rPr lang="en-US" sz="2400" b="1" kern="1200" dirty="0" err="1">
              <a:latin typeface="Tahoma" panose="020B0604030504040204" pitchFamily="34" charset="0"/>
              <a:ea typeface="Tahoma" panose="020B0604030504040204" pitchFamily="34" charset="0"/>
              <a:cs typeface="Tahoma" panose="020B0604030504040204" pitchFamily="34" charset="0"/>
            </a:rPr>
            <a:t>năng</a:t>
          </a:r>
          <a:r>
            <a:rPr lang="en-US" sz="2400" b="1" kern="1200" dirty="0">
              <a:latin typeface="Tahoma" panose="020B0604030504040204" pitchFamily="34" charset="0"/>
              <a:ea typeface="Tahoma" panose="020B0604030504040204" pitchFamily="34" charset="0"/>
              <a:cs typeface="Tahoma" panose="020B0604030504040204" pitchFamily="34" charset="0"/>
            </a:rPr>
            <a:t> </a:t>
          </a:r>
          <a:r>
            <a:rPr lang="en-US" sz="2400" b="1" kern="1200" dirty="0" err="1">
              <a:latin typeface="Tahoma" panose="020B0604030504040204" pitchFamily="34" charset="0"/>
              <a:ea typeface="Tahoma" panose="020B0604030504040204" pitchFamily="34" charset="0"/>
              <a:cs typeface="Tahoma" panose="020B0604030504040204" pitchFamily="34" charset="0"/>
            </a:rPr>
            <a:t>tiền</a:t>
          </a:r>
          <a:r>
            <a:rPr lang="en-US" sz="2400" b="1" kern="1200" dirty="0">
              <a:latin typeface="Tahoma" panose="020B0604030504040204" pitchFamily="34" charset="0"/>
              <a:ea typeface="Tahoma" panose="020B0604030504040204" pitchFamily="34" charset="0"/>
              <a:cs typeface="Tahoma" panose="020B0604030504040204" pitchFamily="34" charset="0"/>
            </a:rPr>
            <a:t> </a:t>
          </a:r>
          <a:r>
            <a:rPr lang="en-US" sz="2400" b="1" kern="1200" dirty="0" err="1">
              <a:latin typeface="Tahoma" panose="020B0604030504040204" pitchFamily="34" charset="0"/>
              <a:ea typeface="Tahoma" panose="020B0604030504040204" pitchFamily="34" charset="0"/>
              <a:cs typeface="Tahoma" panose="020B0604030504040204" pitchFamily="34" charset="0"/>
            </a:rPr>
            <a:t>học</a:t>
          </a:r>
          <a:r>
            <a:rPr lang="en-US" sz="2400" b="1" kern="1200" dirty="0">
              <a:latin typeface="Tahoma" panose="020B0604030504040204" pitchFamily="34" charset="0"/>
              <a:ea typeface="Tahoma" panose="020B0604030504040204" pitchFamily="34" charset="0"/>
              <a:cs typeface="Tahoma" panose="020B0604030504040204" pitchFamily="34" charset="0"/>
            </a:rPr>
            <a:t> </a:t>
          </a:r>
          <a:r>
            <a:rPr lang="en-US" sz="2400" b="1" kern="1200" dirty="0" err="1">
              <a:latin typeface="Tahoma" panose="020B0604030504040204" pitchFamily="34" charset="0"/>
              <a:ea typeface="Tahoma" panose="020B0604030504040204" pitchFamily="34" charset="0"/>
              <a:cs typeface="Tahoma" panose="020B0604030504040204" pitchFamily="34" charset="0"/>
            </a:rPr>
            <a:t>đường</a:t>
          </a:r>
          <a:r>
            <a:rPr lang="en-US" sz="2400" b="1" kern="1200" dirty="0">
              <a:latin typeface="Tahoma" panose="020B0604030504040204" pitchFamily="34" charset="0"/>
              <a:ea typeface="Tahoma" panose="020B0604030504040204" pitchFamily="34" charset="0"/>
              <a:cs typeface="Tahoma" panose="020B0604030504040204" pitchFamily="34" charset="0"/>
            </a:rPr>
            <a:t>.</a:t>
          </a:r>
        </a:p>
      </dsp:txBody>
      <dsp:txXfrm>
        <a:off x="0" y="1877185"/>
        <a:ext cx="3409382" cy="2814745"/>
      </dsp:txXfrm>
    </dsp:sp>
    <dsp:sp modelId="{E571773A-ED34-4692-A4D8-2C5A1D4CADE7}">
      <dsp:nvSpPr>
        <dsp:cNvPr id="0" name=""/>
        <dsp:cNvSpPr/>
      </dsp:nvSpPr>
      <dsp:spPr>
        <a:xfrm>
          <a:off x="964839" y="265192"/>
          <a:ext cx="1430009" cy="1430009"/>
        </a:xfrm>
        <a:prstGeom prst="ellips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111489" tIns="12700" rIns="111489" bIns="12700" numCol="1" spcCol="1270" anchor="ctr" anchorCtr="0">
          <a:noAutofit/>
        </a:bodyPr>
        <a:lstStyle/>
        <a:p>
          <a:pPr lvl="0" algn="ctr" defTabSz="2133600">
            <a:lnSpc>
              <a:spcPct val="90000"/>
            </a:lnSpc>
            <a:spcBef>
              <a:spcPct val="0"/>
            </a:spcBef>
            <a:spcAft>
              <a:spcPct val="35000"/>
            </a:spcAft>
          </a:pPr>
          <a:r>
            <a:rPr lang="en-US" sz="4800" kern="1200" dirty="0"/>
            <a:t>1</a:t>
          </a:r>
        </a:p>
      </dsp:txBody>
      <dsp:txXfrm>
        <a:off x="1174259" y="474612"/>
        <a:ext cx="1011169" cy="1011169"/>
      </dsp:txXfrm>
    </dsp:sp>
    <dsp:sp modelId="{12F47435-8743-4CEE-AE43-7F474B7C4195}">
      <dsp:nvSpPr>
        <dsp:cNvPr id="0" name=""/>
        <dsp:cNvSpPr/>
      </dsp:nvSpPr>
      <dsp:spPr>
        <a:xfrm>
          <a:off x="7424" y="4743253"/>
          <a:ext cx="3404785" cy="72"/>
        </a:xfrm>
        <a:prstGeom prst="rect">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368B110B-0003-40B8-8AE7-99DE3653FE54}">
      <dsp:nvSpPr>
        <dsp:cNvPr id="0" name=""/>
        <dsp:cNvSpPr/>
      </dsp:nvSpPr>
      <dsp:spPr>
        <a:xfrm>
          <a:off x="3738848" y="66437"/>
          <a:ext cx="3669303" cy="4719318"/>
        </a:xfrm>
        <a:prstGeom prst="rect">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5450" tIns="330200" rIns="265450" bIns="330200" numCol="1" spcCol="1270" anchor="t" anchorCtr="0">
          <a:noAutofit/>
        </a:bodyPr>
        <a:lstStyle/>
        <a:p>
          <a:pPr lvl="0" algn="just" defTabSz="1066800">
            <a:lnSpc>
              <a:spcPct val="90000"/>
            </a:lnSpc>
            <a:spcBef>
              <a:spcPct val="0"/>
            </a:spcBef>
            <a:spcAft>
              <a:spcPct val="35000"/>
            </a:spcAft>
          </a:pPr>
          <a:r>
            <a:rPr lang="en-US" sz="2400" b="1" kern="1200" dirty="0" err="1">
              <a:latin typeface="Tahoma" panose="020B0604030504040204" pitchFamily="34" charset="0"/>
              <a:ea typeface="Tahoma" panose="020B0604030504040204" pitchFamily="34" charset="0"/>
              <a:cs typeface="Tahoma" panose="020B0604030504040204" pitchFamily="34" charset="0"/>
            </a:rPr>
            <a:t>Yếu</a:t>
          </a:r>
          <a:r>
            <a:rPr lang="en-US" sz="2400" b="1" kern="1200" dirty="0">
              <a:latin typeface="Tahoma" panose="020B0604030504040204" pitchFamily="34" charset="0"/>
              <a:ea typeface="Tahoma" panose="020B0604030504040204" pitchFamily="34" charset="0"/>
              <a:cs typeface="Tahoma" panose="020B0604030504040204" pitchFamily="34" charset="0"/>
            </a:rPr>
            <a:t> </a:t>
          </a:r>
          <a:r>
            <a:rPr lang="en-US" sz="2400" b="1" kern="1200" dirty="0" err="1">
              <a:latin typeface="Tahoma" panose="020B0604030504040204" pitchFamily="34" charset="0"/>
              <a:ea typeface="Tahoma" panose="020B0604030504040204" pitchFamily="34" charset="0"/>
              <a:cs typeface="Tahoma" panose="020B0604030504040204" pitchFamily="34" charset="0"/>
            </a:rPr>
            <a:t>tố</a:t>
          </a:r>
          <a:r>
            <a:rPr lang="en-US" sz="2400" b="1" kern="1200" dirty="0">
              <a:latin typeface="Tahoma" panose="020B0604030504040204" pitchFamily="34" charset="0"/>
              <a:ea typeface="Tahoma" panose="020B0604030504040204" pitchFamily="34" charset="0"/>
              <a:cs typeface="Tahoma" panose="020B0604030504040204" pitchFamily="34" charset="0"/>
            </a:rPr>
            <a:t> </a:t>
          </a:r>
          <a:r>
            <a:rPr lang="en-US" sz="2400" b="1" kern="1200" dirty="0" err="1">
              <a:latin typeface="Tahoma" panose="020B0604030504040204" pitchFamily="34" charset="0"/>
              <a:ea typeface="Tahoma" panose="020B0604030504040204" pitchFamily="34" charset="0"/>
              <a:cs typeface="Tahoma" panose="020B0604030504040204" pitchFamily="34" charset="0"/>
            </a:rPr>
            <a:t>ảnh</a:t>
          </a:r>
          <a:r>
            <a:rPr lang="en-US" sz="2400" b="1" kern="1200" dirty="0">
              <a:latin typeface="Tahoma" panose="020B0604030504040204" pitchFamily="34" charset="0"/>
              <a:ea typeface="Tahoma" panose="020B0604030504040204" pitchFamily="34" charset="0"/>
              <a:cs typeface="Tahoma" panose="020B0604030504040204" pitchFamily="34" charset="0"/>
            </a:rPr>
            <a:t> </a:t>
          </a:r>
          <a:r>
            <a:rPr lang="en-US" sz="2400" b="1" kern="1200" dirty="0" err="1">
              <a:latin typeface="Tahoma" panose="020B0604030504040204" pitchFamily="34" charset="0"/>
              <a:ea typeface="Tahoma" panose="020B0604030504040204" pitchFamily="34" charset="0"/>
              <a:cs typeface="Tahoma" panose="020B0604030504040204" pitchFamily="34" charset="0"/>
            </a:rPr>
            <a:t>hưởng</a:t>
          </a:r>
          <a:r>
            <a:rPr lang="en-US" sz="2400" b="1" kern="1200" dirty="0">
              <a:latin typeface="Tahoma" panose="020B0604030504040204" pitchFamily="34" charset="0"/>
              <a:ea typeface="Tahoma" panose="020B0604030504040204" pitchFamily="34" charset="0"/>
              <a:cs typeface="Tahoma" panose="020B0604030504040204" pitchFamily="34" charset="0"/>
            </a:rPr>
            <a:t> </a:t>
          </a:r>
          <a:r>
            <a:rPr lang="en-US" sz="2400" b="1" kern="1200" dirty="0" err="1">
              <a:latin typeface="Tahoma" panose="020B0604030504040204" pitchFamily="34" charset="0"/>
              <a:ea typeface="Tahoma" panose="020B0604030504040204" pitchFamily="34" charset="0"/>
              <a:cs typeface="Tahoma" panose="020B0604030504040204" pitchFamily="34" charset="0"/>
            </a:rPr>
            <a:t>đến</a:t>
          </a:r>
          <a:r>
            <a:rPr lang="en-US" sz="2400" b="1" kern="1200" dirty="0">
              <a:latin typeface="Tahoma" panose="020B0604030504040204" pitchFamily="34" charset="0"/>
              <a:ea typeface="Tahoma" panose="020B0604030504040204" pitchFamily="34" charset="0"/>
              <a:cs typeface="Tahoma" panose="020B0604030504040204" pitchFamily="34" charset="0"/>
            </a:rPr>
            <a:t> </a:t>
          </a:r>
          <a:r>
            <a:rPr lang="en-US" sz="2400" b="1" kern="1200" dirty="0" err="1">
              <a:latin typeface="Tahoma" panose="020B0604030504040204" pitchFamily="34" charset="0"/>
              <a:ea typeface="Tahoma" panose="020B0604030504040204" pitchFamily="34" charset="0"/>
              <a:cs typeface="Tahoma" panose="020B0604030504040204" pitchFamily="34" charset="0"/>
            </a:rPr>
            <a:t>giáo</a:t>
          </a:r>
          <a:r>
            <a:rPr lang="en-US" sz="2400" b="1" kern="1200" dirty="0">
              <a:latin typeface="Tahoma" panose="020B0604030504040204" pitchFamily="34" charset="0"/>
              <a:ea typeface="Tahoma" panose="020B0604030504040204" pitchFamily="34" charset="0"/>
              <a:cs typeface="Tahoma" panose="020B0604030504040204" pitchFamily="34" charset="0"/>
            </a:rPr>
            <a:t> </a:t>
          </a:r>
          <a:r>
            <a:rPr lang="en-US" sz="2400" b="1" kern="1200" dirty="0" err="1">
              <a:latin typeface="Tahoma" panose="020B0604030504040204" pitchFamily="34" charset="0"/>
              <a:ea typeface="Tahoma" panose="020B0604030504040204" pitchFamily="34" charset="0"/>
              <a:cs typeface="Tahoma" panose="020B0604030504040204" pitchFamily="34" charset="0"/>
            </a:rPr>
            <a:t>dục</a:t>
          </a:r>
          <a:r>
            <a:rPr lang="en-US" sz="2400" b="1" kern="1200" dirty="0">
              <a:latin typeface="Tahoma" panose="020B0604030504040204" pitchFamily="34" charset="0"/>
              <a:ea typeface="Tahoma" panose="020B0604030504040204" pitchFamily="34" charset="0"/>
              <a:cs typeface="Tahoma" panose="020B0604030504040204" pitchFamily="34" charset="0"/>
            </a:rPr>
            <a:t> </a:t>
          </a:r>
          <a:r>
            <a:rPr lang="en-US" sz="2400" b="1" kern="1200" dirty="0" err="1">
              <a:latin typeface="Tahoma" panose="020B0604030504040204" pitchFamily="34" charset="0"/>
              <a:ea typeface="Tahoma" panose="020B0604030504040204" pitchFamily="34" charset="0"/>
              <a:cs typeface="Tahoma" panose="020B0604030504040204" pitchFamily="34" charset="0"/>
            </a:rPr>
            <a:t>kĩ</a:t>
          </a:r>
          <a:r>
            <a:rPr lang="en-US" sz="2400" b="1" kern="1200" dirty="0">
              <a:latin typeface="Tahoma" panose="020B0604030504040204" pitchFamily="34" charset="0"/>
              <a:ea typeface="Tahoma" panose="020B0604030504040204" pitchFamily="34" charset="0"/>
              <a:cs typeface="Tahoma" panose="020B0604030504040204" pitchFamily="34" charset="0"/>
            </a:rPr>
            <a:t> </a:t>
          </a:r>
          <a:r>
            <a:rPr lang="en-US" sz="2400" b="1" kern="1200" dirty="0" err="1">
              <a:latin typeface="Tahoma" panose="020B0604030504040204" pitchFamily="34" charset="0"/>
              <a:ea typeface="Tahoma" panose="020B0604030504040204" pitchFamily="34" charset="0"/>
              <a:cs typeface="Tahoma" panose="020B0604030504040204" pitchFamily="34" charset="0"/>
            </a:rPr>
            <a:t>năng</a:t>
          </a:r>
          <a:r>
            <a:rPr lang="en-US" sz="2400" b="1" kern="1200" dirty="0">
              <a:latin typeface="Tahoma" panose="020B0604030504040204" pitchFamily="34" charset="0"/>
              <a:ea typeface="Tahoma" panose="020B0604030504040204" pitchFamily="34" charset="0"/>
              <a:cs typeface="Tahoma" panose="020B0604030504040204" pitchFamily="34" charset="0"/>
            </a:rPr>
            <a:t> </a:t>
          </a:r>
          <a:r>
            <a:rPr lang="en-US" sz="2400" b="1" kern="1200" dirty="0" err="1">
              <a:latin typeface="Tahoma" panose="020B0604030504040204" pitchFamily="34" charset="0"/>
              <a:ea typeface="Tahoma" panose="020B0604030504040204" pitchFamily="34" charset="0"/>
              <a:cs typeface="Tahoma" panose="020B0604030504040204" pitchFamily="34" charset="0"/>
            </a:rPr>
            <a:t>tiền</a:t>
          </a:r>
          <a:r>
            <a:rPr lang="en-US" sz="2400" b="1" kern="1200" dirty="0">
              <a:latin typeface="Tahoma" panose="020B0604030504040204" pitchFamily="34" charset="0"/>
              <a:ea typeface="Tahoma" panose="020B0604030504040204" pitchFamily="34" charset="0"/>
              <a:cs typeface="Tahoma" panose="020B0604030504040204" pitchFamily="34" charset="0"/>
            </a:rPr>
            <a:t> </a:t>
          </a:r>
          <a:r>
            <a:rPr lang="en-US" sz="2400" b="1" kern="1200" dirty="0" err="1">
              <a:latin typeface="Tahoma" panose="020B0604030504040204" pitchFamily="34" charset="0"/>
              <a:ea typeface="Tahoma" panose="020B0604030504040204" pitchFamily="34" charset="0"/>
              <a:cs typeface="Tahoma" panose="020B0604030504040204" pitchFamily="34" charset="0"/>
            </a:rPr>
            <a:t>học</a:t>
          </a:r>
          <a:r>
            <a:rPr lang="en-US" sz="2400" b="1" kern="1200" dirty="0">
              <a:latin typeface="Tahoma" panose="020B0604030504040204" pitchFamily="34" charset="0"/>
              <a:ea typeface="Tahoma" panose="020B0604030504040204" pitchFamily="34" charset="0"/>
              <a:cs typeface="Tahoma" panose="020B0604030504040204" pitchFamily="34" charset="0"/>
            </a:rPr>
            <a:t> </a:t>
          </a:r>
          <a:r>
            <a:rPr lang="en-US" sz="2400" b="1" kern="1200" dirty="0" err="1">
              <a:latin typeface="Tahoma" panose="020B0604030504040204" pitchFamily="34" charset="0"/>
              <a:ea typeface="Tahoma" panose="020B0604030504040204" pitchFamily="34" charset="0"/>
              <a:cs typeface="Tahoma" panose="020B0604030504040204" pitchFamily="34" charset="0"/>
            </a:rPr>
            <a:t>đường</a:t>
          </a:r>
          <a:r>
            <a:rPr lang="en-US" sz="2400" b="1" kern="1200" dirty="0">
              <a:latin typeface="Tahoma" panose="020B0604030504040204" pitchFamily="34" charset="0"/>
              <a:ea typeface="Tahoma" panose="020B0604030504040204" pitchFamily="34" charset="0"/>
              <a:cs typeface="Tahoma" panose="020B0604030504040204" pitchFamily="34" charset="0"/>
            </a:rPr>
            <a:t> </a:t>
          </a:r>
          <a:r>
            <a:rPr lang="en-US" sz="2400" b="1" kern="1200" dirty="0" err="1">
              <a:latin typeface="Tahoma" panose="020B0604030504040204" pitchFamily="34" charset="0"/>
              <a:ea typeface="Tahoma" panose="020B0604030504040204" pitchFamily="34" charset="0"/>
              <a:cs typeface="Tahoma" panose="020B0604030504040204" pitchFamily="34" charset="0"/>
            </a:rPr>
            <a:t>cho</a:t>
          </a:r>
          <a:r>
            <a:rPr lang="en-US" sz="2400" b="1" kern="1200" dirty="0">
              <a:latin typeface="Tahoma" panose="020B0604030504040204" pitchFamily="34" charset="0"/>
              <a:ea typeface="Tahoma" panose="020B0604030504040204" pitchFamily="34" charset="0"/>
              <a:cs typeface="Tahoma" panose="020B0604030504040204" pitchFamily="34" charset="0"/>
            </a:rPr>
            <a:t> </a:t>
          </a:r>
          <a:r>
            <a:rPr lang="en-US" sz="2400" b="1" kern="1200" dirty="0" err="1">
              <a:latin typeface="Tahoma" panose="020B0604030504040204" pitchFamily="34" charset="0"/>
              <a:ea typeface="Tahoma" panose="020B0604030504040204" pitchFamily="34" charset="0"/>
              <a:cs typeface="Tahoma" panose="020B0604030504040204" pitchFamily="34" charset="0"/>
            </a:rPr>
            <a:t>trẻ</a:t>
          </a:r>
          <a:r>
            <a:rPr lang="en-US" sz="2400" b="1" kern="1200" dirty="0">
              <a:latin typeface="Tahoma" panose="020B0604030504040204" pitchFamily="34" charset="0"/>
              <a:ea typeface="Tahoma" panose="020B0604030504040204" pitchFamily="34" charset="0"/>
              <a:cs typeface="Tahoma" panose="020B0604030504040204" pitchFamily="34" charset="0"/>
            </a:rPr>
            <a:t>.</a:t>
          </a:r>
          <a:endParaRPr lang="en-US" sz="2400" kern="1200" dirty="0">
            <a:latin typeface="Tahoma" panose="020B0604030504040204" pitchFamily="34" charset="0"/>
            <a:ea typeface="Tahoma" panose="020B0604030504040204" pitchFamily="34" charset="0"/>
            <a:cs typeface="Tahoma" panose="020B0604030504040204" pitchFamily="34" charset="0"/>
          </a:endParaRPr>
        </a:p>
      </dsp:txBody>
      <dsp:txXfrm>
        <a:off x="3738848" y="1859778"/>
        <a:ext cx="3669303" cy="2831591"/>
      </dsp:txXfrm>
    </dsp:sp>
    <dsp:sp modelId="{C43B03F8-6AC2-40CD-BD99-A83D1498517C}">
      <dsp:nvSpPr>
        <dsp:cNvPr id="0" name=""/>
        <dsp:cNvSpPr/>
      </dsp:nvSpPr>
      <dsp:spPr>
        <a:xfrm>
          <a:off x="4858488" y="180759"/>
          <a:ext cx="1430009" cy="1430009"/>
        </a:xfrm>
        <a:prstGeom prst="ellips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111489" tIns="12700" rIns="111489" bIns="12700" numCol="1" spcCol="1270" anchor="ctr" anchorCtr="0">
          <a:noAutofit/>
        </a:bodyPr>
        <a:lstStyle/>
        <a:p>
          <a:pPr lvl="0" algn="ctr" defTabSz="2133600">
            <a:lnSpc>
              <a:spcPct val="90000"/>
            </a:lnSpc>
            <a:spcBef>
              <a:spcPct val="0"/>
            </a:spcBef>
            <a:spcAft>
              <a:spcPct val="35000"/>
            </a:spcAft>
          </a:pPr>
          <a:r>
            <a:rPr lang="en-US" sz="4800" kern="1200"/>
            <a:t>2</a:t>
          </a:r>
        </a:p>
      </dsp:txBody>
      <dsp:txXfrm>
        <a:off x="5067908" y="390179"/>
        <a:ext cx="1011169" cy="1011169"/>
      </dsp:txXfrm>
    </dsp:sp>
    <dsp:sp modelId="{22395A97-32AF-4D32-9CEC-E254D94A6A24}">
      <dsp:nvSpPr>
        <dsp:cNvPr id="0" name=""/>
        <dsp:cNvSpPr/>
      </dsp:nvSpPr>
      <dsp:spPr>
        <a:xfrm>
          <a:off x="3887245" y="4757291"/>
          <a:ext cx="3404785" cy="72"/>
        </a:xfrm>
        <a:prstGeom prst="rect">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3BAC8634-F851-4AD1-8A5B-1BC62094209D}">
      <dsp:nvSpPr>
        <dsp:cNvPr id="0" name=""/>
        <dsp:cNvSpPr/>
      </dsp:nvSpPr>
      <dsp:spPr>
        <a:xfrm>
          <a:off x="7764768" y="14354"/>
          <a:ext cx="3404785" cy="4747394"/>
        </a:xfrm>
        <a:prstGeom prst="rect">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5450" tIns="330200" rIns="265450" bIns="330200" numCol="1" spcCol="1270" anchor="t" anchorCtr="0">
          <a:noAutofit/>
        </a:bodyPr>
        <a:lstStyle/>
        <a:p>
          <a:pPr lvl="0" algn="just" defTabSz="1066800">
            <a:lnSpc>
              <a:spcPct val="90000"/>
            </a:lnSpc>
            <a:spcBef>
              <a:spcPct val="0"/>
            </a:spcBef>
            <a:spcAft>
              <a:spcPct val="35000"/>
            </a:spcAft>
          </a:pPr>
          <a:r>
            <a:rPr lang="en-US" sz="2400" b="1" kern="1200" dirty="0" err="1">
              <a:solidFill>
                <a:schemeClr val="tx1"/>
              </a:solidFill>
              <a:latin typeface="Tahoma" panose="020B0604030504040204" pitchFamily="34" charset="0"/>
              <a:ea typeface="Tahoma" panose="020B0604030504040204" pitchFamily="34" charset="0"/>
              <a:cs typeface="Tahoma" panose="020B0604030504040204" pitchFamily="34" charset="0"/>
            </a:rPr>
            <a:t>Biện</a:t>
          </a:r>
          <a:r>
            <a:rPr lang="en-US" sz="2400" b="1" kern="12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400" b="1" kern="1200" dirty="0" err="1">
              <a:solidFill>
                <a:schemeClr val="tx1"/>
              </a:solidFill>
              <a:latin typeface="Tahoma" panose="020B0604030504040204" pitchFamily="34" charset="0"/>
              <a:ea typeface="Tahoma" panose="020B0604030504040204" pitchFamily="34" charset="0"/>
              <a:cs typeface="Tahoma" panose="020B0604030504040204" pitchFamily="34" charset="0"/>
            </a:rPr>
            <a:t>pháp</a:t>
          </a:r>
          <a:r>
            <a:rPr lang="en-US" sz="2400" b="1" kern="12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400" b="1" kern="1200" dirty="0" err="1">
              <a:solidFill>
                <a:schemeClr val="tx1"/>
              </a:solidFill>
              <a:latin typeface="Tahoma" panose="020B0604030504040204" pitchFamily="34" charset="0"/>
              <a:ea typeface="Tahoma" panose="020B0604030504040204" pitchFamily="34" charset="0"/>
              <a:cs typeface="Tahoma" panose="020B0604030504040204" pitchFamily="34" charset="0"/>
            </a:rPr>
            <a:t>giáo</a:t>
          </a:r>
          <a:r>
            <a:rPr lang="en-US" sz="2400" b="1" kern="12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400" b="1" kern="1200" dirty="0" err="1">
              <a:solidFill>
                <a:schemeClr val="tx1"/>
              </a:solidFill>
              <a:latin typeface="Tahoma" panose="020B0604030504040204" pitchFamily="34" charset="0"/>
              <a:ea typeface="Tahoma" panose="020B0604030504040204" pitchFamily="34" charset="0"/>
              <a:cs typeface="Tahoma" panose="020B0604030504040204" pitchFamily="34" charset="0"/>
            </a:rPr>
            <a:t>dục</a:t>
          </a:r>
          <a:r>
            <a:rPr lang="en-US" sz="2400" b="1" kern="12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400" b="1" kern="1200" dirty="0" err="1">
              <a:solidFill>
                <a:schemeClr val="tx1"/>
              </a:solidFill>
              <a:latin typeface="Tahoma" panose="020B0604030504040204" pitchFamily="34" charset="0"/>
              <a:ea typeface="Tahoma" panose="020B0604030504040204" pitchFamily="34" charset="0"/>
              <a:cs typeface="Tahoma" panose="020B0604030504040204" pitchFamily="34" charset="0"/>
            </a:rPr>
            <a:t>kĩ</a:t>
          </a:r>
          <a:r>
            <a:rPr lang="en-US" sz="2400" b="1" kern="12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400" b="1" kern="1200" dirty="0" err="1">
              <a:solidFill>
                <a:schemeClr val="tx1"/>
              </a:solidFill>
              <a:latin typeface="Tahoma" panose="020B0604030504040204" pitchFamily="34" charset="0"/>
              <a:ea typeface="Tahoma" panose="020B0604030504040204" pitchFamily="34" charset="0"/>
              <a:cs typeface="Tahoma" panose="020B0604030504040204" pitchFamily="34" charset="0"/>
            </a:rPr>
            <a:t>năng</a:t>
          </a:r>
          <a:r>
            <a:rPr lang="en-US" sz="2400" b="1" kern="12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400" b="1" kern="1200" dirty="0" err="1">
              <a:solidFill>
                <a:schemeClr val="tx1"/>
              </a:solidFill>
              <a:latin typeface="Tahoma" panose="020B0604030504040204" pitchFamily="34" charset="0"/>
              <a:ea typeface="Tahoma" panose="020B0604030504040204" pitchFamily="34" charset="0"/>
              <a:cs typeface="Tahoma" panose="020B0604030504040204" pitchFamily="34" charset="0"/>
            </a:rPr>
            <a:t>tiền</a:t>
          </a:r>
          <a:r>
            <a:rPr lang="en-US" sz="2400" b="1" kern="12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400" b="1" kern="1200" dirty="0" err="1">
              <a:solidFill>
                <a:schemeClr val="tx1"/>
              </a:solidFill>
              <a:latin typeface="Tahoma" panose="020B0604030504040204" pitchFamily="34" charset="0"/>
              <a:ea typeface="Tahoma" panose="020B0604030504040204" pitchFamily="34" charset="0"/>
              <a:cs typeface="Tahoma" panose="020B0604030504040204" pitchFamily="34" charset="0"/>
            </a:rPr>
            <a:t>học</a:t>
          </a:r>
          <a:r>
            <a:rPr lang="en-US" sz="2400" b="1" kern="12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400" b="1" kern="1200" dirty="0" err="1">
              <a:solidFill>
                <a:schemeClr val="tx1"/>
              </a:solidFill>
              <a:latin typeface="Tahoma" panose="020B0604030504040204" pitchFamily="34" charset="0"/>
              <a:ea typeface="Tahoma" panose="020B0604030504040204" pitchFamily="34" charset="0"/>
              <a:cs typeface="Tahoma" panose="020B0604030504040204" pitchFamily="34" charset="0"/>
            </a:rPr>
            <a:t>đường</a:t>
          </a:r>
          <a:r>
            <a:rPr lang="en-US" sz="2400" b="1" kern="12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400" b="1" kern="1200" dirty="0" err="1">
              <a:solidFill>
                <a:schemeClr val="tx1"/>
              </a:solidFill>
              <a:latin typeface="Tahoma" panose="020B0604030504040204" pitchFamily="34" charset="0"/>
              <a:ea typeface="Tahoma" panose="020B0604030504040204" pitchFamily="34" charset="0"/>
              <a:cs typeface="Tahoma" panose="020B0604030504040204" pitchFamily="34" charset="0"/>
            </a:rPr>
            <a:t>cho</a:t>
          </a:r>
          <a:r>
            <a:rPr lang="en-US" sz="2400" b="1" kern="12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400" b="1" kern="1200" dirty="0" err="1">
              <a:solidFill>
                <a:schemeClr val="tx1"/>
              </a:solidFill>
              <a:latin typeface="Tahoma" panose="020B0604030504040204" pitchFamily="34" charset="0"/>
              <a:ea typeface="Tahoma" panose="020B0604030504040204" pitchFamily="34" charset="0"/>
              <a:cs typeface="Tahoma" panose="020B0604030504040204" pitchFamily="34" charset="0"/>
            </a:rPr>
            <a:t>trẻ</a:t>
          </a:r>
          <a:r>
            <a:rPr lang="en-US" sz="2400" b="1" kern="12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400" b="1" kern="1200" dirty="0" err="1">
              <a:solidFill>
                <a:schemeClr val="tx1"/>
              </a:solidFill>
              <a:latin typeface="Tahoma" panose="020B0604030504040204" pitchFamily="34" charset="0"/>
              <a:ea typeface="Tahoma" panose="020B0604030504040204" pitchFamily="34" charset="0"/>
              <a:cs typeface="Tahoma" panose="020B0604030504040204" pitchFamily="34" charset="0"/>
            </a:rPr>
            <a:t>khuyết</a:t>
          </a:r>
          <a:r>
            <a:rPr lang="en-US" sz="2400" b="1" kern="12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400" b="1" kern="1200" dirty="0" err="1">
              <a:solidFill>
                <a:schemeClr val="tx1"/>
              </a:solidFill>
              <a:latin typeface="Tahoma" panose="020B0604030504040204" pitchFamily="34" charset="0"/>
              <a:ea typeface="Tahoma" panose="020B0604030504040204" pitchFamily="34" charset="0"/>
              <a:cs typeface="Tahoma" panose="020B0604030504040204" pitchFamily="34" charset="0"/>
            </a:rPr>
            <a:t>tật</a:t>
          </a:r>
          <a:r>
            <a:rPr lang="en-US" sz="2400" b="1" kern="12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400" b="1" kern="1200" dirty="0" err="1">
              <a:solidFill>
                <a:schemeClr val="tx1"/>
              </a:solidFill>
              <a:latin typeface="Tahoma" panose="020B0604030504040204" pitchFamily="34" charset="0"/>
              <a:ea typeface="Tahoma" panose="020B0604030504040204" pitchFamily="34" charset="0"/>
              <a:cs typeface="Tahoma" panose="020B0604030504040204" pitchFamily="34" charset="0"/>
            </a:rPr>
            <a:t>lứa</a:t>
          </a:r>
          <a:r>
            <a:rPr lang="en-US" sz="2400" b="1" kern="12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400" b="1" kern="1200" dirty="0" err="1">
              <a:solidFill>
                <a:schemeClr val="tx1"/>
              </a:solidFill>
              <a:latin typeface="Tahoma" panose="020B0604030504040204" pitchFamily="34" charset="0"/>
              <a:ea typeface="Tahoma" panose="020B0604030504040204" pitchFamily="34" charset="0"/>
              <a:cs typeface="Tahoma" panose="020B0604030504040204" pitchFamily="34" charset="0"/>
            </a:rPr>
            <a:t>tuổi</a:t>
          </a:r>
          <a:r>
            <a:rPr lang="en-US" sz="2400" b="1" kern="12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400" b="1" kern="1200" dirty="0" err="1">
              <a:solidFill>
                <a:schemeClr val="tx1"/>
              </a:solidFill>
              <a:latin typeface="Tahoma" panose="020B0604030504040204" pitchFamily="34" charset="0"/>
              <a:ea typeface="Tahoma" panose="020B0604030504040204" pitchFamily="34" charset="0"/>
              <a:cs typeface="Tahoma" panose="020B0604030504040204" pitchFamily="34" charset="0"/>
            </a:rPr>
            <a:t>mầm</a:t>
          </a:r>
          <a:r>
            <a:rPr lang="en-US" sz="2400" b="1" kern="1200" dirty="0">
              <a:solidFill>
                <a:schemeClr val="tx1"/>
              </a:solidFill>
              <a:latin typeface="Tahoma" panose="020B0604030504040204" pitchFamily="34" charset="0"/>
              <a:ea typeface="Tahoma" panose="020B0604030504040204" pitchFamily="34" charset="0"/>
              <a:cs typeface="Tahoma" panose="020B0604030504040204" pitchFamily="34" charset="0"/>
            </a:rPr>
            <a:t> non</a:t>
          </a:r>
        </a:p>
      </dsp:txBody>
      <dsp:txXfrm>
        <a:off x="7764768" y="1818364"/>
        <a:ext cx="3404785" cy="2848436"/>
      </dsp:txXfrm>
    </dsp:sp>
    <dsp:sp modelId="{BACF9657-E0B9-4242-80BF-581AC0367251}">
      <dsp:nvSpPr>
        <dsp:cNvPr id="0" name=""/>
        <dsp:cNvSpPr/>
      </dsp:nvSpPr>
      <dsp:spPr>
        <a:xfrm>
          <a:off x="8740974" y="138226"/>
          <a:ext cx="1430009" cy="1430009"/>
        </a:xfrm>
        <a:prstGeom prst="ellipse">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111489" tIns="12700" rIns="111489" bIns="12700" numCol="1" spcCol="1270" anchor="ctr" anchorCtr="0">
          <a:noAutofit/>
        </a:bodyPr>
        <a:lstStyle/>
        <a:p>
          <a:pPr lvl="0" algn="ctr" defTabSz="2133600">
            <a:lnSpc>
              <a:spcPct val="90000"/>
            </a:lnSpc>
            <a:spcBef>
              <a:spcPct val="0"/>
            </a:spcBef>
            <a:spcAft>
              <a:spcPct val="35000"/>
            </a:spcAft>
          </a:pPr>
          <a:r>
            <a:rPr lang="en-US" sz="4800" kern="1200"/>
            <a:t>3</a:t>
          </a:r>
          <a:endParaRPr lang="en-US" sz="4800" kern="1200" dirty="0"/>
        </a:p>
      </dsp:txBody>
      <dsp:txXfrm>
        <a:off x="8950394" y="347646"/>
        <a:ext cx="1011169" cy="1011169"/>
      </dsp:txXfrm>
    </dsp:sp>
    <dsp:sp modelId="{23438E5E-B997-4527-B93F-2DB7813E64A1}">
      <dsp:nvSpPr>
        <dsp:cNvPr id="0" name=""/>
        <dsp:cNvSpPr/>
      </dsp:nvSpPr>
      <dsp:spPr>
        <a:xfrm>
          <a:off x="7764768" y="4771329"/>
          <a:ext cx="3404785" cy="72"/>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16/7/layout/BasicLinearProcessNumbered">
  <dgm:title val="Basic Linear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1"/>
      <dgm:constr type="primFontSz" for="des" forName="sibTransNodeCircle" op="equ"/>
      <dgm:constr type="primFontSz" for="des" forName="nodeText" op="equ"/>
      <dgm:constr type="h" for="des" forName="sibTransNodeCircle" op="equ"/>
      <dgm:constr type="w" for="des" forName="sibTransNodeCircle" op="equ"/>
    </dgm:constrLst>
    <dgm:ruleLst>
      <dgm:rule type="h" val="NaN" fact="1.2" max="NaN"/>
    </dgm:ruleLst>
    <dgm:forEach name="Name4" axis="ch" ptType="node">
      <dgm:layoutNode name="compositeNode">
        <dgm:varLst>
          <dgm:bulletEnabled val="1"/>
        </dgm:varLst>
        <dgm:alg type="composite"/>
        <dgm:constrLst>
          <dgm:constr type="h" refType="w" op="lte" fact="1.4"/>
          <dgm:constr type="w" for="ch" forName="bgRect" refType="w"/>
          <dgm:constr type="h" for="ch" forName="bgRect" refType="h"/>
          <dgm:constr type="t" for="ch" forName="bgRect"/>
          <dgm:constr type="l" for="ch" forName="bgRect"/>
          <dgm:constr type="h" for="ch" forName="sibTransNodeCircle" refType="h" refFor="ch" refForName="bgRect" fact="0.3"/>
          <dgm:constr type="w" for="ch" forName="sibTransNodeCircle" refType="h" refFor="ch" refForName="sibTransNodeCircle"/>
          <dgm:constr type="ctrX" for="ch" forName="sibTransNodeCircle" refType="w" fact="0.5"/>
          <dgm:constr type="ctrY" for="ch" forName="sibTransNodeCircle" refType="h" fact="0.25"/>
          <dgm:constr type="r" for="ch" forName="nodeText" refType="r" refFor="ch" refForName="bgRect"/>
          <dgm:constr type="h" for="ch" forName="nodeText" refType="h" refFor="ch" refForName="bgRect" fact="0.6"/>
          <dgm:constr type="t" for="ch" forName="nodeText" refType="h" refFor="ch" refForName="bgRect" fact="0.38"/>
          <dgm:constr type="b" for="ch" forName="bottomLine" refType="b" refFor="ch" refForName="bgRect"/>
          <dgm:constr type="w" for="ch" forName="bottomLine" refType="w" refFor="ch" refForName="bgRect"/>
          <dgm:constr type="h" for="ch" forName="bottomLine" val="0.002"/>
        </dgm:constrLst>
        <dgm:ruleLst/>
        <dgm:layoutNode name="bgRect" styleLbl="bgAccFollowNode1">
          <dgm:alg type="sp"/>
          <dgm:shape xmlns:r="http://schemas.openxmlformats.org/officeDocument/2006/relationships" type="rect" r:blip="">
            <dgm:adjLst/>
          </dgm:shape>
          <dgm:presOf axis="self"/>
          <dgm:constrLst/>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alg>
            <dgm:shape xmlns:r="http://schemas.openxmlformats.org/officeDocument/2006/relationships" type="ellipse" r:blip="">
              <dgm:adjLst/>
            </dgm:shape>
            <dgm:constrLst>
              <dgm:constr type="w" refType="h" op="lte"/>
              <dgm:constr type="primFontSz" val="48"/>
              <dgm:constr type="tMarg" val="1"/>
              <dgm:constr type="lMarg" refType="w" fact="0.221"/>
              <dgm:constr type="rMarg" refType="w" fact="0.221"/>
              <dgm:constr type="bMarg" val="1"/>
            </dgm:constrLst>
            <dgm:ruleLst>
              <dgm:rule type="primFontSz" val="14" fact="NaN" max="NaN"/>
            </dgm:ruleLst>
          </dgm:layoutNode>
        </dgm:forEach>
        <dgm:layoutNode name="bottomLine" styleLbl="alignNode1">
          <dgm:varLst/>
          <dgm:presOf/>
          <dgm:alg type="sp"/>
          <dgm:shape xmlns:r="http://schemas.openxmlformats.org/officeDocument/2006/relationships" type="rect" r:blip="">
            <dgm:adjLst/>
          </dgm:shape>
          <dgm:constrLst/>
          <dgm:ruleLst/>
        </dgm:layoutNode>
        <dgm:layoutNode name="nodeText" styleLbl="bgAccFollowNode1" moveWith="bgRect">
          <dgm:varLst>
            <dgm:bulletEnabled val="1"/>
          </dgm:varLst>
          <dgm:alg type="tx">
            <dgm:param type="parTxLTRAlign" val="l"/>
            <dgm:param type="parTxRTLAlign" val="r"/>
            <dgm:param type="txAnchorVert" val="t"/>
          </dgm:alg>
          <dgm:shape xmlns:r="http://schemas.openxmlformats.org/officeDocument/2006/relationships" type="rect" r:blip="" zOrderOff="-1" hideGeom="1">
            <dgm:adjLst/>
          </dgm:shape>
          <dgm:presOf axis="desOrSelf" ptType="node"/>
          <dgm:constrLst>
            <dgm:constr type="primFontSz" val="26"/>
            <dgm:constr type="tMarg" val="26"/>
            <dgm:constr type="lMarg" refType="w" fact="0.221"/>
            <dgm:constr type="rMarg" refType="w" fact="0.221"/>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xmlns="">
        <dgm1611:autoBuNodeInfo lvl="1" ptType="sibTrans">
          <dgm1611:buPr prefix="" leadZeros="0">
            <a:buAutoNum type="arabicParenBoth"/>
          </dgm1611:buPr>
        </dgm1611:autoBuNodeInfo>
      </dgm1611:autoBuNodeInfoLst>
    </a:ext>
  </dgm:extLst>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DCF2E3AB-5A76-4E0C-997B-FAD41890B6A2}" type="datetimeFigureOut">
              <a:rPr lang="en-US" smtClean="0"/>
              <a:t>6/10/2023</a:t>
            </a:fld>
            <a:endParaRPr lang="en-US"/>
          </a:p>
        </p:txBody>
      </p:sp>
      <p:sp>
        <p:nvSpPr>
          <p:cNvPr id="4" name="Slide Image Placeholder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1D7B6EC7-7F80-4ADC-9774-087584030647}" type="slidenum">
              <a:rPr lang="en-US" smtClean="0"/>
              <a:t>‹#›</a:t>
            </a:fld>
            <a:endParaRPr lang="en-US"/>
          </a:p>
        </p:txBody>
      </p:sp>
    </p:spTree>
    <p:extLst>
      <p:ext uri="{BB962C8B-B14F-4D97-AF65-F5344CB8AC3E}">
        <p14:creationId xmlns:p14="http://schemas.microsoft.com/office/powerpoint/2010/main" val="5358017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bwMode="auto">
          <a:xfrm>
            <a:off x="-241300" y="798513"/>
            <a:ext cx="7097713" cy="399256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62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p>
        </p:txBody>
      </p:sp>
    </p:spTree>
    <p:extLst>
      <p:ext uri="{BB962C8B-B14F-4D97-AF65-F5344CB8AC3E}">
        <p14:creationId xmlns:p14="http://schemas.microsoft.com/office/powerpoint/2010/main" val="18426340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D7B6EC7-7F80-4ADC-9774-087584030647}" type="slidenum">
              <a:rPr lang="en-US" smtClean="0"/>
              <a:t>20</a:t>
            </a:fld>
            <a:endParaRPr lang="en-US"/>
          </a:p>
        </p:txBody>
      </p:sp>
    </p:spTree>
    <p:extLst>
      <p:ext uri="{BB962C8B-B14F-4D97-AF65-F5344CB8AC3E}">
        <p14:creationId xmlns:p14="http://schemas.microsoft.com/office/powerpoint/2010/main" val="10608777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FC9EA1E-98C4-4A2E-AAC3-800E357DC9FE}"/>
              </a:ext>
            </a:extLst>
          </p:cNvPr>
          <p:cNvSpPr>
            <a:spLocks noGrp="1"/>
          </p:cNvSpPr>
          <p:nvPr>
            <p:ph type="ctrTitle"/>
          </p:nvPr>
        </p:nvSpPr>
        <p:spPr>
          <a:xfrm>
            <a:off x="1517904" y="1517904"/>
            <a:ext cx="9144000" cy="2798064"/>
          </a:xfrm>
        </p:spPr>
        <p:txBody>
          <a:bodyPr anchor="b"/>
          <a:lstStyle>
            <a:lvl1pPr algn="ctr">
              <a:defRPr sz="6000"/>
            </a:lvl1pPr>
          </a:lstStyle>
          <a:p>
            <a:r>
              <a:rPr lang="en-US"/>
              <a:t>Click to edit Master title style</a:t>
            </a:r>
            <a:endParaRPr lang="en-US" dirty="0"/>
          </a:p>
        </p:txBody>
      </p:sp>
      <p:sp>
        <p:nvSpPr>
          <p:cNvPr id="3" name="Subtitle 2">
            <a:extLst>
              <a:ext uri="{FF2B5EF4-FFF2-40B4-BE49-F238E27FC236}">
                <a16:creationId xmlns:a16="http://schemas.microsoft.com/office/drawing/2014/main" xmlns="" id="{9A96B1FA-5AE6-4D57-B37B-4AA0216007F8}"/>
              </a:ext>
            </a:extLst>
          </p:cNvPr>
          <p:cNvSpPr>
            <a:spLocks noGrp="1"/>
          </p:cNvSpPr>
          <p:nvPr>
            <p:ph type="subTitle" idx="1"/>
          </p:nvPr>
        </p:nvSpPr>
        <p:spPr>
          <a:xfrm>
            <a:off x="1517904" y="4572000"/>
            <a:ext cx="9144000" cy="1527048"/>
          </a:xfrm>
        </p:spPr>
        <p:txBody>
          <a:bodyPr/>
          <a:lstStyle>
            <a:lvl1pPr marL="0" indent="0" algn="ctr">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a:extLst>
              <a:ext uri="{FF2B5EF4-FFF2-40B4-BE49-F238E27FC236}">
                <a16:creationId xmlns:a16="http://schemas.microsoft.com/office/drawing/2014/main" xmlns="" id="{01F49B66-DBC3-45EE-A6E1-DE10A6C186C8}"/>
              </a:ext>
            </a:extLst>
          </p:cNvPr>
          <p:cNvSpPr>
            <a:spLocks noGrp="1"/>
          </p:cNvSpPr>
          <p:nvPr>
            <p:ph type="dt" sz="half" idx="10"/>
          </p:nvPr>
        </p:nvSpPr>
        <p:spPr/>
        <p:txBody>
          <a:bodyPr/>
          <a:lstStyle/>
          <a:p>
            <a:pPr algn="r"/>
            <a:fld id="{3F9AFA87-1417-4992-ABD9-27C3BC8CC883}" type="datetimeFigureOut">
              <a:rPr lang="en-US" smtClean="0"/>
              <a:pPr algn="r"/>
              <a:t>6/10/2023</a:t>
            </a:fld>
            <a:endParaRPr lang="en-US" dirty="0"/>
          </a:p>
        </p:txBody>
      </p:sp>
      <p:sp>
        <p:nvSpPr>
          <p:cNvPr id="8" name="Footer Placeholder 7">
            <a:extLst>
              <a:ext uri="{FF2B5EF4-FFF2-40B4-BE49-F238E27FC236}">
                <a16:creationId xmlns:a16="http://schemas.microsoft.com/office/drawing/2014/main" xmlns="" id="{241085F0-1967-4B4F-9824-58E9F2E05125}"/>
              </a:ext>
            </a:extLst>
          </p:cNvPr>
          <p:cNvSpPr>
            <a:spLocks noGrp="1"/>
          </p:cNvSpPr>
          <p:nvPr>
            <p:ph type="ftr" sz="quarter" idx="11"/>
          </p:nvPr>
        </p:nvSpPr>
        <p:spPr/>
        <p:txBody>
          <a:bodyPr/>
          <a:lstStyle/>
          <a:p>
            <a:endParaRPr lang="en-US" sz="1000" dirty="0"/>
          </a:p>
        </p:txBody>
      </p:sp>
      <p:sp>
        <p:nvSpPr>
          <p:cNvPr id="9" name="Slide Number Placeholder 8">
            <a:extLst>
              <a:ext uri="{FF2B5EF4-FFF2-40B4-BE49-F238E27FC236}">
                <a16:creationId xmlns:a16="http://schemas.microsoft.com/office/drawing/2014/main" xmlns="" id="{40AEDEE5-31B5-4868-8C16-47FF43E276A4}"/>
              </a:ext>
            </a:extLst>
          </p:cNvPr>
          <p:cNvSpPr>
            <a:spLocks noGrp="1"/>
          </p:cNvSpPr>
          <p:nvPr>
            <p:ph type="sldNum" sz="quarter" idx="12"/>
          </p:nvPr>
        </p:nvSpPr>
        <p:spPr/>
        <p:txBody>
          <a:bodyPr/>
          <a:lstStyle/>
          <a:p>
            <a:fld id="{CB1E4CB7-CB13-4810-BF18-BE31AFC64F93}" type="slidenum">
              <a:rPr lang="en-US" smtClean="0"/>
              <a:pPr/>
              <a:t>‹#›</a:t>
            </a:fld>
            <a:endParaRPr lang="en-US" sz="1000" dirty="0"/>
          </a:p>
        </p:txBody>
      </p:sp>
    </p:spTree>
    <p:extLst>
      <p:ext uri="{BB962C8B-B14F-4D97-AF65-F5344CB8AC3E}">
        <p14:creationId xmlns:p14="http://schemas.microsoft.com/office/powerpoint/2010/main" val="2449748160"/>
      </p:ext>
    </p:extLst>
  </p:cSld>
  <p:clrMapOvr>
    <a:masterClrMapping/>
  </p:clrMapOvr>
  <p:transition spd="med">
    <p:pull/>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ADF9454-6F74-46A8-B299-4AF451BFB928}"/>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xmlns="" id="{66F55CA9-A0BD-4609-9307-BAF987B2626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xmlns="" id="{025E4293-851E-4FA2-BFF2-B646A42369DE}"/>
              </a:ext>
            </a:extLst>
          </p:cNvPr>
          <p:cNvSpPr>
            <a:spLocks noGrp="1"/>
          </p:cNvSpPr>
          <p:nvPr>
            <p:ph type="dt" sz="half" idx="10"/>
          </p:nvPr>
        </p:nvSpPr>
        <p:spPr/>
        <p:txBody>
          <a:bodyPr/>
          <a:lstStyle/>
          <a:p>
            <a:fld id="{3F9AFA87-1417-4992-ABD9-27C3BC8CC883}" type="datetimeFigureOut">
              <a:rPr lang="en-US" smtClean="0"/>
              <a:t>6/10/2023</a:t>
            </a:fld>
            <a:endParaRPr lang="en-US"/>
          </a:p>
        </p:txBody>
      </p:sp>
      <p:sp>
        <p:nvSpPr>
          <p:cNvPr id="5" name="Footer Placeholder 4">
            <a:extLst>
              <a:ext uri="{FF2B5EF4-FFF2-40B4-BE49-F238E27FC236}">
                <a16:creationId xmlns:a16="http://schemas.microsoft.com/office/drawing/2014/main" xmlns="" id="{59A907F5-F26D-4A91-8D70-AB54F8B43D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778ACBD8-D942-449E-A2B8-358CD1365C0A}"/>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3260317360"/>
      </p:ext>
    </p:extLst>
  </p:cSld>
  <p:clrMapOvr>
    <a:masterClrMapping/>
  </p:clrMapOvr>
  <p:transition spd="med">
    <p:pull/>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9DA50897-0C2E-420B-9A38-A8D5C1D72786}"/>
              </a:ext>
            </a:extLst>
          </p:cNvPr>
          <p:cNvSpPr>
            <a:spLocks noGrp="1"/>
          </p:cNvSpPr>
          <p:nvPr>
            <p:ph type="title" orient="vert"/>
          </p:nvPr>
        </p:nvSpPr>
        <p:spPr>
          <a:xfrm>
            <a:off x="8450317" y="1517904"/>
            <a:ext cx="2220731" cy="4546786"/>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xmlns="" id="{6EDB2173-32A5-4677-A08F-DAB8FD430D1A}"/>
              </a:ext>
            </a:extLst>
          </p:cNvPr>
          <p:cNvSpPr>
            <a:spLocks noGrp="1"/>
          </p:cNvSpPr>
          <p:nvPr>
            <p:ph type="body" orient="vert" idx="1"/>
          </p:nvPr>
        </p:nvSpPr>
        <p:spPr>
          <a:xfrm>
            <a:off x="1517904" y="1517904"/>
            <a:ext cx="6562553" cy="454678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xmlns="" id="{33DB124D-B801-4A6A-9DAF-EBC1B98FE4F7}"/>
              </a:ext>
            </a:extLst>
          </p:cNvPr>
          <p:cNvSpPr>
            <a:spLocks noGrp="1"/>
          </p:cNvSpPr>
          <p:nvPr>
            <p:ph type="dt" sz="half" idx="10"/>
          </p:nvPr>
        </p:nvSpPr>
        <p:spPr/>
        <p:txBody>
          <a:bodyPr/>
          <a:lstStyle/>
          <a:p>
            <a:fld id="{3F9AFA87-1417-4992-ABD9-27C3BC8CC883}" type="datetimeFigureOut">
              <a:rPr lang="en-US" smtClean="0"/>
              <a:t>6/10/2023</a:t>
            </a:fld>
            <a:endParaRPr lang="en-US"/>
          </a:p>
        </p:txBody>
      </p:sp>
      <p:sp>
        <p:nvSpPr>
          <p:cNvPr id="5" name="Footer Placeholder 4">
            <a:extLst>
              <a:ext uri="{FF2B5EF4-FFF2-40B4-BE49-F238E27FC236}">
                <a16:creationId xmlns:a16="http://schemas.microsoft.com/office/drawing/2014/main" xmlns="" id="{A8DAF8DF-2544-45A5-B62B-BB7948FCCA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04AC232D-131E-4BE6-8E2E-BAF5A30846D6}"/>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4256895863"/>
      </p:ext>
    </p:extLst>
  </p:cSld>
  <p:clrMapOvr>
    <a:masterClrMapping/>
  </p:clrMapOvr>
  <p:transition spd="med">
    <p:pull/>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4E949CA7-B00B-4DC5-B9BA-679CBFEBC563}" type="datetime1">
              <a:rPr lang="en-US"/>
              <a:pPr>
                <a:defRPr/>
              </a:pPr>
              <a:t>6/10/2023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967F696-2B9B-470E-B82E-BDF7D049CA0E}" type="slidenum">
              <a:rPr lang="en-US"/>
              <a:pPr>
                <a:defRPr/>
              </a:pPr>
              <a:t>‹#›</a:t>
            </a:fld>
            <a:endParaRPr lang="en-US"/>
          </a:p>
        </p:txBody>
      </p:sp>
    </p:spTree>
    <p:extLst>
      <p:ext uri="{BB962C8B-B14F-4D97-AF65-F5344CB8AC3E}">
        <p14:creationId xmlns:p14="http://schemas.microsoft.com/office/powerpoint/2010/main" val="1510809140"/>
      </p:ext>
    </p:extLst>
  </p:cSld>
  <p:clrMapOvr>
    <a:masterClrMapping/>
  </p:clrMapOvr>
  <p:transition spd="med">
    <p:pull/>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E949CA7-B00B-4DC5-B9BA-679CBFEBC563}" type="datetime1">
              <a:rPr lang="en-US"/>
              <a:pPr>
                <a:defRPr/>
              </a:pPr>
              <a:t>6/10/2023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33FF010-0615-4CC2-8218-552DC445F07C}" type="slidenum">
              <a:rPr lang="en-US"/>
              <a:pPr>
                <a:defRPr/>
              </a:pPr>
              <a:t>‹#›</a:t>
            </a:fld>
            <a:endParaRPr lang="en-US"/>
          </a:p>
        </p:txBody>
      </p:sp>
    </p:spTree>
    <p:extLst>
      <p:ext uri="{BB962C8B-B14F-4D97-AF65-F5344CB8AC3E}">
        <p14:creationId xmlns:p14="http://schemas.microsoft.com/office/powerpoint/2010/main" val="1113829321"/>
      </p:ext>
    </p:extLst>
  </p:cSld>
  <p:clrMapOvr>
    <a:masterClrMapping/>
  </p:clrMapOvr>
  <p:transition spd="med">
    <p:pull/>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4E949CA7-B00B-4DC5-B9BA-679CBFEBC563}" type="datetime1">
              <a:rPr lang="en-US"/>
              <a:pPr>
                <a:defRPr/>
              </a:pPr>
              <a:t>6/10/2023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D71BF03-FE06-486B-9449-6B71AE058273}" type="slidenum">
              <a:rPr lang="en-US"/>
              <a:pPr>
                <a:defRPr/>
              </a:pPr>
              <a:t>‹#›</a:t>
            </a:fld>
            <a:endParaRPr lang="en-US"/>
          </a:p>
        </p:txBody>
      </p:sp>
    </p:spTree>
    <p:extLst>
      <p:ext uri="{BB962C8B-B14F-4D97-AF65-F5344CB8AC3E}">
        <p14:creationId xmlns:p14="http://schemas.microsoft.com/office/powerpoint/2010/main" val="2989475164"/>
      </p:ext>
    </p:extLst>
  </p:cSld>
  <p:clrMapOvr>
    <a:masterClrMapping/>
  </p:clrMapOvr>
  <p:transition spd="med">
    <p:pull/>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4E949CA7-B00B-4DC5-B9BA-679CBFEBC563}" type="datetime1">
              <a:rPr lang="en-US"/>
              <a:pPr>
                <a:defRPr/>
              </a:pPr>
              <a:t>6/10/2023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E7A5C79-DF7C-4FD3-92B6-D10714F27A79}" type="slidenum">
              <a:rPr lang="en-US"/>
              <a:pPr>
                <a:defRPr/>
              </a:pPr>
              <a:t>‹#›</a:t>
            </a:fld>
            <a:endParaRPr lang="en-US"/>
          </a:p>
        </p:txBody>
      </p:sp>
    </p:spTree>
    <p:extLst>
      <p:ext uri="{BB962C8B-B14F-4D97-AF65-F5344CB8AC3E}">
        <p14:creationId xmlns:p14="http://schemas.microsoft.com/office/powerpoint/2010/main" val="4056809747"/>
      </p:ext>
    </p:extLst>
  </p:cSld>
  <p:clrMapOvr>
    <a:masterClrMapping/>
  </p:clrMapOvr>
  <p:transition spd="med">
    <p:pull/>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4E949CA7-B00B-4DC5-B9BA-679CBFEBC563}" type="datetime1">
              <a:rPr lang="en-US"/>
              <a:pPr>
                <a:defRPr/>
              </a:pPr>
              <a:t>6/10/2023</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057BE1EC-B193-4E70-AB74-4A6999AC2413}" type="slidenum">
              <a:rPr lang="en-US"/>
              <a:pPr>
                <a:defRPr/>
              </a:pPr>
              <a:t>‹#›</a:t>
            </a:fld>
            <a:endParaRPr lang="en-US"/>
          </a:p>
        </p:txBody>
      </p:sp>
    </p:spTree>
    <p:extLst>
      <p:ext uri="{BB962C8B-B14F-4D97-AF65-F5344CB8AC3E}">
        <p14:creationId xmlns:p14="http://schemas.microsoft.com/office/powerpoint/2010/main" val="3977414031"/>
      </p:ext>
    </p:extLst>
  </p:cSld>
  <p:clrMapOvr>
    <a:masterClrMapping/>
  </p:clrMapOvr>
  <p:transition spd="med">
    <p:pull/>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4E949CA7-B00B-4DC5-B9BA-679CBFEBC563}" type="datetime1">
              <a:rPr lang="en-US"/>
              <a:pPr>
                <a:defRPr/>
              </a:pPr>
              <a:t>6/10/2023</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692BD384-7EB7-4FA6-823D-604D16E7429E}" type="slidenum">
              <a:rPr lang="en-US"/>
              <a:pPr>
                <a:defRPr/>
              </a:pPr>
              <a:t>‹#›</a:t>
            </a:fld>
            <a:endParaRPr lang="en-US"/>
          </a:p>
        </p:txBody>
      </p:sp>
    </p:spTree>
    <p:extLst>
      <p:ext uri="{BB962C8B-B14F-4D97-AF65-F5344CB8AC3E}">
        <p14:creationId xmlns:p14="http://schemas.microsoft.com/office/powerpoint/2010/main" val="1593448457"/>
      </p:ext>
    </p:extLst>
  </p:cSld>
  <p:clrMapOvr>
    <a:masterClrMapping/>
  </p:clrMapOvr>
  <p:transition spd="med">
    <p:pull/>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E949CA7-B00B-4DC5-B9BA-679CBFEBC563}" type="datetime1">
              <a:rPr lang="en-US"/>
              <a:pPr>
                <a:defRPr/>
              </a:pPr>
              <a:t>6/10/2023</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0E795A3A-5CBD-4F93-84B5-AA24AA91DC55}" type="slidenum">
              <a:rPr lang="en-US"/>
              <a:pPr>
                <a:defRPr/>
              </a:pPr>
              <a:t>‹#›</a:t>
            </a:fld>
            <a:endParaRPr lang="en-US"/>
          </a:p>
        </p:txBody>
      </p:sp>
    </p:spTree>
    <p:extLst>
      <p:ext uri="{BB962C8B-B14F-4D97-AF65-F5344CB8AC3E}">
        <p14:creationId xmlns:p14="http://schemas.microsoft.com/office/powerpoint/2010/main" val="1814659447"/>
      </p:ext>
    </p:extLst>
  </p:cSld>
  <p:clrMapOvr>
    <a:masterClrMapping/>
  </p:clrMapOvr>
  <p:transition spd="med">
    <p:pull/>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4E949CA7-B00B-4DC5-B9BA-679CBFEBC563}" type="datetime1">
              <a:rPr lang="en-US"/>
              <a:pPr>
                <a:defRPr/>
              </a:pPr>
              <a:t>6/10/2023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9A13C33-F954-4960-B81D-8E581BCDCBE9}" type="slidenum">
              <a:rPr lang="en-US"/>
              <a:pPr>
                <a:defRPr/>
              </a:pPr>
              <a:t>‹#›</a:t>
            </a:fld>
            <a:endParaRPr lang="en-US"/>
          </a:p>
        </p:txBody>
      </p:sp>
    </p:spTree>
    <p:extLst>
      <p:ext uri="{BB962C8B-B14F-4D97-AF65-F5344CB8AC3E}">
        <p14:creationId xmlns:p14="http://schemas.microsoft.com/office/powerpoint/2010/main" val="4122728179"/>
      </p:ext>
    </p:extLst>
  </p:cSld>
  <p:clrMapOvr>
    <a:masterClrMapping/>
  </p:clrMapOvr>
  <p:transition spd="med">
    <p:pull/>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24C5BB2-C09C-49B0-BAFA-DE1801CD3E9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C3A47C21-944D-47FE-9519-A2551883711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AC7CE36D-6B7B-4D5E-831E-34A4286D6E6A}"/>
              </a:ext>
            </a:extLst>
          </p:cNvPr>
          <p:cNvSpPr>
            <a:spLocks noGrp="1"/>
          </p:cNvSpPr>
          <p:nvPr>
            <p:ph type="dt" sz="half" idx="10"/>
          </p:nvPr>
        </p:nvSpPr>
        <p:spPr/>
        <p:txBody>
          <a:bodyPr/>
          <a:lstStyle/>
          <a:p>
            <a:fld id="{3F9AFA87-1417-4992-ABD9-27C3BC8CC883}" type="datetimeFigureOut">
              <a:rPr lang="en-US" smtClean="0"/>
              <a:t>6/10/2023</a:t>
            </a:fld>
            <a:endParaRPr lang="en-US"/>
          </a:p>
        </p:txBody>
      </p:sp>
      <p:sp>
        <p:nvSpPr>
          <p:cNvPr id="5" name="Footer Placeholder 4">
            <a:extLst>
              <a:ext uri="{FF2B5EF4-FFF2-40B4-BE49-F238E27FC236}">
                <a16:creationId xmlns:a16="http://schemas.microsoft.com/office/drawing/2014/main" xmlns="" id="{BA2AD668-6E19-425C-88F7-AF4220662C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36905C53-CF7C-4936-9E35-1BEBD683626E}"/>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3010202334"/>
      </p:ext>
    </p:extLst>
  </p:cSld>
  <p:clrMapOvr>
    <a:masterClrMapping/>
  </p:clrMapOvr>
  <p:transition spd="med">
    <p:pull/>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4E949CA7-B00B-4DC5-B9BA-679CBFEBC563}" type="datetime1">
              <a:rPr lang="en-US"/>
              <a:pPr>
                <a:defRPr/>
              </a:pPr>
              <a:t>6/10/2023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A318F0E-1413-4384-A962-FEB192CD40A0}" type="slidenum">
              <a:rPr lang="en-US"/>
              <a:pPr>
                <a:defRPr/>
              </a:pPr>
              <a:t>‹#›</a:t>
            </a:fld>
            <a:endParaRPr lang="en-US"/>
          </a:p>
        </p:txBody>
      </p:sp>
    </p:spTree>
    <p:extLst>
      <p:ext uri="{BB962C8B-B14F-4D97-AF65-F5344CB8AC3E}">
        <p14:creationId xmlns:p14="http://schemas.microsoft.com/office/powerpoint/2010/main" val="2151781150"/>
      </p:ext>
    </p:extLst>
  </p:cSld>
  <p:clrMapOvr>
    <a:masterClrMapping/>
  </p:clrMapOvr>
  <p:transition spd="med">
    <p:pull/>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E949CA7-B00B-4DC5-B9BA-679CBFEBC563}" type="datetime1">
              <a:rPr lang="en-US"/>
              <a:pPr>
                <a:defRPr/>
              </a:pPr>
              <a:t>6/10/2023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DA18113-D8E2-4270-A09D-CE661F4E2041}" type="slidenum">
              <a:rPr lang="en-US"/>
              <a:pPr>
                <a:defRPr/>
              </a:pPr>
              <a:t>‹#›</a:t>
            </a:fld>
            <a:endParaRPr lang="en-US"/>
          </a:p>
        </p:txBody>
      </p:sp>
    </p:spTree>
    <p:extLst>
      <p:ext uri="{BB962C8B-B14F-4D97-AF65-F5344CB8AC3E}">
        <p14:creationId xmlns:p14="http://schemas.microsoft.com/office/powerpoint/2010/main" val="2698806410"/>
      </p:ext>
    </p:extLst>
  </p:cSld>
  <p:clrMapOvr>
    <a:masterClrMapping/>
  </p:clrMapOvr>
  <p:transition spd="med">
    <p:pull/>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E949CA7-B00B-4DC5-B9BA-679CBFEBC563}" type="datetime1">
              <a:rPr lang="en-US"/>
              <a:pPr>
                <a:defRPr/>
              </a:pPr>
              <a:t>6/10/2023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B28693A-EE57-4F88-968B-E5985031FF7E}" type="slidenum">
              <a:rPr lang="en-US"/>
              <a:pPr>
                <a:defRPr/>
              </a:pPr>
              <a:t>‹#›</a:t>
            </a:fld>
            <a:endParaRPr lang="en-US"/>
          </a:p>
        </p:txBody>
      </p:sp>
    </p:spTree>
    <p:extLst>
      <p:ext uri="{BB962C8B-B14F-4D97-AF65-F5344CB8AC3E}">
        <p14:creationId xmlns:p14="http://schemas.microsoft.com/office/powerpoint/2010/main" val="3515518935"/>
      </p:ext>
    </p:extLst>
  </p:cSld>
  <p:clrMapOvr>
    <a:masterClrMapping/>
  </p:clrMapOvr>
  <p:transition spd="med">
    <p:pull/>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8146C78-A717-4E1F-A742-FD5AECA03B4B}"/>
              </a:ext>
            </a:extLst>
          </p:cNvPr>
          <p:cNvSpPr>
            <a:spLocks noGrp="1"/>
          </p:cNvSpPr>
          <p:nvPr>
            <p:ph type="title"/>
          </p:nvPr>
        </p:nvSpPr>
        <p:spPr>
          <a:xfrm>
            <a:off x="1517904" y="1517904"/>
            <a:ext cx="9144000" cy="2852737"/>
          </a:xfrm>
        </p:spPr>
        <p:txBody>
          <a:bodyPr anchor="b"/>
          <a:lstStyle>
            <a:lvl1pPr>
              <a:defRPr sz="6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xmlns="" id="{BDA1270D-CCAE-4437-A0C0-052D111DFC80}"/>
              </a:ext>
            </a:extLst>
          </p:cNvPr>
          <p:cNvSpPr>
            <a:spLocks noGrp="1"/>
          </p:cNvSpPr>
          <p:nvPr>
            <p:ph type="body" idx="1"/>
          </p:nvPr>
        </p:nvSpPr>
        <p:spPr>
          <a:xfrm>
            <a:off x="1517904" y="4572000"/>
            <a:ext cx="91440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CA9F006A-7EEE-4DB0-8F92-D34C0D46C38E}"/>
              </a:ext>
            </a:extLst>
          </p:cNvPr>
          <p:cNvSpPr>
            <a:spLocks noGrp="1"/>
          </p:cNvSpPr>
          <p:nvPr>
            <p:ph type="dt" sz="half" idx="10"/>
          </p:nvPr>
        </p:nvSpPr>
        <p:spPr/>
        <p:txBody>
          <a:bodyPr/>
          <a:lstStyle/>
          <a:p>
            <a:fld id="{3F9AFA87-1417-4992-ABD9-27C3BC8CC883}" type="datetimeFigureOut">
              <a:rPr lang="en-US" smtClean="0"/>
              <a:t>6/10/2023</a:t>
            </a:fld>
            <a:endParaRPr lang="en-US"/>
          </a:p>
        </p:txBody>
      </p:sp>
      <p:sp>
        <p:nvSpPr>
          <p:cNvPr id="5" name="Footer Placeholder 4">
            <a:extLst>
              <a:ext uri="{FF2B5EF4-FFF2-40B4-BE49-F238E27FC236}">
                <a16:creationId xmlns:a16="http://schemas.microsoft.com/office/drawing/2014/main" xmlns="" id="{FDA3F2ED-2B0E-44A9-8603-286CA06345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FF4D801C-6B4E-40B6-9D6E-558192264D2E}"/>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1613211679"/>
      </p:ext>
    </p:extLst>
  </p:cSld>
  <p:clrMapOvr>
    <a:masterClrMapping/>
  </p:clrMapOvr>
  <p:transition spd="med">
    <p:pull/>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DC446AA-9418-4C3E-901B-8E2806122E1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E5997482-2CA6-4707-976E-6FD4B57BFE66}"/>
              </a:ext>
            </a:extLst>
          </p:cNvPr>
          <p:cNvSpPr>
            <a:spLocks noGrp="1"/>
          </p:cNvSpPr>
          <p:nvPr>
            <p:ph sz="half" idx="1"/>
          </p:nvPr>
        </p:nvSpPr>
        <p:spPr>
          <a:xfrm>
            <a:off x="1517904" y="2980944"/>
            <a:ext cx="4334256" cy="31181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AB909652-DD12-479C-B639-9452CBA8C019}"/>
              </a:ext>
            </a:extLst>
          </p:cNvPr>
          <p:cNvSpPr>
            <a:spLocks noGrp="1"/>
          </p:cNvSpPr>
          <p:nvPr>
            <p:ph sz="half" idx="2"/>
          </p:nvPr>
        </p:nvSpPr>
        <p:spPr>
          <a:xfrm>
            <a:off x="6336792" y="2980944"/>
            <a:ext cx="4334256" cy="31181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AD0EC7A6-AFB1-4989-A0B4-B422D5B2C69C}"/>
              </a:ext>
            </a:extLst>
          </p:cNvPr>
          <p:cNvSpPr>
            <a:spLocks noGrp="1"/>
          </p:cNvSpPr>
          <p:nvPr>
            <p:ph type="dt" sz="half" idx="10"/>
          </p:nvPr>
        </p:nvSpPr>
        <p:spPr/>
        <p:txBody>
          <a:bodyPr/>
          <a:lstStyle/>
          <a:p>
            <a:fld id="{3F9AFA87-1417-4992-ABD9-27C3BC8CC883}" type="datetimeFigureOut">
              <a:rPr lang="en-US" smtClean="0"/>
              <a:t>6/10/2023</a:t>
            </a:fld>
            <a:endParaRPr lang="en-US" dirty="0"/>
          </a:p>
        </p:txBody>
      </p:sp>
      <p:sp>
        <p:nvSpPr>
          <p:cNvPr id="6" name="Footer Placeholder 5">
            <a:extLst>
              <a:ext uri="{FF2B5EF4-FFF2-40B4-BE49-F238E27FC236}">
                <a16:creationId xmlns:a16="http://schemas.microsoft.com/office/drawing/2014/main" xmlns="" id="{F8D2117C-B497-4647-A66B-1887750FB53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xmlns="" id="{79E8C7AF-5092-416B-B61C-F41D3C573E0C}"/>
              </a:ext>
            </a:extLst>
          </p:cNvPr>
          <p:cNvSpPr>
            <a:spLocks noGrp="1"/>
          </p:cNvSpPr>
          <p:nvPr>
            <p:ph type="sldNum" sz="quarter" idx="12"/>
          </p:nvPr>
        </p:nvSpPr>
        <p:spPr/>
        <p:txBody>
          <a:bodyPr/>
          <a:lstStyle/>
          <a:p>
            <a:fld id="{CB1E4CB7-CB13-4810-BF18-BE31AFC64F93}" type="slidenum">
              <a:rPr lang="en-US" smtClean="0"/>
              <a:t>‹#›</a:t>
            </a:fld>
            <a:endParaRPr lang="en-US" dirty="0"/>
          </a:p>
        </p:txBody>
      </p:sp>
    </p:spTree>
    <p:extLst>
      <p:ext uri="{BB962C8B-B14F-4D97-AF65-F5344CB8AC3E}">
        <p14:creationId xmlns:p14="http://schemas.microsoft.com/office/powerpoint/2010/main" val="3039031164"/>
      </p:ext>
    </p:extLst>
  </p:cSld>
  <p:clrMapOvr>
    <a:masterClrMapping/>
  </p:clrMapOvr>
  <p:transition spd="med">
    <p:pull/>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xmlns="" id="{EE90CDE0-3FEB-42A0-8BCC-7DADE7D4A621}"/>
              </a:ext>
            </a:extLst>
          </p:cNvPr>
          <p:cNvSpPr>
            <a:spLocks noGrp="1"/>
          </p:cNvSpPr>
          <p:nvPr>
            <p:ph type="body" idx="1"/>
          </p:nvPr>
        </p:nvSpPr>
        <p:spPr>
          <a:xfrm>
            <a:off x="1517905" y="2944368"/>
            <a:ext cx="4334256" cy="606026"/>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3B778B8B-E9A3-44BE-85A6-3E316659A9B4}"/>
              </a:ext>
            </a:extLst>
          </p:cNvPr>
          <p:cNvSpPr>
            <a:spLocks noGrp="1"/>
          </p:cNvSpPr>
          <p:nvPr>
            <p:ph sz="half" idx="2"/>
          </p:nvPr>
        </p:nvSpPr>
        <p:spPr>
          <a:xfrm>
            <a:off x="1517904" y="3644987"/>
            <a:ext cx="4334256" cy="244964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xmlns="" id="{60BF1BCA-A435-4779-A6FE-15207141F519}"/>
              </a:ext>
            </a:extLst>
          </p:cNvPr>
          <p:cNvSpPr>
            <a:spLocks noGrp="1"/>
          </p:cNvSpPr>
          <p:nvPr>
            <p:ph type="body" sz="quarter" idx="3"/>
          </p:nvPr>
        </p:nvSpPr>
        <p:spPr>
          <a:xfrm>
            <a:off x="6336792" y="2944368"/>
            <a:ext cx="4334256" cy="606026"/>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249B1923-9749-49E3-88FA-75C326E6719A}"/>
              </a:ext>
            </a:extLst>
          </p:cNvPr>
          <p:cNvSpPr>
            <a:spLocks noGrp="1"/>
          </p:cNvSpPr>
          <p:nvPr>
            <p:ph sz="quarter" idx="4"/>
          </p:nvPr>
        </p:nvSpPr>
        <p:spPr>
          <a:xfrm>
            <a:off x="6336792" y="3644987"/>
            <a:ext cx="4334256" cy="244964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xmlns="" id="{7F3A70F0-5AFA-4C5A-812B-220C6A38DB6B}"/>
              </a:ext>
            </a:extLst>
          </p:cNvPr>
          <p:cNvSpPr>
            <a:spLocks noGrp="1"/>
          </p:cNvSpPr>
          <p:nvPr>
            <p:ph type="dt" sz="half" idx="10"/>
          </p:nvPr>
        </p:nvSpPr>
        <p:spPr/>
        <p:txBody>
          <a:bodyPr/>
          <a:lstStyle/>
          <a:p>
            <a:fld id="{3F9AFA87-1417-4992-ABD9-27C3BC8CC883}" type="datetimeFigureOut">
              <a:rPr lang="en-US" smtClean="0"/>
              <a:t>6/10/2023</a:t>
            </a:fld>
            <a:endParaRPr lang="en-US"/>
          </a:p>
        </p:txBody>
      </p:sp>
      <p:sp>
        <p:nvSpPr>
          <p:cNvPr id="8" name="Footer Placeholder 7">
            <a:extLst>
              <a:ext uri="{FF2B5EF4-FFF2-40B4-BE49-F238E27FC236}">
                <a16:creationId xmlns:a16="http://schemas.microsoft.com/office/drawing/2014/main" xmlns="" id="{576AF721-83FE-4B57-B910-C395D23FDE3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556A5893-52F1-44A1-AE8E-CF094DB41CFA}"/>
              </a:ext>
            </a:extLst>
          </p:cNvPr>
          <p:cNvSpPr>
            <a:spLocks noGrp="1"/>
          </p:cNvSpPr>
          <p:nvPr>
            <p:ph type="sldNum" sz="quarter" idx="12"/>
          </p:nvPr>
        </p:nvSpPr>
        <p:spPr/>
        <p:txBody>
          <a:bodyPr/>
          <a:lstStyle/>
          <a:p>
            <a:fld id="{CB1E4CB7-CB13-4810-BF18-BE31AFC64F93}" type="slidenum">
              <a:rPr lang="en-US" smtClean="0"/>
              <a:t>‹#›</a:t>
            </a:fld>
            <a:endParaRPr lang="en-US"/>
          </a:p>
        </p:txBody>
      </p:sp>
      <p:sp>
        <p:nvSpPr>
          <p:cNvPr id="10" name="Title 9">
            <a:extLst>
              <a:ext uri="{FF2B5EF4-FFF2-40B4-BE49-F238E27FC236}">
                <a16:creationId xmlns:a16="http://schemas.microsoft.com/office/drawing/2014/main" xmlns="" id="{D9D22302-83E3-4E22-93DF-1E5D463B64C3}"/>
              </a:ext>
            </a:extLst>
          </p:cNvPr>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3435081487"/>
      </p:ext>
    </p:extLst>
  </p:cSld>
  <p:clrMapOvr>
    <a:masterClrMapping/>
  </p:clrMapOvr>
  <p:transition spd="med">
    <p:pull/>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CED85A6-A4E6-4160-BE43-8146A989464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EBA24A80-0792-4B3B-BB5A-8B2BD91095A7}"/>
              </a:ext>
            </a:extLst>
          </p:cNvPr>
          <p:cNvSpPr>
            <a:spLocks noGrp="1"/>
          </p:cNvSpPr>
          <p:nvPr>
            <p:ph type="dt" sz="half" idx="10"/>
          </p:nvPr>
        </p:nvSpPr>
        <p:spPr/>
        <p:txBody>
          <a:bodyPr/>
          <a:lstStyle/>
          <a:p>
            <a:fld id="{3F9AFA87-1417-4992-ABD9-27C3BC8CC883}" type="datetimeFigureOut">
              <a:rPr lang="en-US" smtClean="0"/>
              <a:t>6/10/2023</a:t>
            </a:fld>
            <a:endParaRPr lang="en-US"/>
          </a:p>
        </p:txBody>
      </p:sp>
      <p:sp>
        <p:nvSpPr>
          <p:cNvPr id="4" name="Footer Placeholder 3">
            <a:extLst>
              <a:ext uri="{FF2B5EF4-FFF2-40B4-BE49-F238E27FC236}">
                <a16:creationId xmlns:a16="http://schemas.microsoft.com/office/drawing/2014/main" xmlns="" id="{4526116E-7A6D-485F-9FA2-25F94D4F40F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B309ADCC-C5F2-4D90-B153-93DF55858291}"/>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3440427386"/>
      </p:ext>
    </p:extLst>
  </p:cSld>
  <p:clrMapOvr>
    <a:masterClrMapping/>
  </p:clrMapOvr>
  <p:transition spd="med">
    <p:pull/>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B7862271-51F6-4122-9709-D279042F8846}"/>
              </a:ext>
            </a:extLst>
          </p:cNvPr>
          <p:cNvSpPr>
            <a:spLocks noGrp="1"/>
          </p:cNvSpPr>
          <p:nvPr>
            <p:ph type="dt" sz="half" idx="10"/>
          </p:nvPr>
        </p:nvSpPr>
        <p:spPr/>
        <p:txBody>
          <a:bodyPr/>
          <a:lstStyle/>
          <a:p>
            <a:fld id="{3F9AFA87-1417-4992-ABD9-27C3BC8CC883}" type="datetimeFigureOut">
              <a:rPr lang="en-US" smtClean="0"/>
              <a:t>6/10/2023</a:t>
            </a:fld>
            <a:endParaRPr lang="en-US"/>
          </a:p>
        </p:txBody>
      </p:sp>
      <p:sp>
        <p:nvSpPr>
          <p:cNvPr id="3" name="Footer Placeholder 2">
            <a:extLst>
              <a:ext uri="{FF2B5EF4-FFF2-40B4-BE49-F238E27FC236}">
                <a16:creationId xmlns:a16="http://schemas.microsoft.com/office/drawing/2014/main" xmlns="" id="{452CFE08-03FE-487B-8963-9FAD3049CFF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CA935A50-18AE-4CB1-BB10-1CBDD8A7C2C4}"/>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1783866511"/>
      </p:ext>
    </p:extLst>
  </p:cSld>
  <p:clrMapOvr>
    <a:masterClrMapping/>
  </p:clrMapOvr>
  <p:transition spd="med">
    <p:pull/>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E11F683-796D-458C-9B32-A385D604DBFC}"/>
              </a:ext>
            </a:extLst>
          </p:cNvPr>
          <p:cNvSpPr>
            <a:spLocks noGrp="1"/>
          </p:cNvSpPr>
          <p:nvPr>
            <p:ph type="title"/>
          </p:nvPr>
        </p:nvSpPr>
        <p:spPr>
          <a:xfrm>
            <a:off x="1517904" y="1517904"/>
            <a:ext cx="3145536" cy="1792224"/>
          </a:xfrm>
        </p:spPr>
        <p:txBody>
          <a:bodyPr anchor="b">
            <a:normAutofit/>
          </a:bodyPr>
          <a:lstStyle>
            <a:lvl1pPr>
              <a:lnSpc>
                <a:spcPct val="100000"/>
              </a:lnSpc>
              <a:defRPr sz="36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xmlns="" id="{8FB1F0BD-641B-4148-BCB3-2704218C80B8}"/>
              </a:ext>
            </a:extLst>
          </p:cNvPr>
          <p:cNvSpPr>
            <a:spLocks noGrp="1"/>
          </p:cNvSpPr>
          <p:nvPr>
            <p:ph idx="1"/>
          </p:nvPr>
        </p:nvSpPr>
        <p:spPr>
          <a:xfrm>
            <a:off x="5330952" y="1517904"/>
            <a:ext cx="5330952" cy="458114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xmlns="" id="{1B28C843-B846-4456-9720-71B7D4FF4062}"/>
              </a:ext>
            </a:extLst>
          </p:cNvPr>
          <p:cNvSpPr>
            <a:spLocks noGrp="1"/>
          </p:cNvSpPr>
          <p:nvPr>
            <p:ph type="body" sz="half" idx="2"/>
          </p:nvPr>
        </p:nvSpPr>
        <p:spPr>
          <a:xfrm>
            <a:off x="1517904" y="3483864"/>
            <a:ext cx="3145536" cy="2615184"/>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EA3A3A03-31BD-4E7E-879A-A1C71849703C}"/>
              </a:ext>
            </a:extLst>
          </p:cNvPr>
          <p:cNvSpPr>
            <a:spLocks noGrp="1"/>
          </p:cNvSpPr>
          <p:nvPr>
            <p:ph type="dt" sz="half" idx="10"/>
          </p:nvPr>
        </p:nvSpPr>
        <p:spPr/>
        <p:txBody>
          <a:bodyPr/>
          <a:lstStyle/>
          <a:p>
            <a:fld id="{3F9AFA87-1417-4992-ABD9-27C3BC8CC883}" type="datetimeFigureOut">
              <a:rPr lang="en-US" smtClean="0"/>
              <a:t>6/10/2023</a:t>
            </a:fld>
            <a:endParaRPr lang="en-US"/>
          </a:p>
        </p:txBody>
      </p:sp>
      <p:sp>
        <p:nvSpPr>
          <p:cNvPr id="6" name="Footer Placeholder 5">
            <a:extLst>
              <a:ext uri="{FF2B5EF4-FFF2-40B4-BE49-F238E27FC236}">
                <a16:creationId xmlns:a16="http://schemas.microsoft.com/office/drawing/2014/main" xmlns="" id="{4EA39078-7D38-4851-A363-B6BC179A50E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4E1FF25E-A25D-47AA-94EB-580A74F01F1F}"/>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1240135678"/>
      </p:ext>
    </p:extLst>
  </p:cSld>
  <p:clrMapOvr>
    <a:masterClrMapping/>
  </p:clrMapOvr>
  <p:transition spd="med">
    <p:pull/>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8EE83B4-9B31-4F73-9767-163636522F3A}"/>
              </a:ext>
            </a:extLst>
          </p:cNvPr>
          <p:cNvSpPr>
            <a:spLocks noGrp="1"/>
          </p:cNvSpPr>
          <p:nvPr>
            <p:ph type="title"/>
          </p:nvPr>
        </p:nvSpPr>
        <p:spPr>
          <a:xfrm>
            <a:off x="1517904" y="1517904"/>
            <a:ext cx="3145536" cy="1792224"/>
          </a:xfrm>
        </p:spPr>
        <p:txBody>
          <a:bodyPr anchor="b">
            <a:normAutofit/>
          </a:bodyPr>
          <a:lstStyle>
            <a:lvl1pPr>
              <a:lnSpc>
                <a:spcPct val="100000"/>
              </a:lnSpc>
              <a:defRPr sz="36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xmlns="" id="{BC7CFC30-8163-47A0-A97F-3F2C3A3BE73A}"/>
              </a:ext>
            </a:extLst>
          </p:cNvPr>
          <p:cNvSpPr>
            <a:spLocks noGrp="1"/>
          </p:cNvSpPr>
          <p:nvPr>
            <p:ph type="pic" idx="1"/>
          </p:nvPr>
        </p:nvSpPr>
        <p:spPr>
          <a:xfrm>
            <a:off x="5349240" y="764032"/>
            <a:ext cx="6089904" cy="5330952"/>
          </a:xfrm>
          <a:solidFill>
            <a:schemeClr val="bg1">
              <a:lumMod val="9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xmlns="" id="{0AF1B390-0C23-466E-987C-26420A5F098D}"/>
              </a:ext>
            </a:extLst>
          </p:cNvPr>
          <p:cNvSpPr>
            <a:spLocks noGrp="1"/>
          </p:cNvSpPr>
          <p:nvPr>
            <p:ph type="body" sz="half" idx="2"/>
          </p:nvPr>
        </p:nvSpPr>
        <p:spPr>
          <a:xfrm>
            <a:off x="1517904" y="3483864"/>
            <a:ext cx="3145536" cy="2615184"/>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CAC9CA7C-B9D0-4A72-8061-1E02AA15FE86}"/>
              </a:ext>
            </a:extLst>
          </p:cNvPr>
          <p:cNvSpPr>
            <a:spLocks noGrp="1"/>
          </p:cNvSpPr>
          <p:nvPr>
            <p:ph type="dt" sz="half" idx="10"/>
          </p:nvPr>
        </p:nvSpPr>
        <p:spPr/>
        <p:txBody>
          <a:bodyPr/>
          <a:lstStyle/>
          <a:p>
            <a:fld id="{3F9AFA87-1417-4992-ABD9-27C3BC8CC883}" type="datetimeFigureOut">
              <a:rPr lang="en-US" smtClean="0"/>
              <a:t>6/10/2023</a:t>
            </a:fld>
            <a:endParaRPr lang="en-US"/>
          </a:p>
        </p:txBody>
      </p:sp>
      <p:sp>
        <p:nvSpPr>
          <p:cNvPr id="6" name="Footer Placeholder 5">
            <a:extLst>
              <a:ext uri="{FF2B5EF4-FFF2-40B4-BE49-F238E27FC236}">
                <a16:creationId xmlns:a16="http://schemas.microsoft.com/office/drawing/2014/main" xmlns="" id="{C53EFC84-C9FE-4BFA-9B4E-4516A136255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C801A469-3EFC-4F94-8482-378582E1C14F}"/>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2179148065"/>
      </p:ext>
    </p:extLst>
  </p:cSld>
  <p:clrMapOvr>
    <a:masterClrMapping/>
  </p:clrMapOvr>
  <p:transition spd="med">
    <p:pull/>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FFB1D84C-7934-4E5B-B6E4-A1D6EC299551}"/>
              </a:ext>
            </a:extLst>
          </p:cNvPr>
          <p:cNvSpPr>
            <a:spLocks noGrp="1"/>
          </p:cNvSpPr>
          <p:nvPr>
            <p:ph type="title"/>
          </p:nvPr>
        </p:nvSpPr>
        <p:spPr>
          <a:xfrm>
            <a:off x="1517904" y="1517904"/>
            <a:ext cx="9144000" cy="1344168"/>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xmlns="" id="{5F6A990F-40AC-447A-964A-840C94A6471A}"/>
              </a:ext>
            </a:extLst>
          </p:cNvPr>
          <p:cNvSpPr>
            <a:spLocks noGrp="1"/>
          </p:cNvSpPr>
          <p:nvPr>
            <p:ph type="body" idx="1"/>
          </p:nvPr>
        </p:nvSpPr>
        <p:spPr>
          <a:xfrm>
            <a:off x="1517904" y="2971800"/>
            <a:ext cx="9144000" cy="312724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xmlns="" id="{07D832A1-FFBA-48B6-B2D0-E5414F12838B}"/>
              </a:ext>
            </a:extLst>
          </p:cNvPr>
          <p:cNvSpPr>
            <a:spLocks noGrp="1"/>
          </p:cNvSpPr>
          <p:nvPr>
            <p:ph type="dt" sz="half" idx="2"/>
          </p:nvPr>
        </p:nvSpPr>
        <p:spPr>
          <a:xfrm>
            <a:off x="8805672" y="6400800"/>
            <a:ext cx="1865376" cy="365125"/>
          </a:xfrm>
          <a:prstGeom prst="rect">
            <a:avLst/>
          </a:prstGeom>
        </p:spPr>
        <p:txBody>
          <a:bodyPr vert="horz" lIns="91440" tIns="45720" rIns="91440" bIns="45720" rtlCol="0" anchor="ctr"/>
          <a:lstStyle>
            <a:lvl1pPr algn="r">
              <a:defRPr sz="1000">
                <a:solidFill>
                  <a:schemeClr val="tx1"/>
                </a:solidFill>
              </a:defRPr>
            </a:lvl1pPr>
          </a:lstStyle>
          <a:p>
            <a:pPr algn="r"/>
            <a:fld id="{3F9AFA87-1417-4992-ABD9-27C3BC8CC883}" type="datetimeFigureOut">
              <a:rPr lang="en-US" smtClean="0"/>
              <a:pPr algn="r"/>
              <a:t>6/10/2023</a:t>
            </a:fld>
            <a:endParaRPr lang="en-US" dirty="0"/>
          </a:p>
        </p:txBody>
      </p:sp>
      <p:sp>
        <p:nvSpPr>
          <p:cNvPr id="5" name="Footer Placeholder 4">
            <a:extLst>
              <a:ext uri="{FF2B5EF4-FFF2-40B4-BE49-F238E27FC236}">
                <a16:creationId xmlns:a16="http://schemas.microsoft.com/office/drawing/2014/main" xmlns="" id="{0F933EC1-4EE2-4453-841C-CFDFE708948E}"/>
              </a:ext>
            </a:extLst>
          </p:cNvPr>
          <p:cNvSpPr>
            <a:spLocks noGrp="1"/>
          </p:cNvSpPr>
          <p:nvPr>
            <p:ph type="ftr" sz="quarter" idx="3"/>
          </p:nvPr>
        </p:nvSpPr>
        <p:spPr>
          <a:xfrm>
            <a:off x="758952" y="6400800"/>
            <a:ext cx="6099048" cy="365125"/>
          </a:xfrm>
          <a:prstGeom prst="rect">
            <a:avLst/>
          </a:prstGeom>
        </p:spPr>
        <p:txBody>
          <a:bodyPr vert="horz" lIns="91440" tIns="45720" rIns="91440" bIns="45720" rtlCol="0" anchor="ctr"/>
          <a:lstStyle>
            <a:lvl1pPr algn="l">
              <a:defRPr sz="1000">
                <a:solidFill>
                  <a:schemeClr val="tx1"/>
                </a:solidFill>
              </a:defRPr>
            </a:lvl1pPr>
          </a:lstStyle>
          <a:p>
            <a:endParaRPr lang="en-US" sz="1000" dirty="0"/>
          </a:p>
        </p:txBody>
      </p:sp>
      <p:sp>
        <p:nvSpPr>
          <p:cNvPr id="6" name="Slide Number Placeholder 5">
            <a:extLst>
              <a:ext uri="{FF2B5EF4-FFF2-40B4-BE49-F238E27FC236}">
                <a16:creationId xmlns:a16="http://schemas.microsoft.com/office/drawing/2014/main" xmlns="" id="{C3CEBA78-E732-44EF-BA0B-FC42F7931311}"/>
              </a:ext>
            </a:extLst>
          </p:cNvPr>
          <p:cNvSpPr>
            <a:spLocks noGrp="1"/>
          </p:cNvSpPr>
          <p:nvPr>
            <p:ph type="sldNum" sz="quarter" idx="4"/>
          </p:nvPr>
        </p:nvSpPr>
        <p:spPr>
          <a:xfrm>
            <a:off x="10899648" y="6400800"/>
            <a:ext cx="530352" cy="365125"/>
          </a:xfrm>
          <a:prstGeom prst="rect">
            <a:avLst/>
          </a:prstGeom>
        </p:spPr>
        <p:txBody>
          <a:bodyPr vert="horz" lIns="91440" tIns="45720" rIns="91440" bIns="45720" rtlCol="0" anchor="ctr"/>
          <a:lstStyle>
            <a:lvl1pPr algn="r">
              <a:defRPr sz="1000" b="1">
                <a:solidFill>
                  <a:schemeClr val="tx1"/>
                </a:solidFill>
              </a:defRPr>
            </a:lvl1pPr>
          </a:lstStyle>
          <a:p>
            <a:fld id="{CB1E4CB7-CB13-4810-BF18-BE31AFC64F93}" type="slidenum">
              <a:rPr lang="en-US" smtClean="0"/>
              <a:pPr/>
              <a:t>‹#›</a:t>
            </a:fld>
            <a:endParaRPr lang="en-US" sz="1000" dirty="0"/>
          </a:p>
        </p:txBody>
      </p:sp>
      <p:sp>
        <p:nvSpPr>
          <p:cNvPr id="8" name="Freeform: Shape 7">
            <a:extLst>
              <a:ext uri="{FF2B5EF4-FFF2-40B4-BE49-F238E27FC236}">
                <a16:creationId xmlns:a16="http://schemas.microsoft.com/office/drawing/2014/main" xmlns="" id="{49306479-8C4D-4E4A-A330-DFC80A8A01BE}"/>
              </a:ext>
            </a:extLst>
          </p:cNvPr>
          <p:cNvSpPr/>
          <p:nvPr/>
        </p:nvSpPr>
        <p:spPr>
          <a:xfrm>
            <a:off x="0" y="0"/>
            <a:ext cx="12192000" cy="6105524"/>
          </a:xfrm>
          <a:custGeom>
            <a:avLst/>
            <a:gdLst>
              <a:gd name="connsiteX0" fmla="*/ 0 w 12192000"/>
              <a:gd name="connsiteY0" fmla="*/ 0 h 6105524"/>
              <a:gd name="connsiteX1" fmla="*/ 12192000 w 12192000"/>
              <a:gd name="connsiteY1" fmla="*/ 0 h 6105524"/>
              <a:gd name="connsiteX2" fmla="*/ 12192000 w 12192000"/>
              <a:gd name="connsiteY2" fmla="*/ 6105524 h 6105524"/>
              <a:gd name="connsiteX3" fmla="*/ 11435080 w 12192000"/>
              <a:gd name="connsiteY3" fmla="*/ 6105524 h 6105524"/>
              <a:gd name="connsiteX4" fmla="*/ 11435080 w 12192000"/>
              <a:gd name="connsiteY4" fmla="*/ 771523 h 6105524"/>
              <a:gd name="connsiteX5" fmla="*/ 767080 w 12192000"/>
              <a:gd name="connsiteY5" fmla="*/ 771523 h 6105524"/>
              <a:gd name="connsiteX6" fmla="*/ 767080 w 12192000"/>
              <a:gd name="connsiteY6" fmla="*/ 6105524 h 6105524"/>
              <a:gd name="connsiteX7" fmla="*/ 0 w 12192000"/>
              <a:gd name="connsiteY7" fmla="*/ 6105524 h 6105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6105524">
                <a:moveTo>
                  <a:pt x="0" y="0"/>
                </a:moveTo>
                <a:lnTo>
                  <a:pt x="12192000" y="0"/>
                </a:lnTo>
                <a:lnTo>
                  <a:pt x="12192000" y="6105524"/>
                </a:lnTo>
                <a:lnTo>
                  <a:pt x="11435080" y="6105524"/>
                </a:lnTo>
                <a:lnTo>
                  <a:pt x="11435080" y="771523"/>
                </a:lnTo>
                <a:lnTo>
                  <a:pt x="767080" y="771523"/>
                </a:lnTo>
                <a:lnTo>
                  <a:pt x="767080" y="6105524"/>
                </a:lnTo>
                <a:lnTo>
                  <a:pt x="0" y="6105524"/>
                </a:lnTo>
                <a:close/>
              </a:path>
            </a:pathLst>
          </a:cu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344737769"/>
      </p:ext>
    </p:extLst>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16" r:id="rId6"/>
    <p:sldLayoutId id="2147483712" r:id="rId7"/>
    <p:sldLayoutId id="2147483713" r:id="rId8"/>
    <p:sldLayoutId id="2147483714" r:id="rId9"/>
    <p:sldLayoutId id="2147483715" r:id="rId10"/>
    <p:sldLayoutId id="2147483717" r:id="rId11"/>
  </p:sldLayoutIdLst>
  <p:transition spd="med">
    <p:pull/>
  </p:transition>
  <p:txStyles>
    <p:titleStyle>
      <a:lvl1pPr algn="l" defTabSz="914400" rtl="0" eaLnBrk="1" latinLnBrk="0" hangingPunct="1">
        <a:lnSpc>
          <a:spcPct val="95000"/>
        </a:lnSpc>
        <a:spcBef>
          <a:spcPct val="0"/>
        </a:spcBef>
        <a:buNone/>
        <a:defRPr sz="4200" kern="1200" spc="-50" baseline="0">
          <a:solidFill>
            <a:schemeClr val="tx1"/>
          </a:solidFill>
          <a:latin typeface="+mj-lt"/>
          <a:ea typeface="+mj-ea"/>
          <a:cs typeface="+mj-cs"/>
        </a:defRPr>
      </a:lvl1pPr>
    </p:titleStyle>
    <p:bodyStyle>
      <a:lvl1pPr marL="365760" indent="-365760" algn="l" defTabSz="914400" rtl="0" eaLnBrk="1" latinLnBrk="0" hangingPunct="1">
        <a:lnSpc>
          <a:spcPct val="105000"/>
        </a:lnSpc>
        <a:spcBef>
          <a:spcPts val="900"/>
        </a:spcBef>
        <a:buClr>
          <a:schemeClr val="accent5"/>
        </a:buClr>
        <a:buFont typeface="Avenir Next LT Pro" panose="020B0504020202020204" pitchFamily="34" charset="0"/>
        <a:buChar char="+"/>
        <a:defRPr sz="2600" kern="1200">
          <a:solidFill>
            <a:schemeClr val="tx1"/>
          </a:solidFill>
          <a:latin typeface="+mn-lt"/>
          <a:ea typeface="+mn-ea"/>
          <a:cs typeface="+mn-cs"/>
        </a:defRPr>
      </a:lvl1pPr>
      <a:lvl2pPr marL="365760" indent="0" algn="l" defTabSz="914400" rtl="0" eaLnBrk="1" latinLnBrk="0" hangingPunct="1">
        <a:lnSpc>
          <a:spcPct val="105000"/>
        </a:lnSpc>
        <a:spcBef>
          <a:spcPts val="900"/>
        </a:spcBef>
        <a:buFont typeface="Arial" panose="020B0604020202020204" pitchFamily="34" charset="0"/>
        <a:buNone/>
        <a:defRPr sz="2000" kern="1200">
          <a:solidFill>
            <a:schemeClr val="tx1">
              <a:lumMod val="75000"/>
              <a:lumOff val="25000"/>
            </a:schemeClr>
          </a:solidFill>
          <a:latin typeface="+mn-lt"/>
          <a:ea typeface="+mn-ea"/>
          <a:cs typeface="+mn-cs"/>
        </a:defRPr>
      </a:lvl2pPr>
      <a:lvl3pPr marL="640080" indent="-274320" algn="l" defTabSz="914400" rtl="0" eaLnBrk="1" latinLnBrk="0" hangingPunct="1">
        <a:lnSpc>
          <a:spcPct val="105000"/>
        </a:lnSpc>
        <a:spcBef>
          <a:spcPts val="600"/>
        </a:spcBef>
        <a:buClr>
          <a:schemeClr val="accent5"/>
        </a:buClr>
        <a:buFont typeface="Avenir Next LT Pro" panose="020B0504020202020204" pitchFamily="34" charset="0"/>
        <a:buChar char="+"/>
        <a:defRPr sz="2000" kern="1200">
          <a:solidFill>
            <a:schemeClr val="tx1"/>
          </a:solidFill>
          <a:latin typeface="+mn-lt"/>
          <a:ea typeface="+mn-ea"/>
          <a:cs typeface="+mn-cs"/>
        </a:defRPr>
      </a:lvl3pPr>
      <a:lvl4pPr marL="640080" indent="0" algn="l" defTabSz="914400" rtl="0" eaLnBrk="1" latinLnBrk="0" hangingPunct="1">
        <a:lnSpc>
          <a:spcPct val="105000"/>
        </a:lnSpc>
        <a:spcBef>
          <a:spcPts val="600"/>
        </a:spcBef>
        <a:buFontTx/>
        <a:buNone/>
        <a:defRPr sz="1800" i="1" kern="1200">
          <a:solidFill>
            <a:schemeClr val="tx1">
              <a:lumMod val="75000"/>
              <a:lumOff val="25000"/>
            </a:schemeClr>
          </a:solidFill>
          <a:latin typeface="+mn-lt"/>
          <a:ea typeface="+mn-ea"/>
          <a:cs typeface="+mn-cs"/>
        </a:defRPr>
      </a:lvl4pPr>
      <a:lvl5pPr marL="886968" indent="-274320" algn="l" defTabSz="914400" rtl="0" eaLnBrk="1" latinLnBrk="0" hangingPunct="1">
        <a:lnSpc>
          <a:spcPct val="105000"/>
        </a:lnSpc>
        <a:spcBef>
          <a:spcPts val="600"/>
        </a:spcBef>
        <a:buClr>
          <a:schemeClr val="accent5"/>
        </a:buClr>
        <a:buFont typeface="Avenir Next LT Pro"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122"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5123"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prstClr val="black">
                    <a:tint val="75000"/>
                  </a:prstClr>
                </a:solidFill>
                <a:latin typeface="+mn-lt"/>
              </a:defRPr>
            </a:lvl1pPr>
          </a:lstStyle>
          <a:p>
            <a:pPr>
              <a:defRPr/>
            </a:pPr>
            <a:fld id="{4E949CA7-B00B-4DC5-B9BA-679CBFEBC563}" type="datetime1">
              <a:rPr lang="en-US"/>
              <a:pPr>
                <a:defRPr/>
              </a:pPr>
              <a:t>6/10/2023</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mn-lt"/>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fontAlgn="auto">
              <a:spcBef>
                <a:spcPts val="0"/>
              </a:spcBef>
              <a:spcAft>
                <a:spcPts val="0"/>
              </a:spcAft>
              <a:defRPr sz="1200">
                <a:solidFill>
                  <a:prstClr val="black">
                    <a:tint val="75000"/>
                  </a:prstClr>
                </a:solidFill>
                <a:latin typeface="+mn-lt"/>
              </a:defRPr>
            </a:lvl1pPr>
          </a:lstStyle>
          <a:p>
            <a:pPr>
              <a:defRPr/>
            </a:pPr>
            <a:fld id="{779E69CE-B620-4D99-AEF0-683E794896ED}" type="slidenum">
              <a:rPr lang="en-US"/>
              <a:pPr>
                <a:defRPr/>
              </a:pPr>
              <a:t>‹#›</a:t>
            </a:fld>
            <a:endParaRPr lang="en-US"/>
          </a:p>
        </p:txBody>
      </p:sp>
    </p:spTree>
    <p:extLst>
      <p:ext uri="{BB962C8B-B14F-4D97-AF65-F5344CB8AC3E}">
        <p14:creationId xmlns:p14="http://schemas.microsoft.com/office/powerpoint/2010/main" val="2862820854"/>
      </p:ext>
    </p:extLst>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31" r:id="rId7"/>
    <p:sldLayoutId id="2147483732" r:id="rId8"/>
    <p:sldLayoutId id="2147483733" r:id="rId9"/>
    <p:sldLayoutId id="2147483734" r:id="rId10"/>
    <p:sldLayoutId id="2147483735" r:id="rId11"/>
  </p:sldLayoutIdLst>
  <p:transition spd="med">
    <p:pull/>
  </p:transition>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Times New Roman" pitchFamily="18" charset="0"/>
        </a:defRPr>
      </a:lvl2pPr>
      <a:lvl3pPr algn="ctr" rtl="0" eaLnBrk="0" fontAlgn="base" hangingPunct="0">
        <a:spcBef>
          <a:spcPct val="0"/>
        </a:spcBef>
        <a:spcAft>
          <a:spcPct val="0"/>
        </a:spcAft>
        <a:defRPr sz="4400">
          <a:solidFill>
            <a:schemeClr val="tx1"/>
          </a:solidFill>
          <a:latin typeface="Times New Roman" pitchFamily="18" charset="0"/>
        </a:defRPr>
      </a:lvl3pPr>
      <a:lvl4pPr algn="ctr" rtl="0" eaLnBrk="0" fontAlgn="base" hangingPunct="0">
        <a:spcBef>
          <a:spcPct val="0"/>
        </a:spcBef>
        <a:spcAft>
          <a:spcPct val="0"/>
        </a:spcAft>
        <a:defRPr sz="4400">
          <a:solidFill>
            <a:schemeClr val="tx1"/>
          </a:solidFill>
          <a:latin typeface="Times New Roman" pitchFamily="18" charset="0"/>
        </a:defRPr>
      </a:lvl4pPr>
      <a:lvl5pPr algn="ctr" rtl="0" eaLnBrk="0" fontAlgn="base" hangingPunct="0">
        <a:spcBef>
          <a:spcPct val="0"/>
        </a:spcBef>
        <a:spcAft>
          <a:spcPct val="0"/>
        </a:spcAft>
        <a:defRPr sz="4400">
          <a:solidFill>
            <a:schemeClr val="tx1"/>
          </a:solidFill>
          <a:latin typeface="Times New Roman" pitchFamily="18"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2.xml"/><Relationship Id="rId1" Type="http://schemas.openxmlformats.org/officeDocument/2006/relationships/tags" Target="../tags/tag1.xml"/><Relationship Id="rId5" Type="http://schemas.openxmlformats.org/officeDocument/2006/relationships/image" Target="../media/image2.png"/><Relationship Id="rId4"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3" name="Rectangle 2"/>
          <p:cNvSpPr/>
          <p:nvPr/>
        </p:nvSpPr>
        <p:spPr>
          <a:xfrm>
            <a:off x="348130" y="2150604"/>
            <a:ext cx="11495740" cy="2751074"/>
          </a:xfrm>
          <a:prstGeom prst="rect">
            <a:avLst/>
          </a:prstGeom>
        </p:spPr>
        <p:txBody>
          <a:bodyPr wrap="square">
            <a:spAutoFit/>
          </a:bodyPr>
          <a:lstStyle/>
          <a:p>
            <a:pPr lvl="0" algn="ctr" fontAlgn="base">
              <a:lnSpc>
                <a:spcPct val="150000"/>
              </a:lnSpc>
              <a:spcBef>
                <a:spcPct val="0"/>
              </a:spcBef>
              <a:spcAft>
                <a:spcPct val="0"/>
              </a:spcAft>
            </a:pPr>
            <a:r>
              <a:rPr lang="en-US" sz="4000" b="1" dirty="0">
                <a:solidFill>
                  <a:srgbClr val="FF0000"/>
                </a:solidFill>
                <a:latin typeface="Times New Roman" panose="02020603050405020304" pitchFamily="18" charset="0"/>
                <a:ea typeface="Times New Roman" panose="02020603050405020304" pitchFamily="18" charset="0"/>
              </a:rPr>
              <a:t>GIÁO DỤC KỸ NĂNG TIỀN HỌC ĐƯỜNG </a:t>
            </a:r>
          </a:p>
          <a:p>
            <a:pPr lvl="0" algn="ctr" fontAlgn="base">
              <a:lnSpc>
                <a:spcPct val="150000"/>
              </a:lnSpc>
              <a:spcBef>
                <a:spcPct val="0"/>
              </a:spcBef>
              <a:spcAft>
                <a:spcPct val="0"/>
              </a:spcAft>
            </a:pPr>
            <a:r>
              <a:rPr lang="en-US" sz="4000" b="1" dirty="0">
                <a:solidFill>
                  <a:srgbClr val="FF0000"/>
                </a:solidFill>
                <a:latin typeface="Times New Roman" panose="02020603050405020304" pitchFamily="18" charset="0"/>
                <a:ea typeface="Times New Roman" panose="02020603050405020304" pitchFamily="18" charset="0"/>
              </a:rPr>
              <a:t>CHO TRẺ KHUYẾT TẬT HỌC HÒA NHẬP </a:t>
            </a:r>
          </a:p>
          <a:p>
            <a:pPr lvl="0" algn="ctr" fontAlgn="base">
              <a:lnSpc>
                <a:spcPct val="150000"/>
              </a:lnSpc>
              <a:spcBef>
                <a:spcPct val="0"/>
              </a:spcBef>
              <a:spcAft>
                <a:spcPct val="0"/>
              </a:spcAft>
            </a:pPr>
            <a:r>
              <a:rPr lang="en-US" sz="4000" b="1" dirty="0">
                <a:solidFill>
                  <a:srgbClr val="FF0000"/>
                </a:solidFill>
                <a:latin typeface="Times New Roman" panose="02020603050405020304" pitchFamily="18" charset="0"/>
                <a:ea typeface="Times New Roman" panose="02020603050405020304" pitchFamily="18" charset="0"/>
              </a:rPr>
              <a:t>TẠI CÁC CƠ SỞ GIÁO DỤC MẦM NON</a:t>
            </a:r>
            <a:endParaRPr kumimoji="0" lang="en-US" sz="4000" b="1" i="0" u="none" strike="noStrike" kern="1200" cap="none" spc="0" normalizeH="0" baseline="0" noProof="0" dirty="0">
              <a:ln>
                <a:noFill/>
              </a:ln>
              <a:solidFill>
                <a:srgbClr val="FF0000"/>
              </a:solidFill>
              <a:effectLst/>
              <a:uLnTx/>
              <a:uFillTx/>
              <a:latin typeface="Arial" pitchFamily="34" charset="0"/>
              <a:cs typeface="Arial" pitchFamily="34" charset="0"/>
            </a:endParaRPr>
          </a:p>
        </p:txBody>
      </p:sp>
      <p:grpSp>
        <p:nvGrpSpPr>
          <p:cNvPr id="2" name="Group 1">
            <a:extLst>
              <a:ext uri="{FF2B5EF4-FFF2-40B4-BE49-F238E27FC236}">
                <a16:creationId xmlns:a16="http://schemas.microsoft.com/office/drawing/2014/main" xmlns="" id="{AA05E524-F95B-3EF9-741F-0B5D729AB0DA}"/>
              </a:ext>
            </a:extLst>
          </p:cNvPr>
          <p:cNvGrpSpPr/>
          <p:nvPr/>
        </p:nvGrpSpPr>
        <p:grpSpPr>
          <a:xfrm>
            <a:off x="2754214" y="387482"/>
            <a:ext cx="6942137" cy="1673348"/>
            <a:chOff x="2754214" y="362082"/>
            <a:chExt cx="6942137" cy="1673348"/>
          </a:xfrm>
        </p:grpSpPr>
        <p:pic>
          <p:nvPicPr>
            <p:cNvPr id="30724" name="Picture 5"/>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581954" y="1194473"/>
              <a:ext cx="840957" cy="840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p:cNvSpPr txBox="1"/>
            <p:nvPr/>
          </p:nvSpPr>
          <p:spPr>
            <a:xfrm>
              <a:off x="2754214" y="362082"/>
              <a:ext cx="6942137" cy="1015663"/>
            </a:xfrm>
            <a:prstGeom prst="rect">
              <a:avLst/>
            </a:prstGeom>
            <a:noFill/>
          </p:spPr>
          <p:txBody>
            <a:bodyPr>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000" b="1" i="0" u="none" strike="noStrike" kern="1200" cap="none" spc="0" normalizeH="0" baseline="0" noProof="0" dirty="0">
                  <a:ln>
                    <a:noFill/>
                  </a:ln>
                  <a:solidFill>
                    <a:srgbClr val="0070C0"/>
                  </a:solidFill>
                  <a:effectLst>
                    <a:outerShdw blurRad="38100" dist="38100" dir="2700000" algn="tl">
                      <a:srgbClr val="000000"/>
                    </a:outerShdw>
                  </a:effectLst>
                  <a:uLnTx/>
                  <a:uFillTx/>
                  <a:latin typeface="Arial" pitchFamily="34" charset="0"/>
                  <a:ea typeface="+mn-ea"/>
                  <a:cs typeface="Arial" pitchFamily="34" charset="0"/>
                </a:rPr>
                <a:t>ỦY BAN NHÂN DÂN THÀNH PHỐ HỒ CHÍ MINH</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000" b="1" i="0" u="none" strike="noStrike" kern="1200" cap="none" spc="0" normalizeH="0" baseline="0" noProof="0" dirty="0">
                  <a:ln>
                    <a:noFill/>
                  </a:ln>
                  <a:solidFill>
                    <a:srgbClr val="0070C0"/>
                  </a:solidFill>
                  <a:effectLst>
                    <a:outerShdw blurRad="38100" dist="38100" dir="2700000" algn="tl">
                      <a:srgbClr val="000000"/>
                    </a:outerShdw>
                  </a:effectLst>
                  <a:uLnTx/>
                  <a:uFillTx/>
                  <a:latin typeface="Arial" pitchFamily="34" charset="0"/>
                  <a:ea typeface="+mn-ea"/>
                  <a:cs typeface="Arial" pitchFamily="34" charset="0"/>
                </a:rPr>
                <a:t>SỞ GIÁO DỤC VÀ ĐÀO TẠO</a:t>
              </a: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2000" b="1" i="0" u="none" strike="noStrike" kern="1200" cap="none" spc="0" normalizeH="0" baseline="0" noProof="0" dirty="0">
                <a:ln>
                  <a:noFill/>
                </a:ln>
                <a:solidFill>
                  <a:srgbClr val="0070C0"/>
                </a:solidFill>
                <a:effectLst>
                  <a:outerShdw blurRad="38100" dist="38100" dir="2700000" algn="tl">
                    <a:srgbClr val="000000"/>
                  </a:outerShdw>
                </a:effectLst>
                <a:uLnTx/>
                <a:uFillTx/>
                <a:latin typeface="Times New Roman" panose="02020603050405020304" pitchFamily="18" charset="0"/>
                <a:ea typeface="+mn-ea"/>
                <a:cs typeface="Times New Roman" panose="02020603050405020304" pitchFamily="18" charset="0"/>
              </a:endParaRPr>
            </a:p>
          </p:txBody>
        </p:sp>
      </p:grpSp>
      <p:sp>
        <p:nvSpPr>
          <p:cNvPr id="10" name="Rectangle 9"/>
          <p:cNvSpPr/>
          <p:nvPr/>
        </p:nvSpPr>
        <p:spPr>
          <a:xfrm>
            <a:off x="2108200" y="5423544"/>
            <a:ext cx="7302500" cy="523220"/>
          </a:xfrm>
          <a:prstGeom prst="rect">
            <a:avLst/>
          </a:prstGeom>
        </p:spPr>
        <p:txBody>
          <a:bodyPr wrap="square">
            <a:spAutoFit/>
          </a:bodyPr>
          <a:lstStyle/>
          <a:p>
            <a:pPr marL="457200" marR="0" lvl="1" indent="0" algn="ctr" defTabSz="914400" rtl="0" eaLnBrk="1" fontAlgn="base" latinLnBrk="0" hangingPunct="1">
              <a:lnSpc>
                <a:spcPct val="100000"/>
              </a:lnSpc>
              <a:spcBef>
                <a:spcPct val="0"/>
              </a:spcBef>
              <a:spcAft>
                <a:spcPct val="0"/>
              </a:spcAft>
              <a:buClrTx/>
              <a:buSzTx/>
              <a:buFontTx/>
              <a:buNone/>
              <a:tabLst/>
              <a:defRPr/>
            </a:pPr>
            <a:r>
              <a:rPr kumimoji="0" lang="en-US" sz="2800" b="1" i="1" u="none" strike="noStrike" kern="1200" cap="none" spc="0" normalizeH="0" baseline="0" noProof="0" dirty="0">
                <a:ln>
                  <a:noFill/>
                </a:ln>
                <a:solidFill>
                  <a:srgbClr val="1508B8"/>
                </a:solidFill>
                <a:effectLst/>
                <a:uLnTx/>
                <a:uFillTx/>
                <a:latin typeface="Arial" pitchFamily="34" charset="0"/>
                <a:ea typeface="+mn-ea"/>
                <a:cs typeface="Arial" pitchFamily="34" charset="0"/>
              </a:rPr>
              <a:t>Tp. HCM, </a:t>
            </a:r>
            <a:r>
              <a:rPr kumimoji="0" lang="en-US" sz="2800" b="1" i="1" u="none" strike="noStrike" kern="1200" cap="none" spc="0" normalizeH="0" baseline="0" noProof="0" dirty="0" err="1">
                <a:ln>
                  <a:noFill/>
                </a:ln>
                <a:solidFill>
                  <a:srgbClr val="1508B8"/>
                </a:solidFill>
                <a:effectLst/>
                <a:uLnTx/>
                <a:uFillTx/>
                <a:latin typeface="Arial" pitchFamily="34" charset="0"/>
                <a:ea typeface="+mn-ea"/>
                <a:cs typeface="Arial" pitchFamily="34" charset="0"/>
              </a:rPr>
              <a:t>ngày</a:t>
            </a:r>
            <a:r>
              <a:rPr kumimoji="0" lang="en-US" sz="2800" b="1" i="1" u="none" strike="noStrike" kern="1200" cap="none" spc="0" normalizeH="0" baseline="0" noProof="0" dirty="0">
                <a:ln>
                  <a:noFill/>
                </a:ln>
                <a:solidFill>
                  <a:srgbClr val="1508B8"/>
                </a:solidFill>
                <a:effectLst/>
                <a:uLnTx/>
                <a:uFillTx/>
                <a:latin typeface="Arial" pitchFamily="34" charset="0"/>
                <a:ea typeface="+mn-ea"/>
                <a:cs typeface="Arial" pitchFamily="34" charset="0"/>
              </a:rPr>
              <a:t> </a:t>
            </a:r>
            <a:r>
              <a:rPr kumimoji="0" lang="en-US" sz="2800" b="1" i="1" u="none" strike="noStrike" kern="1200" cap="none" spc="0" normalizeH="0" noProof="0" dirty="0">
                <a:ln>
                  <a:noFill/>
                </a:ln>
                <a:solidFill>
                  <a:srgbClr val="1508B8"/>
                </a:solidFill>
                <a:effectLst/>
                <a:uLnTx/>
                <a:uFillTx/>
                <a:latin typeface="Arial" pitchFamily="34" charset="0"/>
                <a:ea typeface="+mn-ea"/>
                <a:cs typeface="Arial" pitchFamily="34" charset="0"/>
              </a:rPr>
              <a:t>23 </a:t>
            </a:r>
            <a:r>
              <a:rPr kumimoji="0" lang="en-US" sz="2800" b="1" i="1" u="none" strike="noStrike" kern="1200" cap="none" spc="0" normalizeH="0" baseline="0" noProof="0" dirty="0" err="1">
                <a:ln>
                  <a:noFill/>
                </a:ln>
                <a:solidFill>
                  <a:srgbClr val="1508B8"/>
                </a:solidFill>
                <a:effectLst/>
                <a:uLnTx/>
                <a:uFillTx/>
                <a:latin typeface="Arial" pitchFamily="34" charset="0"/>
                <a:ea typeface="+mn-ea"/>
                <a:cs typeface="Arial" pitchFamily="34" charset="0"/>
              </a:rPr>
              <a:t>tháng</a:t>
            </a:r>
            <a:r>
              <a:rPr kumimoji="0" lang="en-US" sz="2800" b="1" i="1" u="none" strike="noStrike" kern="1200" cap="none" spc="0" normalizeH="0" baseline="0" noProof="0" dirty="0">
                <a:ln>
                  <a:noFill/>
                </a:ln>
                <a:solidFill>
                  <a:srgbClr val="1508B8"/>
                </a:solidFill>
                <a:effectLst/>
                <a:uLnTx/>
                <a:uFillTx/>
                <a:latin typeface="Arial" pitchFamily="34" charset="0"/>
                <a:ea typeface="+mn-ea"/>
                <a:cs typeface="Arial" pitchFamily="34" charset="0"/>
              </a:rPr>
              <a:t> </a:t>
            </a:r>
            <a:r>
              <a:rPr lang="en-US" sz="2800" b="1" i="1" dirty="0">
                <a:solidFill>
                  <a:srgbClr val="1508B8"/>
                </a:solidFill>
                <a:latin typeface="Arial" pitchFamily="34" charset="0"/>
                <a:cs typeface="Arial" pitchFamily="34" charset="0"/>
              </a:rPr>
              <a:t>5</a:t>
            </a:r>
            <a:r>
              <a:rPr kumimoji="0" lang="en-US" sz="2800" b="1" i="1" u="none" strike="noStrike" kern="1200" cap="none" spc="0" normalizeH="0" baseline="0" noProof="0" dirty="0">
                <a:ln>
                  <a:noFill/>
                </a:ln>
                <a:solidFill>
                  <a:srgbClr val="1508B8"/>
                </a:solidFill>
                <a:effectLst/>
                <a:uLnTx/>
                <a:uFillTx/>
                <a:latin typeface="Arial" pitchFamily="34" charset="0"/>
                <a:ea typeface="+mn-ea"/>
                <a:cs typeface="Arial" pitchFamily="34" charset="0"/>
              </a:rPr>
              <a:t> </a:t>
            </a:r>
            <a:r>
              <a:rPr kumimoji="0" lang="en-US" sz="2800" b="1" i="1" u="none" strike="noStrike" kern="1200" cap="none" spc="0" normalizeH="0" baseline="0" noProof="0" dirty="0" err="1">
                <a:ln>
                  <a:noFill/>
                </a:ln>
                <a:solidFill>
                  <a:srgbClr val="1508B8"/>
                </a:solidFill>
                <a:effectLst/>
                <a:uLnTx/>
                <a:uFillTx/>
                <a:latin typeface="Arial" pitchFamily="34" charset="0"/>
                <a:ea typeface="+mn-ea"/>
                <a:cs typeface="Arial" pitchFamily="34" charset="0"/>
              </a:rPr>
              <a:t>năm</a:t>
            </a:r>
            <a:r>
              <a:rPr kumimoji="0" lang="en-US" sz="2800" b="1" i="1" u="none" strike="noStrike" kern="1200" cap="none" spc="0" normalizeH="0" baseline="0" noProof="0" dirty="0">
                <a:ln>
                  <a:noFill/>
                </a:ln>
                <a:solidFill>
                  <a:srgbClr val="1508B8"/>
                </a:solidFill>
                <a:effectLst/>
                <a:uLnTx/>
                <a:uFillTx/>
                <a:latin typeface="Arial" pitchFamily="34" charset="0"/>
                <a:ea typeface="+mn-ea"/>
                <a:cs typeface="Arial" pitchFamily="34" charset="0"/>
              </a:rPr>
              <a:t> 2023</a:t>
            </a:r>
            <a:endParaRPr kumimoji="0" lang="en-US" sz="2800" b="0" i="1" u="none" strike="noStrike" kern="1200" cap="none" spc="0" normalizeH="0" baseline="0" noProof="0" dirty="0">
              <a:ln>
                <a:noFill/>
              </a:ln>
              <a:solidFill>
                <a:srgbClr val="1508B8"/>
              </a:solidFill>
              <a:effectLst/>
              <a:uLnTx/>
              <a:uFillTx/>
              <a:latin typeface="Arial" pitchFamily="34" charset="0"/>
              <a:ea typeface="+mn-ea"/>
              <a:cs typeface="Arial" pitchFamily="34" charset="0"/>
            </a:endParaRPr>
          </a:p>
        </p:txBody>
      </p:sp>
    </p:spTree>
    <p:custDataLst>
      <p:tags r:id="rId1"/>
    </p:custDataLst>
    <p:extLst>
      <p:ext uri="{BB962C8B-B14F-4D97-AF65-F5344CB8AC3E}">
        <p14:creationId xmlns:p14="http://schemas.microsoft.com/office/powerpoint/2010/main" val="2314788166"/>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ipe(down)">
                                      <p:cBhvr>
                                        <p:cTn id="1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xmlns="" id="{DBB5F835-D57A-88E5-CDCE-1D6F2E808232}"/>
              </a:ext>
            </a:extLst>
          </p:cNvPr>
          <p:cNvSpPr>
            <a:spLocks noGrp="1"/>
          </p:cNvSpPr>
          <p:nvPr>
            <p:ph idx="1"/>
          </p:nvPr>
        </p:nvSpPr>
        <p:spPr>
          <a:xfrm>
            <a:off x="906483" y="950024"/>
            <a:ext cx="10379034" cy="4809507"/>
          </a:xfrm>
        </p:spPr>
        <p:txBody>
          <a:bodyPr>
            <a:noAutofit/>
          </a:bodyPr>
          <a:lstStyle/>
          <a:p>
            <a:pPr marL="0" indent="0" algn="just">
              <a:lnSpc>
                <a:spcPct val="120000"/>
              </a:lnSpc>
              <a:spcBef>
                <a:spcPts val="600"/>
              </a:spcBef>
              <a:spcAft>
                <a:spcPts val="600"/>
              </a:spcAft>
              <a:buNone/>
            </a:pPr>
            <a:r>
              <a:rPr lang="pt-BR" sz="2800" dirty="0">
                <a:effectLst/>
                <a:latin typeface="Tahoma" panose="020B0604030504040204" pitchFamily="34" charset="0"/>
                <a:ea typeface="Tahoma" panose="020B0604030504040204" pitchFamily="34" charset="0"/>
                <a:cs typeface="Tahoma" panose="020B0604030504040204" pitchFamily="34" charset="0"/>
              </a:rPr>
              <a:t>	</a:t>
            </a:r>
            <a:r>
              <a:rPr lang="pt-BR" sz="2800" b="1" dirty="0">
                <a:effectLst/>
                <a:latin typeface="Tahoma" panose="020B0604030504040204" pitchFamily="34" charset="0"/>
                <a:ea typeface="Tahoma" panose="020B0604030504040204" pitchFamily="34" charset="0"/>
                <a:cs typeface="Tahoma" panose="020B0604030504040204" pitchFamily="34" charset="0"/>
              </a:rPr>
              <a:t>c/ Gia đình bỏ mặc không quan tâm:</a:t>
            </a:r>
          </a:p>
          <a:p>
            <a:pPr marL="0" indent="0" algn="just">
              <a:lnSpc>
                <a:spcPct val="120000"/>
              </a:lnSpc>
              <a:spcBef>
                <a:spcPts val="600"/>
              </a:spcBef>
              <a:spcAft>
                <a:spcPts val="600"/>
              </a:spcAft>
              <a:buNone/>
            </a:pPr>
            <a:r>
              <a:rPr lang="pt-BR" sz="2800" dirty="0">
                <a:latin typeface="Tahoma" panose="020B0604030504040204" pitchFamily="34" charset="0"/>
                <a:ea typeface="Tahoma" panose="020B0604030504040204" pitchFamily="34" charset="0"/>
                <a:cs typeface="Tahoma" panose="020B0604030504040204" pitchFamily="34" charset="0"/>
              </a:rPr>
              <a:t>	</a:t>
            </a:r>
            <a:r>
              <a:rPr lang="pt-BR" sz="2800" dirty="0">
                <a:effectLst/>
                <a:latin typeface="Tahoma" panose="020B0604030504040204" pitchFamily="34" charset="0"/>
                <a:ea typeface="Tahoma" panose="020B0604030504040204" pitchFamily="34" charset="0"/>
                <a:cs typeface="Tahoma" panose="020B0604030504040204" pitchFamily="34" charset="0"/>
              </a:rPr>
              <a:t>Gia đình lãnh đạm, thờ ơ trước nhu cầu, hứng thú của trẻ. Điều này tác động mạnh tới sự phát triển tâm sinh lý, nhận thức của trẻ, làm cho trẻ thiếu tự tin, khó thích ứng và hòa nhập; thao tác trên các đối tượng đồ vật vụng về, chậm chạp; thái độ xa lánh, ngại tiếp xúc với người xung quanh, có suy nghĩ tiêu cực...Sự phát triển của trẻ vì vậy sẽ bị hạn chế, ảnh hưởng nghiêm trọng tới việc thực hiện các kĩ năng sống hàng ngày của trẻ.</a:t>
            </a:r>
            <a:endParaRPr lang="en-US" sz="2800" dirty="0">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78379145"/>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arn(inVertical)">
                                      <p:cBhvr>
                                        <p:cTn id="1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xmlns="" id="{EA56AC88-1104-8109-4260-AC38095AF075}"/>
              </a:ext>
            </a:extLst>
          </p:cNvPr>
          <p:cNvSpPr>
            <a:spLocks noGrp="1"/>
          </p:cNvSpPr>
          <p:nvPr>
            <p:ph idx="1"/>
          </p:nvPr>
        </p:nvSpPr>
        <p:spPr>
          <a:xfrm>
            <a:off x="906483" y="938150"/>
            <a:ext cx="10379034" cy="4785755"/>
          </a:xfrm>
        </p:spPr>
        <p:txBody>
          <a:bodyPr>
            <a:noAutofit/>
          </a:bodyPr>
          <a:lstStyle/>
          <a:p>
            <a:pPr marL="0" indent="0" algn="just">
              <a:lnSpc>
                <a:spcPct val="120000"/>
              </a:lnSpc>
              <a:spcBef>
                <a:spcPts val="600"/>
              </a:spcBef>
              <a:spcAft>
                <a:spcPts val="600"/>
              </a:spcAft>
              <a:buNone/>
            </a:pPr>
            <a:r>
              <a:rPr lang="pt-BR" sz="2800" dirty="0">
                <a:effectLst/>
                <a:latin typeface="Tahoma" panose="020B0604030504040204" pitchFamily="34" charset="0"/>
                <a:ea typeface="Tahoma" panose="020B0604030504040204" pitchFamily="34" charset="0"/>
                <a:cs typeface="Tahoma" panose="020B0604030504040204" pitchFamily="34" charset="0"/>
              </a:rPr>
              <a:t>	</a:t>
            </a:r>
            <a:r>
              <a:rPr lang="pt-BR" sz="2800" b="1" dirty="0">
                <a:effectLst/>
                <a:latin typeface="Tahoma" panose="020B0604030504040204" pitchFamily="34" charset="0"/>
                <a:ea typeface="Tahoma" panose="020B0604030504040204" pitchFamily="34" charset="0"/>
                <a:cs typeface="Tahoma" panose="020B0604030504040204" pitchFamily="34" charset="0"/>
              </a:rPr>
              <a:t>d/ Gia đình có nhận thức và hành động đúng đối với khả năng và cơ hội phát triển của trẻ</a:t>
            </a:r>
            <a:r>
              <a:rPr lang="pt-BR" sz="2800" dirty="0">
                <a:effectLst/>
                <a:latin typeface="Tahoma" panose="020B0604030504040204" pitchFamily="34" charset="0"/>
                <a:ea typeface="Tahoma" panose="020B0604030504040204" pitchFamily="34" charset="0"/>
                <a:cs typeface="Tahoma" panose="020B0604030504040204" pitchFamily="34" charset="0"/>
              </a:rPr>
              <a:t>:</a:t>
            </a:r>
          </a:p>
          <a:p>
            <a:pPr marL="0" indent="0" algn="just">
              <a:lnSpc>
                <a:spcPct val="120000"/>
              </a:lnSpc>
              <a:spcBef>
                <a:spcPts val="600"/>
              </a:spcBef>
              <a:spcAft>
                <a:spcPts val="600"/>
              </a:spcAft>
              <a:buNone/>
            </a:pPr>
            <a:r>
              <a:rPr lang="pt-BR" sz="2800" dirty="0">
                <a:latin typeface="Tahoma" panose="020B0604030504040204" pitchFamily="34" charset="0"/>
                <a:ea typeface="Tahoma" panose="020B0604030504040204" pitchFamily="34" charset="0"/>
                <a:cs typeface="Tahoma" panose="020B0604030504040204" pitchFamily="34" charset="0"/>
              </a:rPr>
              <a:t>	Cha mẹ luôn hướng đến quan điểm giáo dục bình đẳng và tạo cơ hội học tập phát triển cho trẻ, có niềm tin về khả năng học tập và thực hiện được các nhiệm vụ đối với trẻ.</a:t>
            </a:r>
          </a:p>
          <a:p>
            <a:pPr marL="0" indent="0" algn="just">
              <a:lnSpc>
                <a:spcPct val="120000"/>
              </a:lnSpc>
              <a:spcBef>
                <a:spcPts val="600"/>
              </a:spcBef>
              <a:spcAft>
                <a:spcPts val="600"/>
              </a:spcAft>
              <a:buNone/>
            </a:pPr>
            <a:r>
              <a:rPr lang="pt-BR" sz="2800" dirty="0">
                <a:effectLst/>
                <a:latin typeface="Tahoma" panose="020B0604030504040204" pitchFamily="34" charset="0"/>
                <a:ea typeface="Tahoma" panose="020B0604030504040204" pitchFamily="34" charset="0"/>
                <a:cs typeface="Tahoma" panose="020B0604030504040204" pitchFamily="34" charset="0"/>
              </a:rPr>
              <a:t>	</a:t>
            </a:r>
            <a:r>
              <a:rPr lang="pt-BR" sz="2800" dirty="0">
                <a:latin typeface="Tahoma" panose="020B0604030504040204" pitchFamily="34" charset="0"/>
                <a:ea typeface="Tahoma" panose="020B0604030504040204" pitchFamily="34" charset="0"/>
                <a:cs typeface="Tahoma" panose="020B0604030504040204" pitchFamily="34" charset="0"/>
              </a:rPr>
              <a:t>C</a:t>
            </a:r>
            <a:r>
              <a:rPr lang="pt-BR" sz="2800" dirty="0">
                <a:effectLst/>
                <a:latin typeface="Tahoma" panose="020B0604030504040204" pitchFamily="34" charset="0"/>
                <a:ea typeface="Tahoma" panose="020B0604030504040204" pitchFamily="34" charset="0"/>
                <a:cs typeface="Tahoma" panose="020B0604030504040204" pitchFamily="34" charset="0"/>
              </a:rPr>
              <a:t>ha m</a:t>
            </a:r>
            <a:r>
              <a:rPr lang="pt-BR" sz="2800" dirty="0">
                <a:latin typeface="Tahoma" panose="020B0604030504040204" pitchFamily="34" charset="0"/>
                <a:ea typeface="Tahoma" panose="020B0604030504040204" pitchFamily="34" charset="0"/>
                <a:cs typeface="Tahoma" panose="020B0604030504040204" pitchFamily="34" charset="0"/>
              </a:rPr>
              <a:t>ẹ chính là người tìm kiếm những kiến thức, kĩ năng để hướng dẫn trẻ cũng như tạo cơ hội tốt nhất để trẻ được tham gia học càng nhiều kĩ năng càng tốt.</a:t>
            </a:r>
            <a:endParaRPr lang="en-US" sz="2800" dirty="0">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094275435"/>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arn(inVertic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arn(inVertical)">
                                      <p:cBhvr>
                                        <p:cTn id="1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D618E719-C0BF-7272-083E-41266D5372A2}"/>
              </a:ext>
            </a:extLst>
          </p:cNvPr>
          <p:cNvSpPr txBox="1">
            <a:spLocks/>
          </p:cNvSpPr>
          <p:nvPr/>
        </p:nvSpPr>
        <p:spPr>
          <a:xfrm>
            <a:off x="946067" y="871557"/>
            <a:ext cx="8518567" cy="593766"/>
          </a:xfrm>
          <a:prstGeom prst="rect">
            <a:avLst/>
          </a:prstGeom>
        </p:spPr>
        <p:txBody>
          <a:bodyPr vert="horz" lIns="91440" tIns="45720" rIns="91440" bIns="45720" rtlCol="0" anchor="ctr">
            <a:noAutofit/>
          </a:bodyPr>
          <a:lstStyle>
            <a:lvl1pPr algn="l" defTabSz="914400" rtl="0" eaLnBrk="1" latinLnBrk="0" hangingPunct="1">
              <a:lnSpc>
                <a:spcPct val="95000"/>
              </a:lnSpc>
              <a:spcBef>
                <a:spcPct val="0"/>
              </a:spcBef>
              <a:buNone/>
              <a:defRPr sz="4200" kern="1200" spc="-50" baseline="0">
                <a:solidFill>
                  <a:schemeClr val="tx1"/>
                </a:solidFill>
                <a:latin typeface="+mj-lt"/>
                <a:ea typeface="+mj-ea"/>
                <a:cs typeface="+mj-cs"/>
              </a:defRPr>
            </a:lvl1pPr>
          </a:lstStyle>
          <a:p>
            <a:r>
              <a:rPr lang="en-US" sz="2800" b="1" dirty="0">
                <a:solidFill>
                  <a:srgbClr val="00B0F0"/>
                </a:solidFill>
                <a:latin typeface="Tahoma" panose="020B0604030504040204" pitchFamily="34" charset="0"/>
                <a:ea typeface="Tahoma" panose="020B0604030504040204" pitchFamily="34" charset="0"/>
                <a:cs typeface="Tahoma" panose="020B0604030504040204" pitchFamily="34" charset="0"/>
              </a:rPr>
              <a:t>2. </a:t>
            </a:r>
            <a:r>
              <a:rPr lang="en-US" sz="2800" b="1" dirty="0" err="1">
                <a:solidFill>
                  <a:srgbClr val="00B0F0"/>
                </a:solidFill>
                <a:latin typeface="Tahoma" panose="020B0604030504040204" pitchFamily="34" charset="0"/>
                <a:ea typeface="Tahoma" panose="020B0604030504040204" pitchFamily="34" charset="0"/>
                <a:cs typeface="Tahoma" panose="020B0604030504040204" pitchFamily="34" charset="0"/>
              </a:rPr>
              <a:t>Các</a:t>
            </a:r>
            <a:r>
              <a:rPr lang="en-US" sz="2800" b="1" dirty="0">
                <a:solidFill>
                  <a:srgbClr val="00B0F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00B0F0"/>
                </a:solidFill>
                <a:latin typeface="Tahoma" panose="020B0604030504040204" pitchFamily="34" charset="0"/>
                <a:ea typeface="Tahoma" panose="020B0604030504040204" pitchFamily="34" charset="0"/>
                <a:cs typeface="Tahoma" panose="020B0604030504040204" pitchFamily="34" charset="0"/>
              </a:rPr>
              <a:t>yếu</a:t>
            </a:r>
            <a:r>
              <a:rPr lang="en-US" sz="2800" b="1" dirty="0">
                <a:solidFill>
                  <a:srgbClr val="00B0F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00B0F0"/>
                </a:solidFill>
                <a:latin typeface="Tahoma" panose="020B0604030504040204" pitchFamily="34" charset="0"/>
                <a:ea typeface="Tahoma" panose="020B0604030504040204" pitchFamily="34" charset="0"/>
                <a:cs typeface="Tahoma" panose="020B0604030504040204" pitchFamily="34" charset="0"/>
              </a:rPr>
              <a:t>tố</a:t>
            </a:r>
            <a:r>
              <a:rPr lang="en-US" sz="2800" b="1" dirty="0">
                <a:solidFill>
                  <a:srgbClr val="00B0F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00B0F0"/>
                </a:solidFill>
                <a:latin typeface="Tahoma" panose="020B0604030504040204" pitchFamily="34" charset="0"/>
                <a:ea typeface="Tahoma" panose="020B0604030504040204" pitchFamily="34" charset="0"/>
                <a:cs typeface="Tahoma" panose="020B0604030504040204" pitchFamily="34" charset="0"/>
              </a:rPr>
              <a:t>liên</a:t>
            </a:r>
            <a:r>
              <a:rPr lang="en-US" sz="2800" b="1" dirty="0">
                <a:solidFill>
                  <a:srgbClr val="00B0F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00B0F0"/>
                </a:solidFill>
                <a:latin typeface="Tahoma" panose="020B0604030504040204" pitchFamily="34" charset="0"/>
                <a:ea typeface="Tahoma" panose="020B0604030504040204" pitchFamily="34" charset="0"/>
                <a:cs typeface="Tahoma" panose="020B0604030504040204" pitchFamily="34" charset="0"/>
              </a:rPr>
              <a:t>quan</a:t>
            </a:r>
            <a:r>
              <a:rPr lang="en-US" sz="2800" b="1" dirty="0">
                <a:solidFill>
                  <a:srgbClr val="00B0F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00B0F0"/>
                </a:solidFill>
                <a:latin typeface="Tahoma" panose="020B0604030504040204" pitchFamily="34" charset="0"/>
                <a:ea typeface="Tahoma" panose="020B0604030504040204" pitchFamily="34" charset="0"/>
                <a:cs typeface="Tahoma" panose="020B0604030504040204" pitchFamily="34" charset="0"/>
              </a:rPr>
              <a:t>đến</a:t>
            </a:r>
            <a:r>
              <a:rPr lang="en-US" sz="2800" b="1" dirty="0">
                <a:solidFill>
                  <a:srgbClr val="00B0F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00B0F0"/>
                </a:solidFill>
                <a:latin typeface="Tahoma" panose="020B0604030504040204" pitchFamily="34" charset="0"/>
                <a:ea typeface="Tahoma" panose="020B0604030504040204" pitchFamily="34" charset="0"/>
                <a:cs typeface="Tahoma" panose="020B0604030504040204" pitchFamily="34" charset="0"/>
              </a:rPr>
              <a:t>cơ</a:t>
            </a:r>
            <a:r>
              <a:rPr lang="en-US" sz="2800" b="1" dirty="0">
                <a:solidFill>
                  <a:srgbClr val="00B0F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00B0F0"/>
                </a:solidFill>
                <a:latin typeface="Tahoma" panose="020B0604030504040204" pitchFamily="34" charset="0"/>
                <a:ea typeface="Tahoma" panose="020B0604030504040204" pitchFamily="34" charset="0"/>
                <a:cs typeface="Tahoma" panose="020B0604030504040204" pitchFamily="34" charset="0"/>
              </a:rPr>
              <a:t>sở</a:t>
            </a:r>
            <a:r>
              <a:rPr lang="en-US" sz="2800" b="1" dirty="0">
                <a:solidFill>
                  <a:srgbClr val="00B0F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00B0F0"/>
                </a:solidFill>
                <a:latin typeface="Tahoma" panose="020B0604030504040204" pitchFamily="34" charset="0"/>
                <a:ea typeface="Tahoma" panose="020B0604030504040204" pitchFamily="34" charset="0"/>
                <a:cs typeface="Tahoma" panose="020B0604030504040204" pitchFamily="34" charset="0"/>
              </a:rPr>
              <a:t>giáo</a:t>
            </a:r>
            <a:r>
              <a:rPr lang="en-US" sz="2800" b="1" dirty="0">
                <a:solidFill>
                  <a:srgbClr val="00B0F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00B0F0"/>
                </a:solidFill>
                <a:latin typeface="Tahoma" panose="020B0604030504040204" pitchFamily="34" charset="0"/>
                <a:ea typeface="Tahoma" panose="020B0604030504040204" pitchFamily="34" charset="0"/>
                <a:cs typeface="Tahoma" panose="020B0604030504040204" pitchFamily="34" charset="0"/>
              </a:rPr>
              <a:t>dục</a:t>
            </a:r>
            <a:endParaRPr lang="en-US" sz="2800" b="1" dirty="0">
              <a:solidFill>
                <a:srgbClr val="00B0F0"/>
              </a:solidFill>
              <a:latin typeface="Tahoma" panose="020B0604030504040204" pitchFamily="34" charset="0"/>
              <a:ea typeface="Tahoma" panose="020B0604030504040204" pitchFamily="34" charset="0"/>
              <a:cs typeface="Tahoma" panose="020B0604030504040204" pitchFamily="34" charset="0"/>
            </a:endParaRPr>
          </a:p>
        </p:txBody>
      </p:sp>
      <p:sp>
        <p:nvSpPr>
          <p:cNvPr id="5" name="Content Placeholder 2">
            <a:extLst>
              <a:ext uri="{FF2B5EF4-FFF2-40B4-BE49-F238E27FC236}">
                <a16:creationId xmlns:a16="http://schemas.microsoft.com/office/drawing/2014/main" xmlns="" id="{15B35DAE-2049-8D7D-4506-58EE01D9B99D}"/>
              </a:ext>
            </a:extLst>
          </p:cNvPr>
          <p:cNvSpPr>
            <a:spLocks noGrp="1"/>
          </p:cNvSpPr>
          <p:nvPr>
            <p:ph idx="1"/>
          </p:nvPr>
        </p:nvSpPr>
        <p:spPr>
          <a:xfrm>
            <a:off x="866899" y="1465324"/>
            <a:ext cx="10379034" cy="4521120"/>
          </a:xfrm>
        </p:spPr>
        <p:txBody>
          <a:bodyPr>
            <a:noAutofit/>
          </a:bodyPr>
          <a:lstStyle/>
          <a:p>
            <a:pPr marL="0" indent="0" algn="just">
              <a:lnSpc>
                <a:spcPct val="100000"/>
              </a:lnSpc>
              <a:spcBef>
                <a:spcPts val="600"/>
              </a:spcBef>
              <a:spcAft>
                <a:spcPts val="600"/>
              </a:spcAft>
              <a:buNone/>
            </a:pPr>
            <a:r>
              <a:rPr lang="pt-BR" sz="2800" dirty="0">
                <a:effectLst/>
                <a:latin typeface="Tahoma" panose="020B0604030504040204" pitchFamily="34" charset="0"/>
                <a:ea typeface="Tahoma" panose="020B0604030504040204" pitchFamily="34" charset="0"/>
                <a:cs typeface="Tahoma" panose="020B0604030504040204" pitchFamily="34" charset="0"/>
              </a:rPr>
              <a:t>	- </a:t>
            </a:r>
            <a:r>
              <a:rPr lang="pt-BR" sz="2800" dirty="0">
                <a:latin typeface="Tahoma" panose="020B0604030504040204" pitchFamily="34" charset="0"/>
                <a:ea typeface="Tahoma" panose="020B0604030504040204" pitchFamily="34" charset="0"/>
                <a:cs typeface="Tahoma" panose="020B0604030504040204" pitchFamily="34" charset="0"/>
              </a:rPr>
              <a:t>C</a:t>
            </a:r>
            <a:r>
              <a:rPr lang="pt-BR" sz="2800" dirty="0">
                <a:effectLst/>
                <a:latin typeface="Tahoma" panose="020B0604030504040204" pitchFamily="34" charset="0"/>
                <a:ea typeface="Tahoma" panose="020B0604030504040204" pitchFamily="34" charset="0"/>
                <a:cs typeface="Tahoma" panose="020B0604030504040204" pitchFamily="34" charset="0"/>
              </a:rPr>
              <a:t>ơ sở giáo dục mầm non là nơi diễn ra các hoạt động giữa trẻ với trẻ, giữa trẻ với giáo viên, ở đó các thành viên thống nhất cách thực hiện để cùng nhau giải quyết nhiệm vụ.</a:t>
            </a:r>
          </a:p>
          <a:p>
            <a:pPr marL="0" indent="0" algn="just">
              <a:lnSpc>
                <a:spcPct val="100000"/>
              </a:lnSpc>
              <a:spcBef>
                <a:spcPts val="600"/>
              </a:spcBef>
              <a:spcAft>
                <a:spcPts val="600"/>
              </a:spcAft>
              <a:buNone/>
            </a:pPr>
            <a:r>
              <a:rPr lang="pt-BR" sz="2800" dirty="0">
                <a:latin typeface="Tahoma" panose="020B0604030504040204" pitchFamily="34" charset="0"/>
                <a:ea typeface="Tahoma" panose="020B0604030504040204" pitchFamily="34" charset="0"/>
                <a:cs typeface="Tahoma" panose="020B0604030504040204" pitchFamily="34" charset="0"/>
              </a:rPr>
              <a:t>	- Mối quan hệ giữa các thành viên thể hiện ở sự chia sẻ, hỗ trợ, thấu hiểu năng lực và nhu cầu của trẻ để tạo bầu không khí hợp tác, gắn kết, đồng thuận trong việc thực hiện nhiệm vụ.</a:t>
            </a:r>
          </a:p>
          <a:p>
            <a:pPr marL="0" indent="0" algn="just">
              <a:lnSpc>
                <a:spcPct val="100000"/>
              </a:lnSpc>
              <a:spcBef>
                <a:spcPts val="600"/>
              </a:spcBef>
              <a:spcAft>
                <a:spcPts val="600"/>
              </a:spcAft>
              <a:buNone/>
            </a:pPr>
            <a:r>
              <a:rPr lang="pt-BR" sz="2800" dirty="0">
                <a:effectLst/>
                <a:latin typeface="Tahoma" panose="020B0604030504040204" pitchFamily="34" charset="0"/>
                <a:ea typeface="Tahoma" panose="020B0604030504040204" pitchFamily="34" charset="0"/>
                <a:cs typeface="Tahoma" panose="020B0604030504040204" pitchFamily="34" charset="0"/>
              </a:rPr>
              <a:t>	- </a:t>
            </a:r>
            <a:r>
              <a:rPr lang="pt-BR" sz="2800" dirty="0">
                <a:latin typeface="Tahoma" panose="020B0604030504040204" pitchFamily="34" charset="0"/>
                <a:ea typeface="Tahoma" panose="020B0604030504040204" pitchFamily="34" charset="0"/>
                <a:cs typeface="Tahoma" panose="020B0604030504040204" pitchFamily="34" charset="0"/>
              </a:rPr>
              <a:t>Niềm tin của các thành viên trong trường, lớp là yếu tố tác động tích cực để trẻ tham gia vào các hoạt động đạt hiệu quả nhất.</a:t>
            </a:r>
            <a:endParaRPr lang="en-US" sz="2800" dirty="0">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934590584"/>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arn(inVertical)">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barn(inVertical)">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barn(inVertical)">
                                      <p:cBhvr>
                                        <p:cTn id="22"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a:extLst>
              <a:ext uri="{FF2B5EF4-FFF2-40B4-BE49-F238E27FC236}">
                <a16:creationId xmlns:a16="http://schemas.microsoft.com/office/drawing/2014/main" xmlns="" id="{EDF77430-7750-40C5-3792-D798C2B36980}"/>
              </a:ext>
            </a:extLst>
          </p:cNvPr>
          <p:cNvSpPr>
            <a:spLocks noGrp="1"/>
          </p:cNvSpPr>
          <p:nvPr>
            <p:ph idx="1"/>
          </p:nvPr>
        </p:nvSpPr>
        <p:spPr>
          <a:xfrm>
            <a:off x="906483" y="1168440"/>
            <a:ext cx="10379034" cy="4234834"/>
          </a:xfrm>
        </p:spPr>
        <p:txBody>
          <a:bodyPr>
            <a:noAutofit/>
          </a:bodyPr>
          <a:lstStyle/>
          <a:p>
            <a:pPr marL="0" indent="0" algn="just">
              <a:lnSpc>
                <a:spcPct val="100000"/>
              </a:lnSpc>
              <a:spcBef>
                <a:spcPts val="600"/>
              </a:spcBef>
              <a:spcAft>
                <a:spcPts val="600"/>
              </a:spcAft>
              <a:buNone/>
            </a:pPr>
            <a:r>
              <a:rPr lang="pt-BR" sz="2800" dirty="0">
                <a:effectLst/>
                <a:latin typeface="Tahoma" panose="020B0604030504040204" pitchFamily="34" charset="0"/>
                <a:ea typeface="Tahoma" panose="020B0604030504040204" pitchFamily="34" charset="0"/>
                <a:cs typeface="Tahoma" panose="020B0604030504040204" pitchFamily="34" charset="0"/>
              </a:rPr>
              <a:t>	- Ngược lại, nếu môi trường lớp học không có sự hợp tác, chia sẻ và hiểu biết lẫn nhau, trẻ có thái độ kỳ thị trẻ khuyết tật thì môi trường đó sẽ tạo rào cản, làm cho trẻ khuyết tật khó khăn trong việc tham gia vào các hoạt động ở trường, lớp.</a:t>
            </a:r>
          </a:p>
          <a:p>
            <a:pPr marL="0" indent="0" algn="just">
              <a:lnSpc>
                <a:spcPct val="100000"/>
              </a:lnSpc>
              <a:spcBef>
                <a:spcPts val="600"/>
              </a:spcBef>
              <a:spcAft>
                <a:spcPts val="600"/>
              </a:spcAft>
              <a:buNone/>
            </a:pPr>
            <a:r>
              <a:rPr lang="pt-BR" sz="2800" dirty="0">
                <a:latin typeface="Tahoma" panose="020B0604030504040204" pitchFamily="34" charset="0"/>
                <a:ea typeface="Tahoma" panose="020B0604030504040204" pitchFamily="34" charset="0"/>
                <a:cs typeface="Tahoma" panose="020B0604030504040204" pitchFamily="34" charset="0"/>
              </a:rPr>
              <a:t>	- Tạo lập các hoạt động với trẻ: Môi trường ở trường, lớp có thể cho phép tạo dựng một chương trình trọn vẹn về các hoạt động sống trong ngày. Các hoạt động có thể được tạo lập theo cách khác nhau sẽ có ảnh hưởng tới sự hình thành và phát triển các kĩ năng của trẻ.</a:t>
            </a:r>
            <a:endParaRPr lang="en-US" sz="2800" dirty="0">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870913212"/>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arn(inVertic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arn(inVertical)">
                                      <p:cBhvr>
                                        <p:cTn id="12"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9D8FCCD1-08FD-1CD1-4F39-83271C18CE5C}"/>
              </a:ext>
            </a:extLst>
          </p:cNvPr>
          <p:cNvSpPr txBox="1">
            <a:spLocks/>
          </p:cNvSpPr>
          <p:nvPr/>
        </p:nvSpPr>
        <p:spPr>
          <a:xfrm>
            <a:off x="946067" y="871557"/>
            <a:ext cx="8518567" cy="593766"/>
          </a:xfrm>
          <a:prstGeom prst="rect">
            <a:avLst/>
          </a:prstGeom>
        </p:spPr>
        <p:txBody>
          <a:bodyPr vert="horz" lIns="91440" tIns="45720" rIns="91440" bIns="45720" rtlCol="0" anchor="ctr">
            <a:noAutofit/>
          </a:bodyPr>
          <a:lstStyle>
            <a:lvl1pPr algn="l" defTabSz="914400" rtl="0" eaLnBrk="1" latinLnBrk="0" hangingPunct="1">
              <a:lnSpc>
                <a:spcPct val="95000"/>
              </a:lnSpc>
              <a:spcBef>
                <a:spcPct val="0"/>
              </a:spcBef>
              <a:buNone/>
              <a:defRPr sz="4200" kern="1200" spc="-50" baseline="0">
                <a:solidFill>
                  <a:schemeClr val="tx1"/>
                </a:solidFill>
                <a:latin typeface="+mj-lt"/>
                <a:ea typeface="+mj-ea"/>
                <a:cs typeface="+mj-cs"/>
              </a:defRPr>
            </a:lvl1pPr>
          </a:lstStyle>
          <a:p>
            <a:r>
              <a:rPr lang="en-US" sz="2800" b="1" dirty="0">
                <a:solidFill>
                  <a:srgbClr val="00B0F0"/>
                </a:solidFill>
                <a:latin typeface="Tahoma" panose="020B0604030504040204" pitchFamily="34" charset="0"/>
                <a:ea typeface="Tahoma" panose="020B0604030504040204" pitchFamily="34" charset="0"/>
                <a:cs typeface="Tahoma" panose="020B0604030504040204" pitchFamily="34" charset="0"/>
              </a:rPr>
              <a:t>3. </a:t>
            </a:r>
            <a:r>
              <a:rPr lang="en-US" sz="2800" b="1" dirty="0" err="1">
                <a:solidFill>
                  <a:srgbClr val="00B0F0"/>
                </a:solidFill>
                <a:latin typeface="Tahoma" panose="020B0604030504040204" pitchFamily="34" charset="0"/>
                <a:ea typeface="Tahoma" panose="020B0604030504040204" pitchFamily="34" charset="0"/>
                <a:cs typeface="Tahoma" panose="020B0604030504040204" pitchFamily="34" charset="0"/>
              </a:rPr>
              <a:t>Các</a:t>
            </a:r>
            <a:r>
              <a:rPr lang="en-US" sz="2800" b="1" dirty="0">
                <a:solidFill>
                  <a:srgbClr val="00B0F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00B0F0"/>
                </a:solidFill>
                <a:latin typeface="Tahoma" panose="020B0604030504040204" pitchFamily="34" charset="0"/>
                <a:ea typeface="Tahoma" panose="020B0604030504040204" pitchFamily="34" charset="0"/>
                <a:cs typeface="Tahoma" panose="020B0604030504040204" pitchFamily="34" charset="0"/>
              </a:rPr>
              <a:t>yếu</a:t>
            </a:r>
            <a:r>
              <a:rPr lang="en-US" sz="2800" b="1" dirty="0">
                <a:solidFill>
                  <a:srgbClr val="00B0F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00B0F0"/>
                </a:solidFill>
                <a:latin typeface="Tahoma" panose="020B0604030504040204" pitchFamily="34" charset="0"/>
                <a:ea typeface="Tahoma" panose="020B0604030504040204" pitchFamily="34" charset="0"/>
                <a:cs typeface="Tahoma" panose="020B0604030504040204" pitchFamily="34" charset="0"/>
              </a:rPr>
              <a:t>tố</a:t>
            </a:r>
            <a:r>
              <a:rPr lang="en-US" sz="2800" b="1" dirty="0">
                <a:solidFill>
                  <a:srgbClr val="00B0F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00B0F0"/>
                </a:solidFill>
                <a:latin typeface="Tahoma" panose="020B0604030504040204" pitchFamily="34" charset="0"/>
                <a:ea typeface="Tahoma" panose="020B0604030504040204" pitchFamily="34" charset="0"/>
                <a:cs typeface="Tahoma" panose="020B0604030504040204" pitchFamily="34" charset="0"/>
              </a:rPr>
              <a:t>cộng</a:t>
            </a:r>
            <a:r>
              <a:rPr lang="en-US" sz="2800" b="1" dirty="0">
                <a:solidFill>
                  <a:srgbClr val="00B0F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00B0F0"/>
                </a:solidFill>
                <a:latin typeface="Tahoma" panose="020B0604030504040204" pitchFamily="34" charset="0"/>
                <a:ea typeface="Tahoma" panose="020B0604030504040204" pitchFamily="34" charset="0"/>
                <a:cs typeface="Tahoma" panose="020B0604030504040204" pitchFamily="34" charset="0"/>
              </a:rPr>
              <a:t>đồng</a:t>
            </a:r>
            <a:endParaRPr lang="en-US" sz="2800" b="1" dirty="0">
              <a:solidFill>
                <a:srgbClr val="00B0F0"/>
              </a:solidFill>
              <a:latin typeface="Tahoma" panose="020B0604030504040204" pitchFamily="34" charset="0"/>
              <a:ea typeface="Tahoma" panose="020B0604030504040204" pitchFamily="34" charset="0"/>
              <a:cs typeface="Tahoma" panose="020B0604030504040204" pitchFamily="34" charset="0"/>
            </a:endParaRPr>
          </a:p>
        </p:txBody>
      </p:sp>
      <p:sp>
        <p:nvSpPr>
          <p:cNvPr id="2" name="Content Placeholder 2">
            <a:extLst>
              <a:ext uri="{FF2B5EF4-FFF2-40B4-BE49-F238E27FC236}">
                <a16:creationId xmlns:a16="http://schemas.microsoft.com/office/drawing/2014/main" xmlns="" id="{0355807A-07A9-09FC-8C40-7CDCAAE3AB43}"/>
              </a:ext>
            </a:extLst>
          </p:cNvPr>
          <p:cNvSpPr>
            <a:spLocks noGrp="1"/>
          </p:cNvSpPr>
          <p:nvPr>
            <p:ph idx="1"/>
          </p:nvPr>
        </p:nvSpPr>
        <p:spPr>
          <a:xfrm>
            <a:off x="906483" y="1465323"/>
            <a:ext cx="10379034" cy="4785755"/>
          </a:xfrm>
        </p:spPr>
        <p:txBody>
          <a:bodyPr>
            <a:noAutofit/>
          </a:bodyPr>
          <a:lstStyle/>
          <a:p>
            <a:pPr marL="0" indent="0" algn="just">
              <a:lnSpc>
                <a:spcPct val="100000"/>
              </a:lnSpc>
              <a:spcBef>
                <a:spcPts val="600"/>
              </a:spcBef>
              <a:spcAft>
                <a:spcPts val="600"/>
              </a:spcAft>
              <a:buNone/>
            </a:pPr>
            <a:r>
              <a:rPr lang="pt-BR" sz="2800" dirty="0">
                <a:effectLst/>
                <a:latin typeface="Tahoma" panose="020B0604030504040204" pitchFamily="34" charset="0"/>
                <a:ea typeface="Tahoma" panose="020B0604030504040204" pitchFamily="34" charset="0"/>
                <a:cs typeface="Tahoma" panose="020B0604030504040204" pitchFamily="34" charset="0"/>
              </a:rPr>
              <a:t>	</a:t>
            </a:r>
            <a:r>
              <a:rPr lang="pt-BR" sz="2800" dirty="0">
                <a:latin typeface="Tahoma" panose="020B0604030504040204" pitchFamily="34" charset="0"/>
                <a:ea typeface="Tahoma" panose="020B0604030504040204" pitchFamily="34" charset="0"/>
                <a:cs typeface="Tahoma" panose="020B0604030504040204" pitchFamily="34" charset="0"/>
              </a:rPr>
              <a:t>Thái độ và cách ứng xử của các thành viên trong cộng đồng có thể làm phát sinh các vấn đề đối với trẻ khuyết tật như:</a:t>
            </a:r>
          </a:p>
          <a:p>
            <a:pPr marL="0" indent="0" algn="just">
              <a:lnSpc>
                <a:spcPct val="100000"/>
              </a:lnSpc>
              <a:spcBef>
                <a:spcPts val="600"/>
              </a:spcBef>
              <a:spcAft>
                <a:spcPts val="600"/>
              </a:spcAft>
              <a:buNone/>
            </a:pPr>
            <a:r>
              <a:rPr lang="pt-BR" sz="2800" dirty="0">
                <a:effectLst/>
                <a:latin typeface="Tahoma" panose="020B0604030504040204" pitchFamily="34" charset="0"/>
                <a:ea typeface="Tahoma" panose="020B0604030504040204" pitchFamily="34" charset="0"/>
                <a:cs typeface="Tahoma" panose="020B0604030504040204" pitchFamily="34" charset="0"/>
              </a:rPr>
              <a:t>	- Những ph</a:t>
            </a:r>
            <a:r>
              <a:rPr lang="pt-BR" sz="2800" dirty="0">
                <a:latin typeface="Tahoma" panose="020B0604030504040204" pitchFamily="34" charset="0"/>
                <a:ea typeface="Tahoma" panose="020B0604030504040204" pitchFamily="34" charset="0"/>
                <a:cs typeface="Tahoma" panose="020B0604030504040204" pitchFamily="34" charset="0"/>
              </a:rPr>
              <a:t>ản hồi tiêu cực làm ảnh hưởng đến sự phát triển cũng như cơ hội hòa nhập để học tập của trẻ</a:t>
            </a:r>
          </a:p>
          <a:p>
            <a:pPr marL="0" indent="0" algn="just">
              <a:lnSpc>
                <a:spcPct val="100000"/>
              </a:lnSpc>
              <a:spcBef>
                <a:spcPts val="600"/>
              </a:spcBef>
              <a:spcAft>
                <a:spcPts val="600"/>
              </a:spcAft>
              <a:buNone/>
            </a:pPr>
            <a:r>
              <a:rPr lang="pt-BR" sz="2800" dirty="0">
                <a:latin typeface="Tahoma" panose="020B0604030504040204" pitchFamily="34" charset="0"/>
                <a:ea typeface="Tahoma" panose="020B0604030504040204" pitchFamily="34" charset="0"/>
                <a:cs typeface="Tahoma" panose="020B0604030504040204" pitchFamily="34" charset="0"/>
              </a:rPr>
              <a:t>	+ Né tránh tình trạng khuyết tật của trẻ, xem trẻ như những trẻ khác, không được chú ý và tạo cơ hội, khuyến khích trẻ tham gia vào các hoạt động.</a:t>
            </a:r>
          </a:p>
          <a:p>
            <a:pPr marL="0" indent="0" algn="just">
              <a:lnSpc>
                <a:spcPct val="100000"/>
              </a:lnSpc>
              <a:spcBef>
                <a:spcPts val="600"/>
              </a:spcBef>
              <a:spcAft>
                <a:spcPts val="600"/>
              </a:spcAft>
              <a:buNone/>
            </a:pPr>
            <a:r>
              <a:rPr lang="pt-BR" sz="2800" dirty="0">
                <a:effectLst/>
                <a:latin typeface="Tahoma" panose="020B0604030504040204" pitchFamily="34" charset="0"/>
                <a:ea typeface="Tahoma" panose="020B0604030504040204" pitchFamily="34" charset="0"/>
                <a:cs typeface="Tahoma" panose="020B0604030504040204" pitchFamily="34" charset="0"/>
              </a:rPr>
              <a:t>	+ </a:t>
            </a:r>
            <a:r>
              <a:rPr lang="pt-BR" sz="2800" dirty="0">
                <a:latin typeface="Tahoma" panose="020B0604030504040204" pitchFamily="34" charset="0"/>
                <a:ea typeface="Tahoma" panose="020B0604030504040204" pitchFamily="34" charset="0"/>
                <a:cs typeface="Tahoma" panose="020B0604030504040204" pitchFamily="34" charset="0"/>
              </a:rPr>
              <a:t>Tập trung về tình trạng khuyết tật của trẻ, cố tình châm chọc, không tôn trọng, coi thường khả năng của trẻ.</a:t>
            </a:r>
            <a:endParaRPr lang="en-US" sz="2800" dirty="0">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728159930"/>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arn(inVertic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barn(inVertical)">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barn(inVertical)">
                                      <p:cBhvr>
                                        <p:cTn id="22" dur="5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barn(inVertical)">
                                      <p:cBhvr>
                                        <p:cTn id="27"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xmlns="" id="{45312072-0E68-3144-50A7-14C50FA841C3}"/>
              </a:ext>
            </a:extLst>
          </p:cNvPr>
          <p:cNvSpPr>
            <a:spLocks noGrp="1"/>
          </p:cNvSpPr>
          <p:nvPr>
            <p:ph idx="1"/>
          </p:nvPr>
        </p:nvSpPr>
        <p:spPr>
          <a:xfrm>
            <a:off x="906483" y="1381991"/>
            <a:ext cx="10379034" cy="4094018"/>
          </a:xfrm>
        </p:spPr>
        <p:txBody>
          <a:bodyPr>
            <a:noAutofit/>
          </a:bodyPr>
          <a:lstStyle/>
          <a:p>
            <a:pPr marL="0" indent="0" algn="just">
              <a:lnSpc>
                <a:spcPct val="100000"/>
              </a:lnSpc>
              <a:spcBef>
                <a:spcPts val="600"/>
              </a:spcBef>
              <a:spcAft>
                <a:spcPts val="600"/>
              </a:spcAft>
              <a:buNone/>
            </a:pPr>
            <a:r>
              <a:rPr lang="pt-BR" sz="2800" dirty="0">
                <a:effectLst/>
                <a:latin typeface="Tahoma" panose="020B0604030504040204" pitchFamily="34" charset="0"/>
                <a:ea typeface="Tahoma" panose="020B0604030504040204" pitchFamily="34" charset="0"/>
                <a:cs typeface="Tahoma" panose="020B0604030504040204" pitchFamily="34" charset="0"/>
              </a:rPr>
              <a:t>	- Những ph</a:t>
            </a:r>
            <a:r>
              <a:rPr lang="pt-BR" sz="2800" dirty="0">
                <a:latin typeface="Tahoma" panose="020B0604030504040204" pitchFamily="34" charset="0"/>
                <a:ea typeface="Tahoma" panose="020B0604030504040204" pitchFamily="34" charset="0"/>
                <a:cs typeface="Tahoma" panose="020B0604030504040204" pitchFamily="34" charset="0"/>
              </a:rPr>
              <a:t>ản hồi tích cực giúp trẻ phát triển tính độc lập và hình thành kĩ năng sống cho trẻ</a:t>
            </a:r>
          </a:p>
          <a:p>
            <a:pPr marL="0" indent="0" algn="just">
              <a:lnSpc>
                <a:spcPct val="100000"/>
              </a:lnSpc>
              <a:spcBef>
                <a:spcPts val="600"/>
              </a:spcBef>
              <a:spcAft>
                <a:spcPts val="600"/>
              </a:spcAft>
              <a:buNone/>
            </a:pPr>
            <a:r>
              <a:rPr lang="pt-BR" sz="2800" dirty="0">
                <a:latin typeface="Tahoma" panose="020B0604030504040204" pitchFamily="34" charset="0"/>
                <a:ea typeface="Tahoma" panose="020B0604030504040204" pitchFamily="34" charset="0"/>
                <a:cs typeface="Tahoma" panose="020B0604030504040204" pitchFamily="34" charset="0"/>
              </a:rPr>
              <a:t>	+ Chấp nhận nhu cầu đặc biệt của trẻ và đáp ứng nhu cầu đặc biệt của trẻ như một điều tất yếu để đảm bảo trẻ nhận được sự hỗ trợ phù hợp và tham gia vào các hoạt động khác nhau.</a:t>
            </a:r>
          </a:p>
          <a:p>
            <a:pPr marL="0" indent="0" algn="just">
              <a:lnSpc>
                <a:spcPct val="100000"/>
              </a:lnSpc>
              <a:spcBef>
                <a:spcPts val="600"/>
              </a:spcBef>
              <a:spcAft>
                <a:spcPts val="600"/>
              </a:spcAft>
              <a:buNone/>
            </a:pPr>
            <a:r>
              <a:rPr lang="pt-BR" sz="2800" dirty="0">
                <a:effectLst/>
                <a:latin typeface="Tahoma" panose="020B0604030504040204" pitchFamily="34" charset="0"/>
                <a:ea typeface="Tahoma" panose="020B0604030504040204" pitchFamily="34" charset="0"/>
                <a:cs typeface="Tahoma" panose="020B0604030504040204" pitchFamily="34" charset="0"/>
              </a:rPr>
              <a:t>	+ </a:t>
            </a:r>
            <a:r>
              <a:rPr lang="pt-BR" sz="2800" dirty="0">
                <a:latin typeface="Tahoma" panose="020B0604030504040204" pitchFamily="34" charset="0"/>
                <a:ea typeface="Tahoma" panose="020B0604030504040204" pitchFamily="34" charset="0"/>
                <a:cs typeface="Tahoma" panose="020B0604030504040204" pitchFamily="34" charset="0"/>
              </a:rPr>
              <a:t>Tạo cơ hội cho trẻ được học hỏi từ những người xung quanh, chia sẻ khi gặp khó khăn.</a:t>
            </a:r>
            <a:endParaRPr lang="en-US" sz="2800" dirty="0">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793866456"/>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arn(inVertic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arn(inVertical)">
                                      <p:cBhvr>
                                        <p:cTn id="1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xmlns="" id="{4A203031-28E8-B8C7-224F-C07C89D976A3}"/>
              </a:ext>
            </a:extLst>
          </p:cNvPr>
          <p:cNvGrpSpPr/>
          <p:nvPr/>
        </p:nvGrpSpPr>
        <p:grpSpPr>
          <a:xfrm>
            <a:off x="3488939" y="3557855"/>
            <a:ext cx="2493552" cy="2168909"/>
            <a:chOff x="966638" y="360730"/>
            <a:chExt cx="3415605" cy="2168909"/>
          </a:xfrm>
        </p:grpSpPr>
        <p:sp>
          <p:nvSpPr>
            <p:cNvPr id="8" name="Rectangle: Rounded Corners 7">
              <a:extLst>
                <a:ext uri="{FF2B5EF4-FFF2-40B4-BE49-F238E27FC236}">
                  <a16:creationId xmlns:a16="http://schemas.microsoft.com/office/drawing/2014/main" xmlns="" id="{AEBAC34C-34ED-D6CE-6EDA-A464E7C2BA03}"/>
                </a:ext>
              </a:extLst>
            </p:cNvPr>
            <p:cNvSpPr/>
            <p:nvPr/>
          </p:nvSpPr>
          <p:spPr>
            <a:xfrm>
              <a:off x="966638" y="360730"/>
              <a:ext cx="3415605" cy="2168909"/>
            </a:xfrm>
            <a:prstGeom prst="roundRect">
              <a:avLst>
                <a:gd name="adj" fmla="val 1000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9" name="Rectangle: Rounded Corners 4">
              <a:extLst>
                <a:ext uri="{FF2B5EF4-FFF2-40B4-BE49-F238E27FC236}">
                  <a16:creationId xmlns:a16="http://schemas.microsoft.com/office/drawing/2014/main" xmlns="" id="{DE345C9F-353C-5EF7-D6B3-99B0DFDE0B1A}"/>
                </a:ext>
              </a:extLst>
            </p:cNvPr>
            <p:cNvSpPr txBox="1"/>
            <p:nvPr/>
          </p:nvSpPr>
          <p:spPr>
            <a:xfrm>
              <a:off x="1030163" y="424255"/>
              <a:ext cx="3288555" cy="2041859"/>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56210" tIns="156210" rIns="156210" bIns="156210" numCol="1" spcCol="1270" anchor="ctr" anchorCtr="0">
              <a:noAutofit/>
            </a:bodyPr>
            <a:lstStyle/>
            <a:p>
              <a:pPr lvl="0" algn="just"/>
              <a:r>
                <a:rPr lang="nb-NO" sz="2800" i="0" dirty="0">
                  <a:latin typeface="Tahoma" panose="020B0604030504040204" pitchFamily="34" charset="0"/>
                  <a:ea typeface="Tahoma" panose="020B0604030504040204" pitchFamily="34" charset="0"/>
                  <a:cs typeface="Tahoma" panose="020B0604030504040204" pitchFamily="34" charset="0"/>
                </a:rPr>
                <a:t>Học cách nhận biết đồ dùng học tập của cá nhân.</a:t>
              </a:r>
              <a:endParaRPr lang="en-US" sz="2800" i="0" dirty="0">
                <a:latin typeface="Tahoma" panose="020B0604030504040204" pitchFamily="34" charset="0"/>
                <a:ea typeface="Tahoma" panose="020B0604030504040204" pitchFamily="34" charset="0"/>
                <a:cs typeface="Tahoma" panose="020B0604030504040204" pitchFamily="34" charset="0"/>
              </a:endParaRPr>
            </a:p>
          </p:txBody>
        </p:sp>
      </p:grpSp>
      <p:grpSp>
        <p:nvGrpSpPr>
          <p:cNvPr id="10" name="Group 9">
            <a:extLst>
              <a:ext uri="{FF2B5EF4-FFF2-40B4-BE49-F238E27FC236}">
                <a16:creationId xmlns:a16="http://schemas.microsoft.com/office/drawing/2014/main" xmlns="" id="{43FA3288-F0D6-4AE5-8FF0-53D1D6A369DB}"/>
              </a:ext>
            </a:extLst>
          </p:cNvPr>
          <p:cNvGrpSpPr/>
          <p:nvPr/>
        </p:nvGrpSpPr>
        <p:grpSpPr>
          <a:xfrm>
            <a:off x="6094606" y="3832760"/>
            <a:ext cx="2493552" cy="2168909"/>
            <a:chOff x="374491" y="297205"/>
            <a:chExt cx="3353682" cy="2168909"/>
          </a:xfrm>
        </p:grpSpPr>
        <p:sp>
          <p:nvSpPr>
            <p:cNvPr id="11" name="Rectangle: Rounded Corners 10">
              <a:extLst>
                <a:ext uri="{FF2B5EF4-FFF2-40B4-BE49-F238E27FC236}">
                  <a16:creationId xmlns:a16="http://schemas.microsoft.com/office/drawing/2014/main" xmlns="" id="{663A0984-655C-8C42-427C-5150B8A7A6D7}"/>
                </a:ext>
              </a:extLst>
            </p:cNvPr>
            <p:cNvSpPr/>
            <p:nvPr/>
          </p:nvSpPr>
          <p:spPr>
            <a:xfrm>
              <a:off x="374491" y="297205"/>
              <a:ext cx="3353682" cy="2168909"/>
            </a:xfrm>
            <a:prstGeom prst="roundRect">
              <a:avLst>
                <a:gd name="adj" fmla="val 1000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2" name="Rectangle: Rounded Corners 4">
              <a:extLst>
                <a:ext uri="{FF2B5EF4-FFF2-40B4-BE49-F238E27FC236}">
                  <a16:creationId xmlns:a16="http://schemas.microsoft.com/office/drawing/2014/main" xmlns="" id="{58807D86-5137-8065-0CD4-FAECE0C488E6}"/>
                </a:ext>
              </a:extLst>
            </p:cNvPr>
            <p:cNvSpPr txBox="1"/>
            <p:nvPr/>
          </p:nvSpPr>
          <p:spPr>
            <a:xfrm>
              <a:off x="374491" y="297205"/>
              <a:ext cx="3353679" cy="2041859"/>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56210" tIns="156210" rIns="156210" bIns="156210" numCol="1" spcCol="1270" anchor="ctr" anchorCtr="0">
              <a:noAutofit/>
            </a:bodyPr>
            <a:lstStyle/>
            <a:p>
              <a:pPr lvl="0" algn="just"/>
              <a:r>
                <a:rPr lang="nb-NO" sz="2800" i="0" dirty="0">
                  <a:latin typeface="Tahoma" panose="020B0604030504040204" pitchFamily="34" charset="0"/>
                  <a:ea typeface="Tahoma" panose="020B0604030504040204" pitchFamily="34" charset="0"/>
                  <a:cs typeface="Tahoma" panose="020B0604030504040204" pitchFamily="34" charset="0"/>
                </a:rPr>
                <a:t>Giữ gìn đồ dùng học tập như một người bạn của trẻ.</a:t>
              </a:r>
              <a:endParaRPr lang="en-US" sz="2800" i="0" dirty="0">
                <a:latin typeface="Tahoma" panose="020B0604030504040204" pitchFamily="34" charset="0"/>
                <a:ea typeface="Tahoma" panose="020B0604030504040204" pitchFamily="34" charset="0"/>
                <a:cs typeface="Tahoma" panose="020B0604030504040204" pitchFamily="34" charset="0"/>
              </a:endParaRPr>
            </a:p>
          </p:txBody>
        </p:sp>
      </p:grpSp>
      <p:grpSp>
        <p:nvGrpSpPr>
          <p:cNvPr id="13" name="Group 12">
            <a:extLst>
              <a:ext uri="{FF2B5EF4-FFF2-40B4-BE49-F238E27FC236}">
                <a16:creationId xmlns:a16="http://schemas.microsoft.com/office/drawing/2014/main" xmlns="" id="{E2CE0177-03F4-E7D8-52BE-C99613BED96A}"/>
              </a:ext>
            </a:extLst>
          </p:cNvPr>
          <p:cNvGrpSpPr/>
          <p:nvPr/>
        </p:nvGrpSpPr>
        <p:grpSpPr>
          <a:xfrm>
            <a:off x="8810997" y="4129644"/>
            <a:ext cx="2493552" cy="2168909"/>
            <a:chOff x="966638" y="360730"/>
            <a:chExt cx="3415605" cy="2168909"/>
          </a:xfrm>
        </p:grpSpPr>
        <p:sp>
          <p:nvSpPr>
            <p:cNvPr id="14" name="Rectangle: Rounded Corners 13">
              <a:extLst>
                <a:ext uri="{FF2B5EF4-FFF2-40B4-BE49-F238E27FC236}">
                  <a16:creationId xmlns:a16="http://schemas.microsoft.com/office/drawing/2014/main" xmlns="" id="{731AF2FA-DB6C-D0BF-92D9-5AC04BC8B670}"/>
                </a:ext>
              </a:extLst>
            </p:cNvPr>
            <p:cNvSpPr/>
            <p:nvPr/>
          </p:nvSpPr>
          <p:spPr>
            <a:xfrm>
              <a:off x="966638" y="360730"/>
              <a:ext cx="3415605" cy="2168909"/>
            </a:xfrm>
            <a:prstGeom prst="roundRect">
              <a:avLst>
                <a:gd name="adj" fmla="val 1000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5" name="Rectangle: Rounded Corners 4">
              <a:extLst>
                <a:ext uri="{FF2B5EF4-FFF2-40B4-BE49-F238E27FC236}">
                  <a16:creationId xmlns:a16="http://schemas.microsoft.com/office/drawing/2014/main" xmlns="" id="{E21573B1-A8D0-6FE1-5AB9-E81F66DBE0A1}"/>
                </a:ext>
              </a:extLst>
            </p:cNvPr>
            <p:cNvSpPr txBox="1"/>
            <p:nvPr/>
          </p:nvSpPr>
          <p:spPr>
            <a:xfrm>
              <a:off x="1030163" y="424255"/>
              <a:ext cx="3288555" cy="2041859"/>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56210" tIns="156210" rIns="156210" bIns="156210" numCol="1" spcCol="1270" anchor="ctr" anchorCtr="0">
              <a:noAutofit/>
            </a:bodyPr>
            <a:lstStyle/>
            <a:p>
              <a:pPr lvl="0" algn="just"/>
              <a:r>
                <a:rPr lang="nb-NO" sz="2800" i="0" dirty="0">
                  <a:latin typeface="Tahoma" panose="020B0604030504040204" pitchFamily="34" charset="0"/>
                  <a:ea typeface="Tahoma" panose="020B0604030504040204" pitchFamily="34" charset="0"/>
                  <a:cs typeface="Tahoma" panose="020B0604030504040204" pitchFamily="34" charset="0"/>
                </a:rPr>
                <a:t>Lập danh sách những món đồ dùng mình đang có.</a:t>
              </a:r>
              <a:endParaRPr lang="en-US" sz="2800" i="0" dirty="0">
                <a:latin typeface="Tahoma" panose="020B0604030504040204" pitchFamily="34" charset="0"/>
                <a:ea typeface="Tahoma" panose="020B0604030504040204" pitchFamily="34" charset="0"/>
                <a:cs typeface="Tahoma" panose="020B0604030504040204" pitchFamily="34" charset="0"/>
              </a:endParaRPr>
            </a:p>
          </p:txBody>
        </p:sp>
      </p:grpSp>
      <p:grpSp>
        <p:nvGrpSpPr>
          <p:cNvPr id="20" name="Group 19">
            <a:extLst>
              <a:ext uri="{FF2B5EF4-FFF2-40B4-BE49-F238E27FC236}">
                <a16:creationId xmlns:a16="http://schemas.microsoft.com/office/drawing/2014/main" xmlns="" id="{FF6B62B0-A101-6665-9C40-E0CCD4F26ED4}"/>
              </a:ext>
            </a:extLst>
          </p:cNvPr>
          <p:cNvGrpSpPr/>
          <p:nvPr/>
        </p:nvGrpSpPr>
        <p:grpSpPr>
          <a:xfrm>
            <a:off x="872290" y="3108714"/>
            <a:ext cx="2493552" cy="2168909"/>
            <a:chOff x="966638" y="360730"/>
            <a:chExt cx="3415605" cy="2168909"/>
          </a:xfrm>
        </p:grpSpPr>
        <p:sp>
          <p:nvSpPr>
            <p:cNvPr id="21" name="Rectangle: Rounded Corners 20">
              <a:extLst>
                <a:ext uri="{FF2B5EF4-FFF2-40B4-BE49-F238E27FC236}">
                  <a16:creationId xmlns:a16="http://schemas.microsoft.com/office/drawing/2014/main" xmlns="" id="{A2C8FF5B-CB57-9AF7-F1A3-AE51EF880F17}"/>
                </a:ext>
              </a:extLst>
            </p:cNvPr>
            <p:cNvSpPr/>
            <p:nvPr/>
          </p:nvSpPr>
          <p:spPr>
            <a:xfrm>
              <a:off x="966638" y="360730"/>
              <a:ext cx="3415605" cy="2168909"/>
            </a:xfrm>
            <a:prstGeom prst="roundRect">
              <a:avLst>
                <a:gd name="adj" fmla="val 1000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22" name="Rectangle: Rounded Corners 4">
              <a:extLst>
                <a:ext uri="{FF2B5EF4-FFF2-40B4-BE49-F238E27FC236}">
                  <a16:creationId xmlns:a16="http://schemas.microsoft.com/office/drawing/2014/main" xmlns="" id="{08983A8B-2D6C-BD7A-F09F-616255D38383}"/>
                </a:ext>
              </a:extLst>
            </p:cNvPr>
            <p:cNvSpPr txBox="1"/>
            <p:nvPr/>
          </p:nvSpPr>
          <p:spPr>
            <a:xfrm>
              <a:off x="1030163" y="424255"/>
              <a:ext cx="3288555" cy="2041859"/>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56210" tIns="156210" rIns="156210" bIns="156210" numCol="1" spcCol="1270" anchor="ctr" anchorCtr="0">
              <a:noAutofit/>
            </a:bodyPr>
            <a:lstStyle/>
            <a:p>
              <a:pPr lvl="0" algn="just"/>
              <a:r>
                <a:rPr lang="nb-NO" sz="2800" i="0" dirty="0">
                  <a:latin typeface="Tahoma" panose="020B0604030504040204" pitchFamily="34" charset="0"/>
                  <a:ea typeface="Tahoma" panose="020B0604030504040204" pitchFamily="34" charset="0"/>
                  <a:cs typeface="Tahoma" panose="020B0604030504040204" pitchFamily="34" charset="0"/>
                </a:rPr>
                <a:t>Nhận biết và chuẩn bị đồ dùng học tập</a:t>
              </a:r>
              <a:endParaRPr lang="en-US" sz="2800" i="0" dirty="0">
                <a:latin typeface="Tahoma" panose="020B0604030504040204" pitchFamily="34" charset="0"/>
                <a:ea typeface="Tahoma" panose="020B0604030504040204" pitchFamily="34" charset="0"/>
                <a:cs typeface="Tahoma" panose="020B0604030504040204" pitchFamily="34" charset="0"/>
              </a:endParaRPr>
            </a:p>
          </p:txBody>
        </p:sp>
      </p:grpSp>
      <p:sp>
        <p:nvSpPr>
          <p:cNvPr id="5" name="Title 1">
            <a:extLst>
              <a:ext uri="{FF2B5EF4-FFF2-40B4-BE49-F238E27FC236}">
                <a16:creationId xmlns:a16="http://schemas.microsoft.com/office/drawing/2014/main" xmlns="" id="{AACC423E-8C9B-C5CC-5A35-C5904C3ED013}"/>
              </a:ext>
            </a:extLst>
          </p:cNvPr>
          <p:cNvSpPr txBox="1">
            <a:spLocks/>
          </p:cNvSpPr>
          <p:nvPr/>
        </p:nvSpPr>
        <p:spPr>
          <a:xfrm>
            <a:off x="872290" y="984455"/>
            <a:ext cx="10551226" cy="1005071"/>
          </a:xfrm>
          <a:prstGeom prst="rect">
            <a:avLst/>
          </a:prstGeom>
        </p:spPr>
        <p:txBody>
          <a:bodyPr vert="horz" lIns="91440" tIns="45720" rIns="91440" bIns="45720" rtlCol="0" anchor="t">
            <a:noAutofit/>
          </a:bodyPr>
          <a:lstStyle>
            <a:lvl1pPr algn="l" defTabSz="914400" rtl="0" eaLnBrk="1" latinLnBrk="0" hangingPunct="1">
              <a:lnSpc>
                <a:spcPct val="95000"/>
              </a:lnSpc>
              <a:spcBef>
                <a:spcPct val="0"/>
              </a:spcBef>
              <a:buNone/>
              <a:defRPr sz="4200" kern="1200" spc="-50" baseline="0">
                <a:solidFill>
                  <a:schemeClr val="tx1"/>
                </a:solidFill>
                <a:latin typeface="+mj-lt"/>
                <a:ea typeface="+mj-ea"/>
                <a:cs typeface="+mj-cs"/>
              </a:defRPr>
            </a:lvl1pPr>
          </a:lstStyle>
          <a:p>
            <a:pPr algn="just"/>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III. </a:t>
            </a:r>
            <a:r>
              <a:rPr lang="en-US" sz="2800" b="1" dirty="0" err="1">
                <a:solidFill>
                  <a:srgbClr val="FF0000"/>
                </a:solidFill>
                <a:latin typeface="Tahoma" panose="020B0604030504040204" pitchFamily="34" charset="0"/>
                <a:ea typeface="Tahoma" panose="020B0604030504040204" pitchFamily="34" charset="0"/>
                <a:cs typeface="Tahoma" panose="020B0604030504040204" pitchFamily="34" charset="0"/>
              </a:rPr>
              <a:t>Biện</a:t>
            </a:r>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latin typeface="Tahoma" panose="020B0604030504040204" pitchFamily="34" charset="0"/>
                <a:ea typeface="Tahoma" panose="020B0604030504040204" pitchFamily="34" charset="0"/>
                <a:cs typeface="Tahoma" panose="020B0604030504040204" pitchFamily="34" charset="0"/>
              </a:rPr>
              <a:t>pháp</a:t>
            </a:r>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latin typeface="Tahoma" panose="020B0604030504040204" pitchFamily="34" charset="0"/>
                <a:ea typeface="Tahoma" panose="020B0604030504040204" pitchFamily="34" charset="0"/>
                <a:cs typeface="Tahoma" panose="020B0604030504040204" pitchFamily="34" charset="0"/>
              </a:rPr>
              <a:t>giáo</a:t>
            </a:r>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latin typeface="Tahoma" panose="020B0604030504040204" pitchFamily="34" charset="0"/>
                <a:ea typeface="Tahoma" panose="020B0604030504040204" pitchFamily="34" charset="0"/>
                <a:cs typeface="Tahoma" panose="020B0604030504040204" pitchFamily="34" charset="0"/>
              </a:rPr>
              <a:t>dục</a:t>
            </a:r>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latin typeface="Tahoma" panose="020B0604030504040204" pitchFamily="34" charset="0"/>
                <a:ea typeface="Tahoma" panose="020B0604030504040204" pitchFamily="34" charset="0"/>
                <a:cs typeface="Tahoma" panose="020B0604030504040204" pitchFamily="34" charset="0"/>
              </a:rPr>
              <a:t>kĩ</a:t>
            </a:r>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latin typeface="Tahoma" panose="020B0604030504040204" pitchFamily="34" charset="0"/>
                <a:ea typeface="Tahoma" panose="020B0604030504040204" pitchFamily="34" charset="0"/>
                <a:cs typeface="Tahoma" panose="020B0604030504040204" pitchFamily="34" charset="0"/>
              </a:rPr>
              <a:t>năng</a:t>
            </a:r>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latin typeface="Tahoma" panose="020B0604030504040204" pitchFamily="34" charset="0"/>
                <a:ea typeface="Tahoma" panose="020B0604030504040204" pitchFamily="34" charset="0"/>
                <a:cs typeface="Tahoma" panose="020B0604030504040204" pitchFamily="34" charset="0"/>
              </a:rPr>
              <a:t>tiền</a:t>
            </a:r>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latin typeface="Tahoma" panose="020B0604030504040204" pitchFamily="34" charset="0"/>
                <a:ea typeface="Tahoma" panose="020B0604030504040204" pitchFamily="34" charset="0"/>
                <a:cs typeface="Tahoma" panose="020B0604030504040204" pitchFamily="34" charset="0"/>
              </a:rPr>
              <a:t>học</a:t>
            </a:r>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latin typeface="Tahoma" panose="020B0604030504040204" pitchFamily="34" charset="0"/>
                <a:ea typeface="Tahoma" panose="020B0604030504040204" pitchFamily="34" charset="0"/>
                <a:cs typeface="Tahoma" panose="020B0604030504040204" pitchFamily="34" charset="0"/>
              </a:rPr>
              <a:t>đường</a:t>
            </a:r>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latin typeface="Tahoma" panose="020B0604030504040204" pitchFamily="34" charset="0"/>
                <a:ea typeface="Tahoma" panose="020B0604030504040204" pitchFamily="34" charset="0"/>
                <a:cs typeface="Tahoma" panose="020B0604030504040204" pitchFamily="34" charset="0"/>
              </a:rPr>
              <a:t>cho</a:t>
            </a:r>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latin typeface="Tahoma" panose="020B0604030504040204" pitchFamily="34" charset="0"/>
                <a:ea typeface="Tahoma" panose="020B0604030504040204" pitchFamily="34" charset="0"/>
                <a:cs typeface="Tahoma" panose="020B0604030504040204" pitchFamily="34" charset="0"/>
              </a:rPr>
              <a:t>trẻ</a:t>
            </a:r>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latin typeface="Tahoma" panose="020B0604030504040204" pitchFamily="34" charset="0"/>
                <a:ea typeface="Tahoma" panose="020B0604030504040204" pitchFamily="34" charset="0"/>
                <a:cs typeface="Tahoma" panose="020B0604030504040204" pitchFamily="34" charset="0"/>
              </a:rPr>
              <a:t>khuyết</a:t>
            </a:r>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latin typeface="Tahoma" panose="020B0604030504040204" pitchFamily="34" charset="0"/>
                <a:ea typeface="Tahoma" panose="020B0604030504040204" pitchFamily="34" charset="0"/>
                <a:cs typeface="Tahoma" panose="020B0604030504040204" pitchFamily="34" charset="0"/>
              </a:rPr>
              <a:t>tật</a:t>
            </a:r>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latin typeface="Tahoma" panose="020B0604030504040204" pitchFamily="34" charset="0"/>
                <a:ea typeface="Tahoma" panose="020B0604030504040204" pitchFamily="34" charset="0"/>
                <a:cs typeface="Tahoma" panose="020B0604030504040204" pitchFamily="34" charset="0"/>
              </a:rPr>
              <a:t>lứa</a:t>
            </a:r>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latin typeface="Tahoma" panose="020B0604030504040204" pitchFamily="34" charset="0"/>
                <a:ea typeface="Tahoma" panose="020B0604030504040204" pitchFamily="34" charset="0"/>
                <a:cs typeface="Tahoma" panose="020B0604030504040204" pitchFamily="34" charset="0"/>
              </a:rPr>
              <a:t>tuổi</a:t>
            </a:r>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latin typeface="Tahoma" panose="020B0604030504040204" pitchFamily="34" charset="0"/>
                <a:ea typeface="Tahoma" panose="020B0604030504040204" pitchFamily="34" charset="0"/>
                <a:cs typeface="Tahoma" panose="020B0604030504040204" pitchFamily="34" charset="0"/>
              </a:rPr>
              <a:t>mầm</a:t>
            </a:r>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 non</a:t>
            </a:r>
          </a:p>
          <a:p>
            <a:pPr algn="just"/>
            <a:r>
              <a:rPr lang="en-US" sz="2800" dirty="0">
                <a:solidFill>
                  <a:srgbClr val="FF0000"/>
                </a:solidFill>
                <a:latin typeface="Tahoma" panose="020B0604030504040204" pitchFamily="34" charset="0"/>
                <a:ea typeface="Tahoma" panose="020B0604030504040204" pitchFamily="34" charset="0"/>
                <a:cs typeface="Tahoma" panose="020B0604030504040204" pitchFamily="34" charset="0"/>
              </a:rPr>
              <a:t/>
            </a:r>
            <a:br>
              <a:rPr lang="en-US" sz="2800" dirty="0">
                <a:solidFill>
                  <a:srgbClr val="FF0000"/>
                </a:solidFill>
                <a:latin typeface="Tahoma" panose="020B0604030504040204" pitchFamily="34" charset="0"/>
                <a:ea typeface="Tahoma" panose="020B0604030504040204" pitchFamily="34" charset="0"/>
                <a:cs typeface="Tahoma" panose="020B0604030504040204" pitchFamily="34" charset="0"/>
              </a:rPr>
            </a:br>
            <a:r>
              <a:rPr lang="en-US" sz="3200" b="1" dirty="0">
                <a:solidFill>
                  <a:srgbClr val="FF0000"/>
                </a:solidFill>
                <a:latin typeface="Tahoma" panose="020B0604030504040204" pitchFamily="34" charset="0"/>
                <a:ea typeface="Tahoma" panose="020B0604030504040204" pitchFamily="34" charset="0"/>
                <a:cs typeface="Tahoma" panose="020B0604030504040204" pitchFamily="34" charset="0"/>
              </a:rPr>
              <a:t/>
            </a:r>
            <a:br>
              <a:rPr lang="en-US" sz="3200" b="1" dirty="0">
                <a:solidFill>
                  <a:srgbClr val="FF0000"/>
                </a:solidFill>
                <a:latin typeface="Tahoma" panose="020B0604030504040204" pitchFamily="34" charset="0"/>
                <a:ea typeface="Tahoma" panose="020B0604030504040204" pitchFamily="34" charset="0"/>
                <a:cs typeface="Tahoma" panose="020B0604030504040204" pitchFamily="34" charset="0"/>
              </a:rPr>
            </a:br>
            <a:endParaRPr lang="en-US" sz="3200" dirty="0">
              <a:solidFill>
                <a:srgbClr val="FF0000"/>
              </a:solidFill>
              <a:latin typeface="Tahoma" panose="020B0604030504040204" pitchFamily="34" charset="0"/>
              <a:ea typeface="Tahoma" panose="020B0604030504040204" pitchFamily="34" charset="0"/>
              <a:cs typeface="Tahoma" panose="020B0604030504040204" pitchFamily="34" charset="0"/>
            </a:endParaRPr>
          </a:p>
        </p:txBody>
      </p:sp>
      <p:sp>
        <p:nvSpPr>
          <p:cNvPr id="6" name="Title 1">
            <a:extLst>
              <a:ext uri="{FF2B5EF4-FFF2-40B4-BE49-F238E27FC236}">
                <a16:creationId xmlns:a16="http://schemas.microsoft.com/office/drawing/2014/main" xmlns="" id="{4FB78FB4-CBD8-C8DA-BA12-298272BF7642}"/>
              </a:ext>
            </a:extLst>
          </p:cNvPr>
          <p:cNvSpPr txBox="1">
            <a:spLocks/>
          </p:cNvSpPr>
          <p:nvPr/>
        </p:nvSpPr>
        <p:spPr>
          <a:xfrm>
            <a:off x="1032666" y="2033260"/>
            <a:ext cx="9899650" cy="740430"/>
          </a:xfrm>
          <a:prstGeom prst="rect">
            <a:avLst/>
          </a:prstGeom>
        </p:spPr>
        <p:txBody>
          <a:bodyPr vert="horz" lIns="91440" tIns="45720" rIns="91440" bIns="45720" rtlCol="0" anchor="t">
            <a:normAutofit/>
          </a:bodyPr>
          <a:lstStyle>
            <a:lvl1pPr algn="l" defTabSz="914400" rtl="0" eaLnBrk="1" latinLnBrk="0" hangingPunct="1">
              <a:lnSpc>
                <a:spcPct val="95000"/>
              </a:lnSpc>
              <a:spcBef>
                <a:spcPct val="0"/>
              </a:spcBef>
              <a:buNone/>
              <a:defRPr sz="4200" kern="1200" spc="-50" baseline="0">
                <a:solidFill>
                  <a:schemeClr val="tx1"/>
                </a:solidFill>
                <a:latin typeface="+mj-lt"/>
                <a:ea typeface="+mj-ea"/>
                <a:cs typeface="+mj-cs"/>
              </a:defRPr>
            </a:lvl1pPr>
          </a:lstStyle>
          <a:p>
            <a:pPr>
              <a:lnSpc>
                <a:spcPct val="150000"/>
              </a:lnSpc>
            </a:pPr>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1. </a:t>
            </a:r>
            <a:r>
              <a:rPr lang="en-US" sz="2800" b="1" dirty="0" err="1">
                <a:solidFill>
                  <a:srgbClr val="FF0000"/>
                </a:solidFill>
                <a:latin typeface="Tahoma" panose="020B0604030504040204" pitchFamily="34" charset="0"/>
                <a:ea typeface="Tahoma" panose="020B0604030504040204" pitchFamily="34" charset="0"/>
                <a:cs typeface="Tahoma" panose="020B0604030504040204" pitchFamily="34" charset="0"/>
              </a:rPr>
              <a:t>Kĩ</a:t>
            </a:r>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latin typeface="Tahoma" panose="020B0604030504040204" pitchFamily="34" charset="0"/>
                <a:ea typeface="Tahoma" panose="020B0604030504040204" pitchFamily="34" charset="0"/>
                <a:cs typeface="Tahoma" panose="020B0604030504040204" pitchFamily="34" charset="0"/>
              </a:rPr>
              <a:t>năng</a:t>
            </a:r>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latin typeface="Tahoma" panose="020B0604030504040204" pitchFamily="34" charset="0"/>
                <a:ea typeface="Tahoma" panose="020B0604030504040204" pitchFamily="34" charset="0"/>
                <a:cs typeface="Tahoma" panose="020B0604030504040204" pitchFamily="34" charset="0"/>
              </a:rPr>
              <a:t>chuẩn</a:t>
            </a:r>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latin typeface="Tahoma" panose="020B0604030504040204" pitchFamily="34" charset="0"/>
                <a:ea typeface="Tahoma" panose="020B0604030504040204" pitchFamily="34" charset="0"/>
                <a:cs typeface="Tahoma" panose="020B0604030504040204" pitchFamily="34" charset="0"/>
              </a:rPr>
              <a:t>bị</a:t>
            </a:r>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latin typeface="Tahoma" panose="020B0604030504040204" pitchFamily="34" charset="0"/>
                <a:ea typeface="Tahoma" panose="020B0604030504040204" pitchFamily="34" charset="0"/>
                <a:cs typeface="Tahoma" panose="020B0604030504040204" pitchFamily="34" charset="0"/>
              </a:rPr>
              <a:t>và</a:t>
            </a:r>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latin typeface="Tahoma" panose="020B0604030504040204" pitchFamily="34" charset="0"/>
                <a:ea typeface="Tahoma" panose="020B0604030504040204" pitchFamily="34" charset="0"/>
                <a:cs typeface="Tahoma" panose="020B0604030504040204" pitchFamily="34" charset="0"/>
              </a:rPr>
              <a:t>quản</a:t>
            </a:r>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latin typeface="Tahoma" panose="020B0604030504040204" pitchFamily="34" charset="0"/>
                <a:ea typeface="Tahoma" panose="020B0604030504040204" pitchFamily="34" charset="0"/>
                <a:cs typeface="Tahoma" panose="020B0604030504040204" pitchFamily="34" charset="0"/>
              </a:rPr>
              <a:t>lí</a:t>
            </a:r>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latin typeface="Tahoma" panose="020B0604030504040204" pitchFamily="34" charset="0"/>
                <a:ea typeface="Tahoma" panose="020B0604030504040204" pitchFamily="34" charset="0"/>
                <a:cs typeface="Tahoma" panose="020B0604030504040204" pitchFamily="34" charset="0"/>
              </a:rPr>
              <a:t>đồ</a:t>
            </a:r>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latin typeface="Tahoma" panose="020B0604030504040204" pitchFamily="34" charset="0"/>
                <a:ea typeface="Tahoma" panose="020B0604030504040204" pitchFamily="34" charset="0"/>
                <a:cs typeface="Tahoma" panose="020B0604030504040204" pitchFamily="34" charset="0"/>
              </a:rPr>
              <a:t>dùng</a:t>
            </a:r>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latin typeface="Tahoma" panose="020B0604030504040204" pitchFamily="34" charset="0"/>
                <a:ea typeface="Tahoma" panose="020B0604030504040204" pitchFamily="34" charset="0"/>
                <a:cs typeface="Tahoma" panose="020B0604030504040204" pitchFamily="34" charset="0"/>
              </a:rPr>
              <a:t>học</a:t>
            </a:r>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latin typeface="Tahoma" panose="020B0604030504040204" pitchFamily="34" charset="0"/>
                <a:ea typeface="Tahoma" panose="020B0604030504040204" pitchFamily="34" charset="0"/>
                <a:cs typeface="Tahoma" panose="020B0604030504040204" pitchFamily="34" charset="0"/>
              </a:rPr>
              <a:t>tập</a:t>
            </a:r>
            <a:r>
              <a:rPr lang="en-US" sz="2800" dirty="0">
                <a:solidFill>
                  <a:srgbClr val="FF0000"/>
                </a:solidFill>
                <a:latin typeface="Tahoma" panose="020B0604030504040204" pitchFamily="34" charset="0"/>
                <a:ea typeface="Tahoma" panose="020B0604030504040204" pitchFamily="34" charset="0"/>
                <a:cs typeface="Tahoma" panose="020B0604030504040204" pitchFamily="34" charset="0"/>
              </a:rPr>
              <a:t> </a:t>
            </a:r>
          </a:p>
        </p:txBody>
      </p:sp>
    </p:spTree>
    <p:extLst>
      <p:ext uri="{BB962C8B-B14F-4D97-AF65-F5344CB8AC3E}">
        <p14:creationId xmlns:p14="http://schemas.microsoft.com/office/powerpoint/2010/main" val="3366409255"/>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additive="base">
                                        <p:cTn id="17" dur="500" fill="hold"/>
                                        <p:tgtEl>
                                          <p:spTgt spid="20"/>
                                        </p:tgtEl>
                                        <p:attrNameLst>
                                          <p:attrName>ppt_x</p:attrName>
                                        </p:attrNameLst>
                                      </p:cBhvr>
                                      <p:tavLst>
                                        <p:tav tm="0">
                                          <p:val>
                                            <p:strVal val="#ppt_x"/>
                                          </p:val>
                                        </p:tav>
                                        <p:tav tm="100000">
                                          <p:val>
                                            <p:strVal val="#ppt_x"/>
                                          </p:val>
                                        </p:tav>
                                      </p:tavLst>
                                    </p:anim>
                                    <p:anim calcmode="lin" valueType="num">
                                      <p:cBhvr additive="base">
                                        <p:cTn id="18"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additive="base">
                                        <p:cTn id="23" dur="500" fill="hold"/>
                                        <p:tgtEl>
                                          <p:spTgt spid="7"/>
                                        </p:tgtEl>
                                        <p:attrNameLst>
                                          <p:attrName>ppt_x</p:attrName>
                                        </p:attrNameLst>
                                      </p:cBhvr>
                                      <p:tavLst>
                                        <p:tav tm="0">
                                          <p:val>
                                            <p:strVal val="#ppt_x"/>
                                          </p:val>
                                        </p:tav>
                                        <p:tav tm="100000">
                                          <p:val>
                                            <p:strVal val="#ppt_x"/>
                                          </p:val>
                                        </p:tav>
                                      </p:tavLst>
                                    </p:anim>
                                    <p:anim calcmode="lin" valueType="num">
                                      <p:cBhvr additive="base">
                                        <p:cTn id="2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10"/>
                                        </p:tgtEl>
                                        <p:attrNameLst>
                                          <p:attrName>style.visibility</p:attrName>
                                        </p:attrNameLst>
                                      </p:cBhvr>
                                      <p:to>
                                        <p:strVal val="visible"/>
                                      </p:to>
                                    </p:set>
                                    <p:anim calcmode="lin" valueType="num">
                                      <p:cBhvr additive="base">
                                        <p:cTn id="29" dur="500" fill="hold"/>
                                        <p:tgtEl>
                                          <p:spTgt spid="10"/>
                                        </p:tgtEl>
                                        <p:attrNameLst>
                                          <p:attrName>ppt_x</p:attrName>
                                        </p:attrNameLst>
                                      </p:cBhvr>
                                      <p:tavLst>
                                        <p:tav tm="0">
                                          <p:val>
                                            <p:strVal val="#ppt_x"/>
                                          </p:val>
                                        </p:tav>
                                        <p:tav tm="100000">
                                          <p:val>
                                            <p:strVal val="#ppt_x"/>
                                          </p:val>
                                        </p:tav>
                                      </p:tavLst>
                                    </p:anim>
                                    <p:anim calcmode="lin" valueType="num">
                                      <p:cBhvr additive="base">
                                        <p:cTn id="3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13"/>
                                        </p:tgtEl>
                                        <p:attrNameLst>
                                          <p:attrName>style.visibility</p:attrName>
                                        </p:attrNameLst>
                                      </p:cBhvr>
                                      <p:to>
                                        <p:strVal val="visible"/>
                                      </p:to>
                                    </p:set>
                                    <p:anim calcmode="lin" valueType="num">
                                      <p:cBhvr additive="base">
                                        <p:cTn id="35" dur="500" fill="hold"/>
                                        <p:tgtEl>
                                          <p:spTgt spid="13"/>
                                        </p:tgtEl>
                                        <p:attrNameLst>
                                          <p:attrName>ppt_x</p:attrName>
                                        </p:attrNameLst>
                                      </p:cBhvr>
                                      <p:tavLst>
                                        <p:tav tm="0">
                                          <p:val>
                                            <p:strVal val="#ppt_x"/>
                                          </p:val>
                                        </p:tav>
                                        <p:tav tm="100000">
                                          <p:val>
                                            <p:strVal val="#ppt_x"/>
                                          </p:val>
                                        </p:tav>
                                      </p:tavLst>
                                    </p:anim>
                                    <p:anim calcmode="lin" valueType="num">
                                      <p:cBhvr additive="base">
                                        <p:cTn id="3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xmlns="" id="{EAC6C52C-4CF9-96D1-613C-BD26F83D8B0B}"/>
              </a:ext>
            </a:extLst>
          </p:cNvPr>
          <p:cNvSpPr>
            <a:spLocks noGrp="1"/>
          </p:cNvSpPr>
          <p:nvPr>
            <p:ph idx="1"/>
          </p:nvPr>
        </p:nvSpPr>
        <p:spPr>
          <a:xfrm>
            <a:off x="930233" y="1045029"/>
            <a:ext cx="10331533" cy="4940135"/>
          </a:xfrm>
        </p:spPr>
        <p:txBody>
          <a:bodyPr>
            <a:normAutofit lnSpcReduction="10000"/>
          </a:bodyPr>
          <a:lstStyle/>
          <a:p>
            <a:pPr marL="0" lvl="0" indent="0" algn="just">
              <a:lnSpc>
                <a:spcPct val="100000"/>
              </a:lnSpc>
              <a:spcBef>
                <a:spcPts val="600"/>
              </a:spcBef>
              <a:spcAft>
                <a:spcPts val="600"/>
              </a:spcAft>
              <a:buNone/>
            </a:pPr>
            <a:r>
              <a:rPr lang="nb-NO" sz="2800" b="1" i="0" dirty="0">
                <a:latin typeface="Tahoma" panose="020B0604030504040204" pitchFamily="34" charset="0"/>
                <a:ea typeface="Tahoma" panose="020B0604030504040204" pitchFamily="34" charset="0"/>
                <a:cs typeface="Tahoma" panose="020B0604030504040204" pitchFamily="34" charset="0"/>
              </a:rPr>
              <a:t>* Nhận biết và chuẩn bị đồ dùng học tập:</a:t>
            </a:r>
            <a:endParaRPr lang="en-US" sz="2800" b="1" i="0" dirty="0">
              <a:latin typeface="Tahoma" panose="020B0604030504040204" pitchFamily="34" charset="0"/>
              <a:ea typeface="Tahoma" panose="020B0604030504040204" pitchFamily="34" charset="0"/>
              <a:cs typeface="Tahoma" panose="020B0604030504040204" pitchFamily="34" charset="0"/>
            </a:endParaRPr>
          </a:p>
          <a:p>
            <a:pPr marL="0" indent="0" algn="just">
              <a:lnSpc>
                <a:spcPct val="100000"/>
              </a:lnSpc>
              <a:spcBef>
                <a:spcPts val="600"/>
              </a:spcBef>
              <a:spcAft>
                <a:spcPts val="600"/>
              </a:spcAft>
              <a:buNone/>
            </a:pPr>
            <a:r>
              <a:rPr lang="nb-NO" sz="2800" dirty="0">
                <a:latin typeface="Tahoma" panose="020B0604030504040204" pitchFamily="34" charset="0"/>
                <a:ea typeface="Tahoma" panose="020B0604030504040204" pitchFamily="34" charset="0"/>
                <a:cs typeface="Tahoma" panose="020B0604030504040204" pitchFamily="34" charset="0"/>
              </a:rPr>
              <a:t>- </a:t>
            </a:r>
            <a:r>
              <a:rPr lang="nb-NO" sz="2800" dirty="0">
                <a:effectLst/>
                <a:latin typeface="Tahoma" panose="020B0604030504040204" pitchFamily="34" charset="0"/>
                <a:ea typeface="Tahoma" panose="020B0604030504040204" pitchFamily="34" charset="0"/>
                <a:cs typeface="Tahoma" panose="020B0604030504040204" pitchFamily="34" charset="0"/>
              </a:rPr>
              <a:t>Đây là cách giúp trẻ khuyết tật nhận biết đồ dùng học tập và chức năng của các đồ dùng học tập.</a:t>
            </a:r>
          </a:p>
          <a:p>
            <a:pPr marL="0" indent="0" algn="just">
              <a:lnSpc>
                <a:spcPct val="100000"/>
              </a:lnSpc>
              <a:spcBef>
                <a:spcPts val="600"/>
              </a:spcBef>
              <a:spcAft>
                <a:spcPts val="600"/>
              </a:spcAft>
              <a:buNone/>
            </a:pPr>
            <a:r>
              <a:rPr lang="nb-NO" sz="2800" dirty="0">
                <a:latin typeface="Tahoma" panose="020B0604030504040204" pitchFamily="34" charset="0"/>
                <a:ea typeface="Tahoma" panose="020B0604030504040204" pitchFamily="34" charset="0"/>
                <a:cs typeface="Tahoma" panose="020B0604030504040204" pitchFamily="34" charset="0"/>
              </a:rPr>
              <a:t>- </a:t>
            </a:r>
            <a:r>
              <a:rPr lang="nb-NO" sz="2800" dirty="0">
                <a:effectLst/>
                <a:latin typeface="Tahoma" panose="020B0604030504040204" pitchFamily="34" charset="0"/>
                <a:ea typeface="Tahoma" panose="020B0604030504040204" pitchFamily="34" charset="0"/>
                <a:cs typeface="Tahoma" panose="020B0604030504040204" pitchFamily="34" charset="0"/>
              </a:rPr>
              <a:t>C</a:t>
            </a:r>
            <a:r>
              <a:rPr lang="nb-NO" sz="2800" dirty="0">
                <a:latin typeface="Tahoma" panose="020B0604030504040204" pitchFamily="34" charset="0"/>
                <a:ea typeface="Tahoma" panose="020B0604030504040204" pitchFamily="34" charset="0"/>
                <a:cs typeface="Tahoma" panose="020B0604030504040204" pitchFamily="34" charset="0"/>
              </a:rPr>
              <a:t>ách thực hiện: </a:t>
            </a:r>
          </a:p>
          <a:p>
            <a:pPr marL="0" indent="0" algn="just">
              <a:lnSpc>
                <a:spcPct val="100000"/>
              </a:lnSpc>
              <a:spcBef>
                <a:spcPts val="600"/>
              </a:spcBef>
              <a:spcAft>
                <a:spcPts val="600"/>
              </a:spcAft>
              <a:buNone/>
            </a:pPr>
            <a:r>
              <a:rPr lang="nb-NO" sz="2800" dirty="0">
                <a:latin typeface="Tahoma" panose="020B0604030504040204" pitchFamily="34" charset="0"/>
                <a:ea typeface="Tahoma" panose="020B0604030504040204" pitchFamily="34" charset="0"/>
                <a:cs typeface="Tahoma" panose="020B0604030504040204" pitchFamily="34" charset="0"/>
              </a:rPr>
              <a:t>+ Cho trẻ xem tranh ảnh hoặc tiếp xúc với vật thật để trẻ hiểu được chức năng của các đồ dùng đó.</a:t>
            </a:r>
          </a:p>
          <a:p>
            <a:pPr marL="0" indent="0" algn="just">
              <a:lnSpc>
                <a:spcPct val="100000"/>
              </a:lnSpc>
              <a:spcBef>
                <a:spcPts val="600"/>
              </a:spcBef>
              <a:spcAft>
                <a:spcPts val="600"/>
              </a:spcAft>
              <a:buNone/>
            </a:pPr>
            <a:r>
              <a:rPr lang="nb-NO" sz="2800" dirty="0">
                <a:latin typeface="Tahoma" panose="020B0604030504040204" pitchFamily="34" charset="0"/>
                <a:ea typeface="Tahoma" panose="020B0604030504040204" pitchFamily="34" charset="0"/>
                <a:cs typeface="Tahoma" panose="020B0604030504040204" pitchFamily="34" charset="0"/>
              </a:rPr>
              <a:t>+ Tập cho trẻ lựa chọn đồ dùng học tập khi tham gia vào các hoạt động (bút chì, bút màu, bảng, sách...)</a:t>
            </a:r>
          </a:p>
          <a:p>
            <a:pPr marL="0" indent="0" algn="just">
              <a:lnSpc>
                <a:spcPct val="100000"/>
              </a:lnSpc>
              <a:spcBef>
                <a:spcPts val="600"/>
              </a:spcBef>
              <a:spcAft>
                <a:spcPts val="600"/>
              </a:spcAft>
              <a:buNone/>
            </a:pPr>
            <a:r>
              <a:rPr lang="nb-NO" sz="2800" dirty="0">
                <a:solidFill>
                  <a:schemeClr val="tx1"/>
                </a:solidFill>
                <a:effectLst/>
                <a:latin typeface="Tahoma" panose="020B0604030504040204" pitchFamily="34" charset="0"/>
                <a:ea typeface="Tahoma" panose="020B0604030504040204" pitchFamily="34" charset="0"/>
                <a:cs typeface="Tahoma" panose="020B0604030504040204" pitchFamily="34" charset="0"/>
              </a:rPr>
              <a:t>=&gt; Điều này giúp trẻ phấn khởi vì được tự lựa chọn đồ dùng cho mình và có ý thức bảo quản đồ dùng.</a:t>
            </a:r>
          </a:p>
        </p:txBody>
      </p:sp>
    </p:spTree>
    <p:extLst>
      <p:ext uri="{BB962C8B-B14F-4D97-AF65-F5344CB8AC3E}">
        <p14:creationId xmlns:p14="http://schemas.microsoft.com/office/powerpoint/2010/main" val="2433291373"/>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arn(inVertic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arn(inVertic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arn(inVertical)">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arn(inVertical)">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arn(inVertical)">
                                      <p:cBhvr>
                                        <p:cTn id="32"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84136905-015B-4510-B514-027CBA846B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xmlns="" id="{36CD0F97-2E5B-4E84-8544-EB24DED1044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
            <a:ext cx="12192000" cy="6099048"/>
          </a:xfrm>
          <a:prstGeom prst="rect">
            <a:avLst/>
          </a:pr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xmlns="" id="{3B272257-593A-402F-88FA-F1DECD9E3FC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762000" y="762000"/>
            <a:ext cx="10668000" cy="5455920"/>
          </a:xfrm>
          <a:prstGeom prst="rect">
            <a:avLst/>
          </a:prstGeom>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xmlns="" id="{C734471A-C8C8-F3F7-1645-C63A37FC567F}"/>
              </a:ext>
            </a:extLst>
          </p:cNvPr>
          <p:cNvSpPr>
            <a:spLocks noGrp="1"/>
          </p:cNvSpPr>
          <p:nvPr>
            <p:ph idx="1"/>
          </p:nvPr>
        </p:nvSpPr>
        <p:spPr>
          <a:xfrm>
            <a:off x="930233" y="950026"/>
            <a:ext cx="10331533" cy="4940135"/>
          </a:xfrm>
        </p:spPr>
        <p:txBody>
          <a:bodyPr>
            <a:normAutofit lnSpcReduction="10000"/>
          </a:bodyPr>
          <a:lstStyle/>
          <a:p>
            <a:pPr marL="0" lvl="0" indent="0" algn="just">
              <a:lnSpc>
                <a:spcPct val="100000"/>
              </a:lnSpc>
              <a:spcBef>
                <a:spcPts val="600"/>
              </a:spcBef>
              <a:spcAft>
                <a:spcPts val="600"/>
              </a:spcAft>
              <a:buNone/>
            </a:pPr>
            <a:r>
              <a:rPr lang="nb-NO" sz="2800" b="1" i="0" dirty="0">
                <a:latin typeface="Tahoma" panose="020B0604030504040204" pitchFamily="34" charset="0"/>
                <a:ea typeface="Tahoma" panose="020B0604030504040204" pitchFamily="34" charset="0"/>
                <a:cs typeface="Tahoma" panose="020B0604030504040204" pitchFamily="34" charset="0"/>
              </a:rPr>
              <a:t>* </a:t>
            </a:r>
            <a:r>
              <a:rPr lang="nb-NO" sz="3000" b="1" i="0" dirty="0">
                <a:latin typeface="Tahoma" panose="020B0604030504040204" pitchFamily="34" charset="0"/>
                <a:ea typeface="Tahoma" panose="020B0604030504040204" pitchFamily="34" charset="0"/>
                <a:cs typeface="Tahoma" panose="020B0604030504040204" pitchFamily="34" charset="0"/>
              </a:rPr>
              <a:t>Học cách nhận biết đồ dùng học tập của cá nhân:</a:t>
            </a:r>
            <a:endParaRPr lang="en-US" sz="3000" b="1" i="0" dirty="0">
              <a:latin typeface="Tahoma" panose="020B0604030504040204" pitchFamily="34" charset="0"/>
              <a:ea typeface="Tahoma" panose="020B0604030504040204" pitchFamily="34" charset="0"/>
              <a:cs typeface="Tahoma" panose="020B0604030504040204" pitchFamily="34" charset="0"/>
            </a:endParaRPr>
          </a:p>
          <a:p>
            <a:pPr marL="0" indent="0" algn="just">
              <a:lnSpc>
                <a:spcPct val="100000"/>
              </a:lnSpc>
              <a:spcBef>
                <a:spcPts val="600"/>
              </a:spcBef>
              <a:spcAft>
                <a:spcPts val="600"/>
              </a:spcAft>
              <a:buNone/>
            </a:pPr>
            <a:r>
              <a:rPr lang="nb-NO" sz="3000" dirty="0">
                <a:effectLst/>
                <a:latin typeface="Tahoma" panose="020B0604030504040204" pitchFamily="34" charset="0"/>
                <a:ea typeface="Tahoma" panose="020B0604030504040204" pitchFamily="34" charset="0"/>
                <a:cs typeface="Tahoma" panose="020B0604030504040204" pitchFamily="34" charset="0"/>
              </a:rPr>
              <a:t>- Đây là cách giúp trẻ mầm non nhận ra đồ dùng của bản thân. </a:t>
            </a:r>
          </a:p>
          <a:p>
            <a:pPr marL="0" indent="0" algn="just">
              <a:lnSpc>
                <a:spcPct val="100000"/>
              </a:lnSpc>
              <a:spcBef>
                <a:spcPts val="600"/>
              </a:spcBef>
              <a:spcAft>
                <a:spcPts val="600"/>
              </a:spcAft>
              <a:buNone/>
            </a:pPr>
            <a:r>
              <a:rPr lang="nb-NO" sz="3000" dirty="0">
                <a:latin typeface="Tahoma" panose="020B0604030504040204" pitchFamily="34" charset="0"/>
                <a:ea typeface="Tahoma" panose="020B0604030504040204" pitchFamily="34" charset="0"/>
                <a:cs typeface="Tahoma" panose="020B0604030504040204" pitchFamily="34" charset="0"/>
              </a:rPr>
              <a:t>- </a:t>
            </a:r>
            <a:r>
              <a:rPr lang="nb-NO" sz="3000" dirty="0">
                <a:effectLst/>
                <a:latin typeface="Tahoma" panose="020B0604030504040204" pitchFamily="34" charset="0"/>
                <a:ea typeface="Tahoma" panose="020B0604030504040204" pitchFamily="34" charset="0"/>
                <a:cs typeface="Tahoma" panose="020B0604030504040204" pitchFamily="34" charset="0"/>
              </a:rPr>
              <a:t>C</a:t>
            </a:r>
            <a:r>
              <a:rPr lang="nb-NO" sz="3000" dirty="0">
                <a:latin typeface="Tahoma" panose="020B0604030504040204" pitchFamily="34" charset="0"/>
                <a:ea typeface="Tahoma" panose="020B0604030504040204" pitchFamily="34" charset="0"/>
                <a:cs typeface="Tahoma" panose="020B0604030504040204" pitchFamily="34" charset="0"/>
              </a:rPr>
              <a:t>ách thực hiện: </a:t>
            </a:r>
          </a:p>
          <a:p>
            <a:pPr marL="0" indent="0" algn="just">
              <a:lnSpc>
                <a:spcPct val="100000"/>
              </a:lnSpc>
              <a:spcBef>
                <a:spcPts val="600"/>
              </a:spcBef>
              <a:spcAft>
                <a:spcPts val="600"/>
              </a:spcAft>
              <a:buNone/>
            </a:pPr>
            <a:r>
              <a:rPr lang="nb-NO" sz="3000" dirty="0">
                <a:latin typeface="Tahoma" panose="020B0604030504040204" pitchFamily="34" charset="0"/>
                <a:ea typeface="Tahoma" panose="020B0604030504040204" pitchFamily="34" charset="0"/>
                <a:cs typeface="Tahoma" panose="020B0604030504040204" pitchFamily="34" charset="0"/>
              </a:rPr>
              <a:t>+ Dùng băng giấy ghi tên trẻ.</a:t>
            </a:r>
          </a:p>
          <a:p>
            <a:pPr marL="0" indent="0" algn="just">
              <a:lnSpc>
                <a:spcPct val="100000"/>
              </a:lnSpc>
              <a:spcBef>
                <a:spcPts val="600"/>
              </a:spcBef>
              <a:spcAft>
                <a:spcPts val="600"/>
              </a:spcAft>
              <a:buNone/>
            </a:pPr>
            <a:r>
              <a:rPr lang="nb-NO" sz="3000" dirty="0">
                <a:latin typeface="Tahoma" panose="020B0604030504040204" pitchFamily="34" charset="0"/>
                <a:ea typeface="Tahoma" panose="020B0604030504040204" pitchFamily="34" charset="0"/>
                <a:cs typeface="Tahoma" panose="020B0604030504040204" pitchFamily="34" charset="0"/>
              </a:rPr>
              <a:t>+ Dùng ký hiệu, hình vẽ, b</a:t>
            </a:r>
            <a:r>
              <a:rPr lang="nb-NO" sz="3000" dirty="0">
                <a:solidFill>
                  <a:schemeClr val="tx1"/>
                </a:solidFill>
                <a:effectLst/>
                <a:latin typeface="Tahoma" panose="020B0604030504040204" pitchFamily="34" charset="0"/>
                <a:ea typeface="Tahoma" panose="020B0604030504040204" pitchFamily="34" charset="0"/>
                <a:cs typeface="Tahoma" panose="020B0604030504040204" pitchFamily="34" charset="0"/>
              </a:rPr>
              <a:t>iểu tượng hoặc sticker. </a:t>
            </a:r>
          </a:p>
          <a:p>
            <a:pPr marL="0" indent="0" algn="just">
              <a:lnSpc>
                <a:spcPct val="100000"/>
              </a:lnSpc>
              <a:spcBef>
                <a:spcPts val="600"/>
              </a:spcBef>
              <a:spcAft>
                <a:spcPts val="600"/>
              </a:spcAft>
              <a:buNone/>
            </a:pPr>
            <a:r>
              <a:rPr lang="nb-NO" sz="3000" dirty="0">
                <a:solidFill>
                  <a:schemeClr val="tx1"/>
                </a:solidFill>
                <a:effectLst/>
                <a:latin typeface="Tahoma" panose="020B0604030504040204" pitchFamily="34" charset="0"/>
                <a:ea typeface="Tahoma" panose="020B0604030504040204" pitchFamily="34" charset="0"/>
                <a:cs typeface="Tahoma" panose="020B0604030504040204" pitchFamily="34" charset="0"/>
              </a:rPr>
              <a:t>=&gt; Giúp trẻ nhận ra đồ dùng sở hữu riêng của trẻ và dễ dàng nhận ra đâu là đồ dùng học tập của mình thông qua ký hiệu</a:t>
            </a:r>
            <a:r>
              <a:rPr lang="nb-NO" sz="3000" dirty="0">
                <a:latin typeface="Tahoma" panose="020B0604030504040204" pitchFamily="34" charset="0"/>
                <a:ea typeface="Tahoma" panose="020B0604030504040204" pitchFamily="34" charset="0"/>
                <a:cs typeface="Tahoma" panose="020B0604030504040204" pitchFamily="34" charset="0"/>
              </a:rPr>
              <a:t>, </a:t>
            </a:r>
            <a:r>
              <a:rPr lang="nb-NO" sz="3000" dirty="0">
                <a:solidFill>
                  <a:schemeClr val="tx1"/>
                </a:solidFill>
                <a:effectLst/>
                <a:latin typeface="Tahoma" panose="020B0604030504040204" pitchFamily="34" charset="0"/>
                <a:ea typeface="Tahoma" panose="020B0604030504040204" pitchFamily="34" charset="0"/>
                <a:cs typeface="Tahoma" panose="020B0604030504040204" pitchFamily="34" charset="0"/>
              </a:rPr>
              <a:t>có thể tạo thêm một dấu hiệu riêng.</a:t>
            </a:r>
          </a:p>
        </p:txBody>
      </p:sp>
    </p:spTree>
    <p:extLst>
      <p:ext uri="{BB962C8B-B14F-4D97-AF65-F5344CB8AC3E}">
        <p14:creationId xmlns:p14="http://schemas.microsoft.com/office/powerpoint/2010/main" val="1014753380"/>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arn(inVertic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84136905-015B-4510-B514-027CBA846B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xmlns="" id="{36CD0F97-2E5B-4E84-8544-EB24DED1044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
            <a:ext cx="12192000" cy="6099048"/>
          </a:xfrm>
          <a:prstGeom prst="rect">
            <a:avLst/>
          </a:pr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xmlns="" id="{3B272257-593A-402F-88FA-F1DECD9E3FC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762000" y="762000"/>
            <a:ext cx="10668000" cy="5455920"/>
          </a:xfrm>
          <a:prstGeom prst="rect">
            <a:avLst/>
          </a:prstGeom>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xmlns="" id="{C734471A-C8C8-F3F7-1645-C63A37FC567F}"/>
              </a:ext>
            </a:extLst>
          </p:cNvPr>
          <p:cNvSpPr>
            <a:spLocks noGrp="1"/>
          </p:cNvSpPr>
          <p:nvPr>
            <p:ph idx="1"/>
          </p:nvPr>
        </p:nvSpPr>
        <p:spPr>
          <a:xfrm>
            <a:off x="900545" y="873311"/>
            <a:ext cx="10390909" cy="5574990"/>
          </a:xfrm>
        </p:spPr>
        <p:txBody>
          <a:bodyPr>
            <a:noAutofit/>
          </a:bodyPr>
          <a:lstStyle/>
          <a:p>
            <a:pPr marL="0" indent="0">
              <a:lnSpc>
                <a:spcPct val="100000"/>
              </a:lnSpc>
              <a:spcBef>
                <a:spcPts val="600"/>
              </a:spcBef>
              <a:spcAft>
                <a:spcPts val="600"/>
              </a:spcAft>
              <a:buNone/>
            </a:pPr>
            <a:r>
              <a:rPr lang="nb-NO" sz="2800" b="1" dirty="0">
                <a:effectLst/>
                <a:latin typeface="Tahoma" panose="020B0604030504040204" pitchFamily="34" charset="0"/>
                <a:ea typeface="Tahoma" panose="020B0604030504040204" pitchFamily="34" charset="0"/>
                <a:cs typeface="Tahoma" panose="020B0604030504040204" pitchFamily="34" charset="0"/>
              </a:rPr>
              <a:t>* Giữ gìn đồ dùng học tập như một người bạn </a:t>
            </a:r>
          </a:p>
          <a:p>
            <a:pPr marL="0" indent="0" algn="just">
              <a:lnSpc>
                <a:spcPct val="100000"/>
              </a:lnSpc>
              <a:spcBef>
                <a:spcPts val="600"/>
              </a:spcBef>
              <a:spcAft>
                <a:spcPts val="600"/>
              </a:spcAft>
              <a:buNone/>
            </a:pPr>
            <a:r>
              <a:rPr lang="nb-NO" sz="2800" dirty="0">
                <a:latin typeface="Tahoma" panose="020B0604030504040204" pitchFamily="34" charset="0"/>
                <a:ea typeface="Tahoma" panose="020B0604030504040204" pitchFamily="34" charset="0"/>
                <a:cs typeface="Tahoma" panose="020B0604030504040204" pitchFamily="34" charset="0"/>
              </a:rPr>
              <a:t>- </a:t>
            </a:r>
            <a:r>
              <a:rPr lang="nb-NO" sz="2800" dirty="0">
                <a:effectLst/>
                <a:latin typeface="Tahoma" panose="020B0604030504040204" pitchFamily="34" charset="0"/>
                <a:ea typeface="Tahoma" panose="020B0604030504040204" pitchFamily="34" charset="0"/>
                <a:cs typeface="Tahoma" panose="020B0604030504040204" pitchFamily="34" charset="0"/>
              </a:rPr>
              <a:t>Giúp trẻ tránh hành vi bỏ quên, vứt đồ dùng và không quan tâm bảo quản đồ dùng. </a:t>
            </a:r>
          </a:p>
          <a:p>
            <a:pPr algn="just">
              <a:lnSpc>
                <a:spcPct val="100000"/>
              </a:lnSpc>
              <a:spcBef>
                <a:spcPts val="600"/>
              </a:spcBef>
              <a:spcAft>
                <a:spcPts val="600"/>
              </a:spcAft>
              <a:buFontTx/>
              <a:buChar char="-"/>
            </a:pPr>
            <a:r>
              <a:rPr lang="nb-NO" sz="2800" dirty="0">
                <a:latin typeface="Tahoma" panose="020B0604030504040204" pitchFamily="34" charset="0"/>
                <a:ea typeface="Tahoma" panose="020B0604030504040204" pitchFamily="34" charset="0"/>
                <a:cs typeface="Tahoma" panose="020B0604030504040204" pitchFamily="34" charset="0"/>
              </a:rPr>
              <a:t>Cách thực hiện:</a:t>
            </a:r>
          </a:p>
          <a:p>
            <a:pPr marL="0" indent="0" algn="just">
              <a:lnSpc>
                <a:spcPct val="100000"/>
              </a:lnSpc>
              <a:spcBef>
                <a:spcPts val="600"/>
              </a:spcBef>
              <a:spcAft>
                <a:spcPts val="600"/>
              </a:spcAft>
              <a:buNone/>
            </a:pPr>
            <a:r>
              <a:rPr lang="nb-NO" sz="2800" dirty="0">
                <a:solidFill>
                  <a:schemeClr val="tx1"/>
                </a:solidFill>
                <a:effectLst/>
                <a:latin typeface="Tahoma" panose="020B0604030504040204" pitchFamily="34" charset="0"/>
                <a:ea typeface="Tahoma" panose="020B0604030504040204" pitchFamily="34" charset="0"/>
                <a:cs typeface="Tahoma" panose="020B0604030504040204" pitchFamily="34" charset="0"/>
              </a:rPr>
              <a:t>+ </a:t>
            </a:r>
            <a:r>
              <a:rPr lang="nb-NO" sz="2800" dirty="0">
                <a:solidFill>
                  <a:schemeClr val="tx1"/>
                </a:solidFill>
                <a:latin typeface="Tahoma" panose="020B0604030504040204" pitchFamily="34" charset="0"/>
                <a:ea typeface="Tahoma" panose="020B0604030504040204" pitchFamily="34" charset="0"/>
                <a:cs typeface="Tahoma" panose="020B0604030504040204" pitchFamily="34" charset="0"/>
              </a:rPr>
              <a:t>Xây dựng c</a:t>
            </a:r>
            <a:r>
              <a:rPr lang="nb-NO" sz="2800" dirty="0">
                <a:solidFill>
                  <a:schemeClr val="tx1"/>
                </a:solidFill>
                <a:effectLst/>
                <a:latin typeface="Tahoma" panose="020B0604030504040204" pitchFamily="34" charset="0"/>
                <a:ea typeface="Tahoma" panose="020B0604030504040204" pitchFamily="34" charset="0"/>
                <a:cs typeface="Tahoma" panose="020B0604030504040204" pitchFamily="34" charset="0"/>
              </a:rPr>
              <a:t>âu chuyện gắn với đồ dùng để kể cho trẻ nghe.</a:t>
            </a:r>
          </a:p>
          <a:p>
            <a:pPr marL="0" indent="0" algn="just">
              <a:lnSpc>
                <a:spcPct val="100000"/>
              </a:lnSpc>
              <a:spcBef>
                <a:spcPts val="600"/>
              </a:spcBef>
              <a:spcAft>
                <a:spcPts val="600"/>
              </a:spcAft>
              <a:buNone/>
            </a:pPr>
            <a:r>
              <a:rPr lang="nb-NO" sz="2800" dirty="0">
                <a:solidFill>
                  <a:schemeClr val="tx1"/>
                </a:solidFill>
                <a:latin typeface="Tahoma" panose="020B0604030504040204" pitchFamily="34" charset="0"/>
                <a:ea typeface="Tahoma" panose="020B0604030504040204" pitchFamily="34" charset="0"/>
                <a:cs typeface="Tahoma" panose="020B0604030504040204" pitchFamily="34" charset="0"/>
              </a:rPr>
              <a:t>+ Tổ chức các hoạt động cho trẻ c</a:t>
            </a:r>
            <a:r>
              <a:rPr lang="nb-NO" sz="2800" dirty="0">
                <a:solidFill>
                  <a:schemeClr val="tx1"/>
                </a:solidFill>
                <a:effectLst/>
                <a:latin typeface="Tahoma" panose="020B0604030504040204" pitchFamily="34" charset="0"/>
                <a:ea typeface="Tahoma" panose="020B0604030504040204" pitchFamily="34" charset="0"/>
                <a:cs typeface="Tahoma" panose="020B0604030504040204" pitchFamily="34" charset="0"/>
              </a:rPr>
              <a:t>hơi với các «người bạn» đồ dùng học tập. </a:t>
            </a:r>
            <a:endParaRPr lang="nb-NO" sz="2800" dirty="0">
              <a:latin typeface="Tahoma" panose="020B0604030504040204" pitchFamily="34" charset="0"/>
              <a:ea typeface="Tahoma" panose="020B0604030504040204" pitchFamily="34" charset="0"/>
              <a:cs typeface="Tahoma" panose="020B0604030504040204" pitchFamily="34" charset="0"/>
            </a:endParaRPr>
          </a:p>
          <a:p>
            <a:pPr marL="0" indent="0" algn="just">
              <a:lnSpc>
                <a:spcPct val="100000"/>
              </a:lnSpc>
              <a:spcBef>
                <a:spcPts val="600"/>
              </a:spcBef>
              <a:spcAft>
                <a:spcPts val="600"/>
              </a:spcAft>
              <a:buNone/>
            </a:pPr>
            <a:r>
              <a:rPr lang="nb-NO" sz="2800" dirty="0">
                <a:solidFill>
                  <a:schemeClr val="tx1"/>
                </a:solidFill>
                <a:latin typeface="Tahoma" panose="020B0604030504040204" pitchFamily="34" charset="0"/>
                <a:ea typeface="Tahoma" panose="020B0604030504040204" pitchFamily="34" charset="0"/>
                <a:cs typeface="Tahoma" panose="020B0604030504040204" pitchFamily="34" charset="0"/>
              </a:rPr>
              <a:t>+ X</a:t>
            </a:r>
            <a:r>
              <a:rPr lang="nb-NO" sz="2800" dirty="0">
                <a:solidFill>
                  <a:schemeClr val="tx1"/>
                </a:solidFill>
                <a:effectLst/>
                <a:latin typeface="Tahoma" panose="020B0604030504040204" pitchFamily="34" charset="0"/>
                <a:ea typeface="Tahoma" panose="020B0604030504040204" pitchFamily="34" charset="0"/>
                <a:cs typeface="Tahoma" panose="020B0604030504040204" pitchFamily="34" charset="0"/>
              </a:rPr>
              <a:t>ây dựng các nội quy chỉ dẫn bằng thẻ tranh các bước thực hiện sử dụng và cất đồ dùng. =&gt; Sự khích lệ của giáo viên sẽ giúp trẻ thấy vui và tiếp tục duy trì những hành vì tích cực của trẻ.</a:t>
            </a:r>
          </a:p>
        </p:txBody>
      </p:sp>
    </p:spTree>
    <p:extLst>
      <p:ext uri="{BB962C8B-B14F-4D97-AF65-F5344CB8AC3E}">
        <p14:creationId xmlns:p14="http://schemas.microsoft.com/office/powerpoint/2010/main" val="3188184605"/>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arn(inVertic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8">
            <a:extLst>
              <a:ext uri="{FF2B5EF4-FFF2-40B4-BE49-F238E27FC236}">
                <a16:creationId xmlns:a16="http://schemas.microsoft.com/office/drawing/2014/main" xmlns="" id="{84136905-015B-4510-B514-027CBA846B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0">
            <a:extLst>
              <a:ext uri="{FF2B5EF4-FFF2-40B4-BE49-F238E27FC236}">
                <a16:creationId xmlns:a16="http://schemas.microsoft.com/office/drawing/2014/main" xmlns="" id="{36CD0F97-2E5B-4E84-8544-EB24DED1044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2"/>
            <a:ext cx="12192000" cy="6858001"/>
          </a:xfrm>
          <a:prstGeom prst="rect">
            <a:avLst/>
          </a:pr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7" name="Rectangle 12">
            <a:extLst>
              <a:ext uri="{FF2B5EF4-FFF2-40B4-BE49-F238E27FC236}">
                <a16:creationId xmlns:a16="http://schemas.microsoft.com/office/drawing/2014/main" xmlns="" id="{3B272257-593A-402F-88FA-F1DECD9E3FC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762000"/>
            <a:ext cx="12192000" cy="6096000"/>
          </a:xfrm>
          <a:prstGeom prst="rect">
            <a:avLst/>
          </a:prstGeom>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37B70397-6140-A599-4D8A-B8D51977E5C4}"/>
              </a:ext>
            </a:extLst>
          </p:cNvPr>
          <p:cNvSpPr>
            <a:spLocks noGrp="1"/>
          </p:cNvSpPr>
          <p:nvPr>
            <p:ph type="title"/>
          </p:nvPr>
        </p:nvSpPr>
        <p:spPr>
          <a:xfrm>
            <a:off x="761999" y="911815"/>
            <a:ext cx="10668002" cy="691353"/>
          </a:xfrm>
        </p:spPr>
        <p:txBody>
          <a:bodyPr>
            <a:normAutofit fontScale="90000"/>
          </a:bodyPr>
          <a:lstStyle/>
          <a:p>
            <a:pPr algn="ctr"/>
            <a:r>
              <a:rPr lang="en-US" b="1" dirty="0" err="1">
                <a:solidFill>
                  <a:srgbClr val="FF0000"/>
                </a:solidFill>
                <a:latin typeface="Tahoma" panose="020B0604030504040204" pitchFamily="34" charset="0"/>
                <a:ea typeface="Tahoma" panose="020B0604030504040204" pitchFamily="34" charset="0"/>
                <a:cs typeface="Tahoma" panose="020B0604030504040204" pitchFamily="34" charset="0"/>
              </a:rPr>
              <a:t>Nội</a:t>
            </a:r>
            <a:r>
              <a:rPr lang="en-US" b="1" dirty="0">
                <a:solidFill>
                  <a:srgbClr val="FF0000"/>
                </a:solidFill>
                <a:latin typeface="Tahoma" panose="020B0604030504040204" pitchFamily="34" charset="0"/>
                <a:ea typeface="Tahoma" panose="020B0604030504040204" pitchFamily="34" charset="0"/>
                <a:cs typeface="Tahoma" panose="020B0604030504040204" pitchFamily="34" charset="0"/>
              </a:rPr>
              <a:t> dung</a:t>
            </a:r>
          </a:p>
        </p:txBody>
      </p:sp>
      <p:graphicFrame>
        <p:nvGraphicFramePr>
          <p:cNvPr id="18" name="Content Placeholder 2">
            <a:extLst>
              <a:ext uri="{FF2B5EF4-FFF2-40B4-BE49-F238E27FC236}">
                <a16:creationId xmlns:a16="http://schemas.microsoft.com/office/drawing/2014/main" xmlns="" id="{53A517E4-5259-86DF-7EBE-8AABD8459936}"/>
              </a:ext>
            </a:extLst>
          </p:cNvPr>
          <p:cNvGraphicFramePr>
            <a:graphicFrameLocks noGrp="1"/>
          </p:cNvGraphicFramePr>
          <p:nvPr>
            <p:ph idx="1"/>
            <p:extLst>
              <p:ext uri="{D42A27DB-BD31-4B8C-83A1-F6EECF244321}">
                <p14:modId xmlns:p14="http://schemas.microsoft.com/office/powerpoint/2010/main" val="4284156363"/>
              </p:ext>
            </p:extLst>
          </p:nvPr>
        </p:nvGraphicFramePr>
        <p:xfrm>
          <a:off x="522514" y="1733797"/>
          <a:ext cx="11174681" cy="47857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25141434"/>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barn(inVertical)">
                                      <p:cBhvr>
                                        <p:cTn id="1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18" grpId="0">
        <p:bldAsOne/>
      </p:bldGraphic>
    </p:bld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84136905-015B-4510-B514-027CBA846B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xmlns="" id="{36CD0F97-2E5B-4E84-8544-EB24DED1044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
            <a:ext cx="12192000" cy="6099048"/>
          </a:xfrm>
          <a:prstGeom prst="rect">
            <a:avLst/>
          </a:pr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xmlns="" id="{3B272257-593A-402F-88FA-F1DECD9E3FC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762000" y="762000"/>
            <a:ext cx="10668000" cy="5455920"/>
          </a:xfrm>
          <a:prstGeom prst="rect">
            <a:avLst/>
          </a:prstGeom>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xmlns="" id="{C734471A-C8C8-F3F7-1645-C63A37FC567F}"/>
              </a:ext>
            </a:extLst>
          </p:cNvPr>
          <p:cNvSpPr>
            <a:spLocks noGrp="1"/>
          </p:cNvSpPr>
          <p:nvPr>
            <p:ph idx="1"/>
          </p:nvPr>
        </p:nvSpPr>
        <p:spPr>
          <a:xfrm>
            <a:off x="926275" y="997527"/>
            <a:ext cx="10331534" cy="4797631"/>
          </a:xfrm>
        </p:spPr>
        <p:txBody>
          <a:bodyPr>
            <a:noAutofit/>
          </a:bodyPr>
          <a:lstStyle/>
          <a:p>
            <a:pPr marL="0" indent="0">
              <a:lnSpc>
                <a:spcPct val="95000"/>
              </a:lnSpc>
              <a:buNone/>
            </a:pPr>
            <a:endParaRPr lang="nb-NO" sz="2800" b="1" dirty="0">
              <a:effectLst/>
              <a:latin typeface="Tahoma" panose="020B0604030504040204" pitchFamily="34" charset="0"/>
              <a:ea typeface="Tahoma" panose="020B0604030504040204" pitchFamily="34" charset="0"/>
              <a:cs typeface="Tahoma" panose="020B0604030504040204" pitchFamily="34" charset="0"/>
            </a:endParaRPr>
          </a:p>
          <a:p>
            <a:pPr marL="0" indent="0">
              <a:lnSpc>
                <a:spcPct val="95000"/>
              </a:lnSpc>
              <a:buNone/>
            </a:pPr>
            <a:r>
              <a:rPr lang="nb-NO" sz="2800" b="1" dirty="0">
                <a:effectLst/>
                <a:latin typeface="Tahoma" panose="020B0604030504040204" pitchFamily="34" charset="0"/>
                <a:ea typeface="Tahoma" panose="020B0604030504040204" pitchFamily="34" charset="0"/>
                <a:cs typeface="Tahoma" panose="020B0604030504040204" pitchFamily="34" charset="0"/>
              </a:rPr>
              <a:t>* Lập danh sách món đồ dùng mình đang có</a:t>
            </a:r>
          </a:p>
          <a:p>
            <a:pPr marL="0" indent="0" algn="just">
              <a:lnSpc>
                <a:spcPct val="95000"/>
              </a:lnSpc>
              <a:buNone/>
            </a:pPr>
            <a:r>
              <a:rPr lang="nb-NO" sz="2800" b="1" dirty="0">
                <a:effectLst/>
                <a:latin typeface="Tahoma" panose="020B0604030504040204" pitchFamily="34" charset="0"/>
                <a:ea typeface="Tahoma" panose="020B0604030504040204" pitchFamily="34" charset="0"/>
                <a:cs typeface="Tahoma" panose="020B0604030504040204" pitchFamily="34" charset="0"/>
              </a:rPr>
              <a:t>- </a:t>
            </a:r>
            <a:r>
              <a:rPr lang="nb-NO" sz="2800" dirty="0">
                <a:effectLst/>
                <a:latin typeface="Tahoma" panose="020B0604030504040204" pitchFamily="34" charset="0"/>
                <a:ea typeface="Tahoma" panose="020B0604030504040204" pitchFamily="34" charset="0"/>
                <a:cs typeface="Tahoma" panose="020B0604030504040204" pitchFamily="34" charset="0"/>
              </a:rPr>
              <a:t>Giúp trẻ ghi nhớ tên và nhớ có bao nhiêu món đồ dùng, chức năng của từng đồ dùng =&gt; đây là nhiệm vụ không dễ dàng đối với trẻ khuyết tật. </a:t>
            </a:r>
          </a:p>
          <a:p>
            <a:pPr marL="0" indent="0" algn="just">
              <a:lnSpc>
                <a:spcPct val="95000"/>
              </a:lnSpc>
              <a:buNone/>
            </a:pPr>
            <a:r>
              <a:rPr lang="nb-NO" sz="2800" dirty="0">
                <a:latin typeface="Tahoma" panose="020B0604030504040204" pitchFamily="34" charset="0"/>
                <a:ea typeface="Tahoma" panose="020B0604030504040204" pitchFamily="34" charset="0"/>
                <a:cs typeface="Tahoma" panose="020B0604030504040204" pitchFamily="34" charset="0"/>
              </a:rPr>
              <a:t>- C</a:t>
            </a:r>
            <a:r>
              <a:rPr lang="nb-NO" sz="2800" dirty="0">
                <a:effectLst/>
                <a:latin typeface="Tahoma" panose="020B0604030504040204" pitchFamily="34" charset="0"/>
                <a:ea typeface="Tahoma" panose="020B0604030504040204" pitchFamily="34" charset="0"/>
                <a:cs typeface="Tahoma" panose="020B0604030504040204" pitchFamily="34" charset="0"/>
              </a:rPr>
              <a:t>ách</a:t>
            </a:r>
            <a:r>
              <a:rPr lang="nb-NO" sz="2800" dirty="0">
                <a:latin typeface="Tahoma" panose="020B0604030504040204" pitchFamily="34" charset="0"/>
                <a:ea typeface="Tahoma" panose="020B0604030504040204" pitchFamily="34" charset="0"/>
                <a:cs typeface="Tahoma" panose="020B0604030504040204" pitchFamily="34" charset="0"/>
              </a:rPr>
              <a:t> thực hiện:</a:t>
            </a:r>
          </a:p>
          <a:p>
            <a:pPr marL="0" indent="0" algn="just">
              <a:lnSpc>
                <a:spcPct val="95000"/>
              </a:lnSpc>
              <a:buNone/>
            </a:pPr>
            <a:r>
              <a:rPr lang="nb-NO" sz="2800" dirty="0">
                <a:latin typeface="Tahoma" panose="020B0604030504040204" pitchFamily="34" charset="0"/>
                <a:ea typeface="Tahoma" panose="020B0604030504040204" pitchFamily="34" charset="0"/>
                <a:cs typeface="Tahoma" panose="020B0604030504040204" pitchFamily="34" charset="0"/>
              </a:rPr>
              <a:t>+ C</a:t>
            </a:r>
            <a:r>
              <a:rPr lang="nb-NO" sz="2800" dirty="0">
                <a:solidFill>
                  <a:schemeClr val="tx1"/>
                </a:solidFill>
                <a:effectLst/>
                <a:latin typeface="Tahoma" panose="020B0604030504040204" pitchFamily="34" charset="0"/>
                <a:ea typeface="Tahoma" panose="020B0604030504040204" pitchFamily="34" charset="0"/>
                <a:cs typeface="Tahoma" panose="020B0604030504040204" pitchFamily="34" charset="0"/>
              </a:rPr>
              <a:t>hụp các thẻ đồ dùng học tập.</a:t>
            </a:r>
            <a:endParaRPr lang="nb-NO" sz="2800" dirty="0">
              <a:latin typeface="Tahoma" panose="020B0604030504040204" pitchFamily="34" charset="0"/>
              <a:ea typeface="Tahoma" panose="020B0604030504040204" pitchFamily="34" charset="0"/>
              <a:cs typeface="Tahoma" panose="020B0604030504040204" pitchFamily="34" charset="0"/>
            </a:endParaRPr>
          </a:p>
          <a:p>
            <a:pPr marL="0" indent="0" algn="just">
              <a:lnSpc>
                <a:spcPct val="95000"/>
              </a:lnSpc>
              <a:buNone/>
            </a:pPr>
            <a:r>
              <a:rPr lang="nb-NO" sz="2800" dirty="0">
                <a:solidFill>
                  <a:schemeClr val="tx1"/>
                </a:solidFill>
                <a:effectLst/>
                <a:latin typeface="Tahoma" panose="020B0604030504040204" pitchFamily="34" charset="0"/>
                <a:ea typeface="Tahoma" panose="020B0604030504040204" pitchFamily="34" charset="0"/>
                <a:cs typeface="Tahoma" panose="020B0604030504040204" pitchFamily="34" charset="0"/>
              </a:rPr>
              <a:t>+ Lập danh sách đồ dùng học tập</a:t>
            </a:r>
            <a:r>
              <a:rPr lang="nb-NO" sz="2800" dirty="0">
                <a:latin typeface="Tahoma" panose="020B0604030504040204" pitchFamily="34" charset="0"/>
                <a:ea typeface="Tahoma" panose="020B0604030504040204" pitchFamily="34" charset="0"/>
                <a:cs typeface="Tahoma" panose="020B0604030504040204" pitchFamily="34" charset="0"/>
              </a:rPr>
              <a:t> bằng tranh ảnh.</a:t>
            </a:r>
          </a:p>
          <a:p>
            <a:pPr marL="0" indent="0" algn="just">
              <a:lnSpc>
                <a:spcPct val="95000"/>
              </a:lnSpc>
              <a:buNone/>
            </a:pPr>
            <a:r>
              <a:rPr lang="nb-NO" sz="2800" dirty="0">
                <a:latin typeface="Tahoma" panose="020B0604030504040204" pitchFamily="34" charset="0"/>
                <a:ea typeface="Tahoma" panose="020B0604030504040204" pitchFamily="34" charset="0"/>
                <a:cs typeface="Tahoma" panose="020B0604030504040204" pitchFamily="34" charset="0"/>
              </a:rPr>
              <a:t>+ Cho t</a:t>
            </a:r>
            <a:r>
              <a:rPr lang="nb-NO" sz="2800" dirty="0">
                <a:solidFill>
                  <a:schemeClr val="tx1"/>
                </a:solidFill>
                <a:effectLst/>
                <a:latin typeface="Tahoma" panose="020B0604030504040204" pitchFamily="34" charset="0"/>
                <a:ea typeface="Tahoma" panose="020B0604030504040204" pitchFamily="34" charset="0"/>
                <a:cs typeface="Tahoma" panose="020B0604030504040204" pitchFamily="34" charset="0"/>
              </a:rPr>
              <a:t>rẻ kiểm tra đồ dùng trẻ đang có</a:t>
            </a:r>
            <a:r>
              <a:rPr lang="nb-NO" sz="2800" dirty="0">
                <a:latin typeface="Tahoma" panose="020B0604030504040204" pitchFamily="34" charset="0"/>
                <a:ea typeface="Tahoma" panose="020B0604030504040204" pitchFamily="34" charset="0"/>
                <a:cs typeface="Tahoma" panose="020B0604030504040204" pitchFamily="34" charset="0"/>
              </a:rPr>
              <a:t> sau khi sử dụng.</a:t>
            </a:r>
          </a:p>
        </p:txBody>
      </p:sp>
    </p:spTree>
    <p:extLst>
      <p:ext uri="{BB962C8B-B14F-4D97-AF65-F5344CB8AC3E}">
        <p14:creationId xmlns:p14="http://schemas.microsoft.com/office/powerpoint/2010/main" val="4145466359"/>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arn(inVertic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arn(inVertic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arn(inVertical)">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barn(inVertical)">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xmlns="" id="{84136905-015B-4510-B514-027CBA846B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xmlns="" id="{36CD0F97-2E5B-4E84-8544-EB24DED1044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2"/>
            <a:ext cx="12192000" cy="6858001"/>
          </a:xfrm>
          <a:prstGeom prst="rect">
            <a:avLst/>
          </a:pr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7" name="Rectangle 26">
            <a:extLst>
              <a:ext uri="{FF2B5EF4-FFF2-40B4-BE49-F238E27FC236}">
                <a16:creationId xmlns:a16="http://schemas.microsoft.com/office/drawing/2014/main" xmlns="" id="{3B272257-593A-402F-88FA-F1DECD9E3FC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762000" y="762000"/>
            <a:ext cx="10668000" cy="5340096"/>
          </a:xfrm>
          <a:prstGeom prst="rect">
            <a:avLst/>
          </a:prstGeom>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9F898C05-FE2F-F227-9579-FFB9FBD21A6D}"/>
              </a:ext>
            </a:extLst>
          </p:cNvPr>
          <p:cNvSpPr>
            <a:spLocks noGrp="1"/>
          </p:cNvSpPr>
          <p:nvPr>
            <p:ph type="title"/>
          </p:nvPr>
        </p:nvSpPr>
        <p:spPr>
          <a:xfrm>
            <a:off x="1434522" y="1297417"/>
            <a:ext cx="9144000" cy="690906"/>
          </a:xfrm>
        </p:spPr>
        <p:txBody>
          <a:bodyPr>
            <a:normAutofit fontScale="90000"/>
          </a:bodyPr>
          <a:lstStyle/>
          <a:p>
            <a:r>
              <a:rPr lang="nb-NO" sz="3200" b="1" dirty="0">
                <a:solidFill>
                  <a:srgbClr val="00B0F0"/>
                </a:solidFill>
                <a:effectLst/>
                <a:latin typeface="Tahoma" panose="020B0604030504040204" pitchFamily="34" charset="0"/>
                <a:ea typeface="Tahoma" panose="020B0604030504040204" pitchFamily="34" charset="0"/>
                <a:cs typeface="Tahoma" panose="020B0604030504040204" pitchFamily="34" charset="0"/>
              </a:rPr>
              <a:t>Làm quen với kỹ năng cầm bút – </a:t>
            </a:r>
            <a:r>
              <a:rPr lang="nb-NO" sz="3200" b="1" dirty="0">
                <a:solidFill>
                  <a:srgbClr val="00B0F0"/>
                </a:solidFill>
                <a:latin typeface="Tahoma" panose="020B0604030504040204" pitchFamily="34" charset="0"/>
                <a:ea typeface="Tahoma" panose="020B0604030504040204" pitchFamily="34" charset="0"/>
                <a:cs typeface="Tahoma" panose="020B0604030504040204" pitchFamily="34" charset="0"/>
              </a:rPr>
              <a:t>lật</a:t>
            </a:r>
            <a:r>
              <a:rPr lang="nb-NO" sz="3200" b="1" dirty="0">
                <a:solidFill>
                  <a:srgbClr val="00B0F0"/>
                </a:solidFill>
                <a:effectLst/>
                <a:latin typeface="Tahoma" panose="020B0604030504040204" pitchFamily="34" charset="0"/>
                <a:ea typeface="Tahoma" panose="020B0604030504040204" pitchFamily="34" charset="0"/>
                <a:cs typeface="Tahoma" panose="020B0604030504040204" pitchFamily="34" charset="0"/>
              </a:rPr>
              <a:t> sách</a:t>
            </a:r>
            <a:r>
              <a:rPr lang="en-US" sz="3200" dirty="0">
                <a:effectLst/>
                <a:latin typeface="Tahoma" panose="020B0604030504040204" pitchFamily="34" charset="0"/>
                <a:ea typeface="Tahoma" panose="020B0604030504040204" pitchFamily="34" charset="0"/>
                <a:cs typeface="Tahoma" panose="020B0604030504040204" pitchFamily="34" charset="0"/>
              </a:rPr>
              <a:t/>
            </a:r>
            <a:br>
              <a:rPr lang="en-US" sz="3200" dirty="0">
                <a:effectLst/>
                <a:latin typeface="Tahoma" panose="020B0604030504040204" pitchFamily="34" charset="0"/>
                <a:ea typeface="Tahoma" panose="020B0604030504040204" pitchFamily="34" charset="0"/>
                <a:cs typeface="Tahoma" panose="020B0604030504040204" pitchFamily="34" charset="0"/>
              </a:rPr>
            </a:br>
            <a:endParaRPr lang="en-US" sz="3200" dirty="0">
              <a:latin typeface="Tahoma" panose="020B0604030504040204" pitchFamily="34" charset="0"/>
              <a:ea typeface="Tahoma" panose="020B0604030504040204" pitchFamily="34" charset="0"/>
              <a:cs typeface="Tahoma" panose="020B0604030504040204" pitchFamily="34" charset="0"/>
            </a:endParaRPr>
          </a:p>
        </p:txBody>
      </p:sp>
      <p:graphicFrame>
        <p:nvGraphicFramePr>
          <p:cNvPr id="18" name="Content Placeholder 2">
            <a:extLst>
              <a:ext uri="{FF2B5EF4-FFF2-40B4-BE49-F238E27FC236}">
                <a16:creationId xmlns:a16="http://schemas.microsoft.com/office/drawing/2014/main" xmlns="" id="{6D45EEE6-01EA-0F0D-CA6D-50C75AB47D28}"/>
              </a:ext>
            </a:extLst>
          </p:cNvPr>
          <p:cNvGraphicFramePr>
            <a:graphicFrameLocks noGrp="1"/>
          </p:cNvGraphicFramePr>
          <p:nvPr>
            <p:ph idx="1"/>
            <p:extLst>
              <p:ext uri="{D42A27DB-BD31-4B8C-83A1-F6EECF244321}">
                <p14:modId xmlns:p14="http://schemas.microsoft.com/office/powerpoint/2010/main" val="260869551"/>
              </p:ext>
            </p:extLst>
          </p:nvPr>
        </p:nvGraphicFramePr>
        <p:xfrm>
          <a:off x="1434522" y="2685295"/>
          <a:ext cx="9144000" cy="25298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97256152"/>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18"/>
                                        </p:tgtEl>
                                        <p:attrNameLst>
                                          <p:attrName>style.visibility</p:attrName>
                                        </p:attrNameLst>
                                      </p:cBhvr>
                                      <p:to>
                                        <p:strVal val="visible"/>
                                      </p:to>
                                    </p:set>
                                    <p:animEffect transition="in" filter="barn(inVertical)">
                                      <p:cBhvr>
                                        <p:cTn id="14"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18" grpId="0">
        <p:bldAsOne/>
      </p:bldGraphic>
    </p:bld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xmlns="" id="{84136905-015B-4510-B514-027CBA846B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xmlns="" id="{36CD0F97-2E5B-4E84-8544-EB24DED1044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
            <a:ext cx="12192000" cy="6099048"/>
          </a:xfrm>
          <a:prstGeom prst="rect">
            <a:avLst/>
          </a:pr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1" name="Rectangle 20">
            <a:extLst>
              <a:ext uri="{FF2B5EF4-FFF2-40B4-BE49-F238E27FC236}">
                <a16:creationId xmlns:a16="http://schemas.microsoft.com/office/drawing/2014/main" xmlns="" id="{3B272257-593A-402F-88FA-F1DECD9E3FC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762000" y="762000"/>
            <a:ext cx="10668000" cy="5455920"/>
          </a:xfrm>
          <a:prstGeom prst="rect">
            <a:avLst/>
          </a:prstGeom>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xmlns="" id="{4C4F31A9-BD7A-6007-5A73-A728F3AB6186}"/>
              </a:ext>
            </a:extLst>
          </p:cNvPr>
          <p:cNvSpPr>
            <a:spLocks noGrp="1"/>
          </p:cNvSpPr>
          <p:nvPr>
            <p:ph idx="1"/>
          </p:nvPr>
        </p:nvSpPr>
        <p:spPr>
          <a:xfrm>
            <a:off x="895675" y="949431"/>
            <a:ext cx="10400650" cy="5605748"/>
          </a:xfrm>
        </p:spPr>
        <p:txBody>
          <a:bodyPr anchor="ctr">
            <a:normAutofit fontScale="25000" lnSpcReduction="20000"/>
          </a:bodyPr>
          <a:lstStyle/>
          <a:p>
            <a:pPr marL="0" indent="0">
              <a:lnSpc>
                <a:spcPct val="120000"/>
              </a:lnSpc>
              <a:spcBef>
                <a:spcPts val="600"/>
              </a:spcBef>
              <a:spcAft>
                <a:spcPts val="600"/>
              </a:spcAft>
              <a:buNone/>
            </a:pPr>
            <a:endParaRPr lang="nb-NO" sz="11200" b="1" dirty="0">
              <a:latin typeface="Tahoma" panose="020B0604030504040204" pitchFamily="34" charset="0"/>
              <a:ea typeface="Tahoma" panose="020B0604030504040204" pitchFamily="34" charset="0"/>
              <a:cs typeface="Tahoma" panose="020B0604030504040204" pitchFamily="34" charset="0"/>
            </a:endParaRPr>
          </a:p>
          <a:p>
            <a:pPr marL="0" indent="0">
              <a:lnSpc>
                <a:spcPct val="120000"/>
              </a:lnSpc>
              <a:spcBef>
                <a:spcPts val="600"/>
              </a:spcBef>
              <a:spcAft>
                <a:spcPts val="600"/>
              </a:spcAft>
              <a:buNone/>
            </a:pPr>
            <a:r>
              <a:rPr lang="nb-NO" sz="11200" b="1" dirty="0">
                <a:latin typeface="Tahoma" panose="020B0604030504040204" pitchFamily="34" charset="0"/>
                <a:ea typeface="Tahoma" panose="020B0604030504040204" pitchFamily="34" charset="0"/>
                <a:cs typeface="Tahoma" panose="020B0604030504040204" pitchFamily="34" charset="0"/>
              </a:rPr>
              <a:t>* Làm quen với kĩ năng cầm bút chì: </a:t>
            </a:r>
          </a:p>
          <a:p>
            <a:pPr algn="just">
              <a:lnSpc>
                <a:spcPct val="120000"/>
              </a:lnSpc>
              <a:spcBef>
                <a:spcPts val="600"/>
              </a:spcBef>
              <a:spcAft>
                <a:spcPts val="600"/>
              </a:spcAft>
              <a:buFontTx/>
              <a:buChar char="-"/>
            </a:pPr>
            <a:r>
              <a:rPr lang="nb-NO" sz="11200" dirty="0">
                <a:effectLst/>
                <a:latin typeface="Tahoma" panose="020B0604030504040204" pitchFamily="34" charset="0"/>
                <a:ea typeface="Tahoma" panose="020B0604030504040204" pitchFamily="34" charset="0"/>
                <a:cs typeface="Tahoma" panose="020B0604030504040204" pitchFamily="34" charset="0"/>
              </a:rPr>
              <a:t>Về chiều hướng của bút chì: giáo viên hướng dẫn trẻ nhận biết được đầu cầm bút và đầu viết (luyện tập nhiều lần)</a:t>
            </a:r>
          </a:p>
          <a:p>
            <a:pPr algn="just">
              <a:lnSpc>
                <a:spcPct val="120000"/>
              </a:lnSpc>
              <a:spcBef>
                <a:spcPts val="600"/>
              </a:spcBef>
              <a:spcAft>
                <a:spcPts val="600"/>
              </a:spcAft>
              <a:buFontTx/>
              <a:buChar char="-"/>
            </a:pPr>
            <a:r>
              <a:rPr lang="nb-NO" sz="11200" dirty="0">
                <a:effectLst/>
                <a:latin typeface="Tahoma" panose="020B0604030504040204" pitchFamily="34" charset="0"/>
                <a:ea typeface="Tahoma" panose="020B0604030504040204" pitchFamily="34" charset="0"/>
                <a:cs typeface="Tahoma" panose="020B0604030504040204" pitchFamily="34" charset="0"/>
              </a:rPr>
              <a:t>Bước tiếp theo cho trẻ thực hành cách sử dụng 3 ngón tay: ngón cái, ngón trỏ và ngón giữa kết hợp với nhau để cầm bút chắc chắn, đúng góc độ hướng vào giấy.</a:t>
            </a:r>
          </a:p>
          <a:p>
            <a:pPr algn="just">
              <a:lnSpc>
                <a:spcPct val="120000"/>
              </a:lnSpc>
              <a:spcBef>
                <a:spcPts val="600"/>
              </a:spcBef>
              <a:spcAft>
                <a:spcPts val="600"/>
              </a:spcAft>
              <a:buFontTx/>
              <a:buChar char="-"/>
            </a:pPr>
            <a:r>
              <a:rPr lang="nb-NO" sz="11200" dirty="0">
                <a:effectLst/>
                <a:latin typeface="Tahoma" panose="020B0604030504040204" pitchFamily="34" charset="0"/>
                <a:ea typeface="Tahoma" panose="020B0604030504040204" pitchFamily="34" charset="0"/>
                <a:cs typeface="Tahoma" panose="020B0604030504040204" pitchFamily="34" charset="0"/>
              </a:rPr>
              <a:t>Các phương pháp làm mẫu và hỗ trợ trực tiếp (cầm tay trẻ) là rất cần thiết. Giáo viên quan sát và hỗ trợ trẻ một cách nhẹ nhàng, không bắt buộc trẻ phải thực hiện được ngay, tạo cảm giác thuận lợi nhất, dần dần trẻ sẽ hoàn thiện kĩ năng của mình.</a:t>
            </a:r>
          </a:p>
          <a:p>
            <a:pPr>
              <a:lnSpc>
                <a:spcPct val="120000"/>
              </a:lnSpc>
              <a:spcBef>
                <a:spcPts val="600"/>
              </a:spcBef>
              <a:spcAft>
                <a:spcPts val="600"/>
              </a:spcAft>
              <a:buFontTx/>
              <a:buChar char="-"/>
            </a:pPr>
            <a:endParaRPr lang="nb-NO" sz="11200" dirty="0">
              <a:effectLst/>
              <a:latin typeface="Tahoma" panose="020B0604030504040204" pitchFamily="34" charset="0"/>
              <a:ea typeface="Tahoma" panose="020B0604030504040204" pitchFamily="34" charset="0"/>
              <a:cs typeface="Tahoma" panose="020B0604030504040204" pitchFamily="34" charset="0"/>
            </a:endParaRPr>
          </a:p>
          <a:p>
            <a:pPr>
              <a:buFontTx/>
              <a:buChar char="-"/>
            </a:pPr>
            <a:r>
              <a:rPr lang="nb-NO" sz="3300" dirty="0">
                <a:effectLst/>
                <a:latin typeface="Tahoma" panose="020B0604030504040204" pitchFamily="34" charset="0"/>
                <a:ea typeface="Tahoma" panose="020B0604030504040204" pitchFamily="34" charset="0"/>
                <a:cs typeface="Tahoma" panose="020B0604030504040204" pitchFamily="34" charset="0"/>
              </a:rPr>
              <a:t> </a:t>
            </a:r>
            <a:endParaRPr lang="en-US" sz="33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05770941"/>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arn(inVertic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arn(inVertic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barn(inVertical)">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xmlns="" id="{84136905-015B-4510-B514-027CBA846B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xmlns="" id="{36CD0F97-2E5B-4E84-8544-EB24DED1044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
            <a:ext cx="12192000" cy="6099048"/>
          </a:xfrm>
          <a:prstGeom prst="rect">
            <a:avLst/>
          </a:pr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1" name="Rectangle 20">
            <a:extLst>
              <a:ext uri="{FF2B5EF4-FFF2-40B4-BE49-F238E27FC236}">
                <a16:creationId xmlns:a16="http://schemas.microsoft.com/office/drawing/2014/main" xmlns="" id="{3B272257-593A-402F-88FA-F1DECD9E3FC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762000" y="762000"/>
            <a:ext cx="10668000" cy="5455920"/>
          </a:xfrm>
          <a:prstGeom prst="rect">
            <a:avLst/>
          </a:prstGeom>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xmlns="" id="{4C4F31A9-BD7A-6007-5A73-A728F3AB6186}"/>
              </a:ext>
            </a:extLst>
          </p:cNvPr>
          <p:cNvSpPr>
            <a:spLocks noGrp="1"/>
          </p:cNvSpPr>
          <p:nvPr>
            <p:ph idx="1"/>
          </p:nvPr>
        </p:nvSpPr>
        <p:spPr>
          <a:xfrm>
            <a:off x="895675" y="758953"/>
            <a:ext cx="10400650" cy="5337047"/>
          </a:xfrm>
        </p:spPr>
        <p:txBody>
          <a:bodyPr anchor="ctr">
            <a:noAutofit/>
          </a:bodyPr>
          <a:lstStyle/>
          <a:p>
            <a:pPr marL="0" lvl="0" indent="0">
              <a:lnSpc>
                <a:spcPct val="100000"/>
              </a:lnSpc>
              <a:spcBef>
                <a:spcPts val="600"/>
              </a:spcBef>
              <a:spcAft>
                <a:spcPts val="600"/>
              </a:spcAft>
              <a:buNone/>
            </a:pPr>
            <a:endParaRPr lang="nb-NO" sz="2800" i="1" dirty="0">
              <a:latin typeface="Tahoma" panose="020B0604030504040204" pitchFamily="34" charset="0"/>
              <a:ea typeface="Tahoma" panose="020B0604030504040204" pitchFamily="34" charset="0"/>
              <a:cs typeface="Tahoma" panose="020B0604030504040204" pitchFamily="34" charset="0"/>
            </a:endParaRPr>
          </a:p>
          <a:p>
            <a:pPr marL="0" lvl="0" indent="0">
              <a:lnSpc>
                <a:spcPct val="100000"/>
              </a:lnSpc>
              <a:spcBef>
                <a:spcPts val="600"/>
              </a:spcBef>
              <a:spcAft>
                <a:spcPts val="600"/>
              </a:spcAft>
              <a:buNone/>
            </a:pPr>
            <a:r>
              <a:rPr lang="nb-NO" sz="2800" b="1" dirty="0">
                <a:latin typeface="Tahoma" panose="020B0604030504040204" pitchFamily="34" charset="0"/>
                <a:ea typeface="Tahoma" panose="020B0604030504040204" pitchFamily="34" charset="0"/>
                <a:cs typeface="Tahoma" panose="020B0604030504040204" pitchFamily="34" charset="0"/>
              </a:rPr>
              <a:t>* Thực hành kĩ năng lật trang sách:</a:t>
            </a:r>
            <a:endParaRPr lang="en-US" sz="2800" b="1" dirty="0">
              <a:latin typeface="Tahoma" panose="020B0604030504040204" pitchFamily="34" charset="0"/>
              <a:ea typeface="Tahoma" panose="020B0604030504040204" pitchFamily="34" charset="0"/>
              <a:cs typeface="Tahoma" panose="020B0604030504040204" pitchFamily="34" charset="0"/>
            </a:endParaRPr>
          </a:p>
          <a:p>
            <a:pPr algn="just">
              <a:lnSpc>
                <a:spcPct val="100000"/>
              </a:lnSpc>
              <a:spcBef>
                <a:spcPts val="600"/>
              </a:spcBef>
              <a:spcAft>
                <a:spcPts val="600"/>
              </a:spcAft>
              <a:buFontTx/>
              <a:buChar char="-"/>
            </a:pPr>
            <a:r>
              <a:rPr lang="nb-NO" sz="2800" dirty="0">
                <a:effectLst/>
                <a:latin typeface="Tahoma" panose="020B0604030504040204" pitchFamily="34" charset="0"/>
                <a:ea typeface="Tahoma" panose="020B0604030504040204" pitchFamily="34" charset="0"/>
                <a:cs typeface="Tahoma" panose="020B0604030504040204" pitchFamily="34" charset="0"/>
              </a:rPr>
              <a:t>Lật trang sách là một kĩ năng phức tạp, nhưng nếu cho trẻ làm quen sớm sẽ khuyến khích trẻ làm quen với sách, hiểu được chức năng của trang sách, thực hiện các yêu cầu tìm đúng trang sách.</a:t>
            </a:r>
          </a:p>
          <a:p>
            <a:pPr algn="just">
              <a:lnSpc>
                <a:spcPct val="100000"/>
              </a:lnSpc>
              <a:spcBef>
                <a:spcPts val="600"/>
              </a:spcBef>
              <a:spcAft>
                <a:spcPts val="600"/>
              </a:spcAft>
              <a:buFontTx/>
              <a:buChar char="-"/>
            </a:pPr>
            <a:r>
              <a:rPr lang="nb-NO" sz="2800" dirty="0">
                <a:latin typeface="Tahoma" panose="020B0604030504040204" pitchFamily="34" charset="0"/>
                <a:ea typeface="Tahoma" panose="020B0604030504040204" pitchFamily="34" charset="0"/>
                <a:cs typeface="Tahoma" panose="020B0604030504040204" pitchFamily="34" charset="0"/>
              </a:rPr>
              <a:t>Đối với trẻ khuyết tật, vận động tinh của trẻ phát triển chậm nên lựa chọn loại sách có trang dày, đủ cứng để trẻ lật dễ dàng, hình ảnh đẹp để kích thích nhu cầu hứng thú của trẻ.</a:t>
            </a:r>
          </a:p>
          <a:p>
            <a:pPr algn="just">
              <a:lnSpc>
                <a:spcPct val="100000"/>
              </a:lnSpc>
              <a:spcBef>
                <a:spcPts val="600"/>
              </a:spcBef>
              <a:spcAft>
                <a:spcPts val="600"/>
              </a:spcAft>
              <a:buFontTx/>
              <a:buChar char="-"/>
            </a:pPr>
            <a:r>
              <a:rPr lang="nb-NO" sz="2800" dirty="0">
                <a:effectLst/>
                <a:latin typeface="Tahoma" panose="020B0604030504040204" pitchFamily="34" charset="0"/>
                <a:ea typeface="Tahoma" panose="020B0604030504040204" pitchFamily="34" charset="0"/>
                <a:cs typeface="Tahoma" panose="020B0604030504040204" pitchFamily="34" charset="0"/>
              </a:rPr>
              <a:t>Hướng dẫn trẻ dùng các ngón tay, đặt ở giữa hai trang sách, lật từng trang.</a:t>
            </a:r>
          </a:p>
          <a:p>
            <a:pPr marL="0" indent="0">
              <a:buNone/>
            </a:pPr>
            <a:endParaRPr lang="en-US" sz="20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913664286"/>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arn(inVertic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arn(inVertical)">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xmlns="" id="{72AC2B61-8056-AABA-8A58-598D6E9BEE1B}"/>
              </a:ext>
            </a:extLst>
          </p:cNvPr>
          <p:cNvSpPr>
            <a:spLocks noGrp="1"/>
          </p:cNvSpPr>
          <p:nvPr>
            <p:ph idx="1"/>
          </p:nvPr>
        </p:nvSpPr>
        <p:spPr>
          <a:xfrm>
            <a:off x="895675" y="961901"/>
            <a:ext cx="10400650" cy="4892634"/>
          </a:xfrm>
        </p:spPr>
        <p:txBody>
          <a:bodyPr anchor="ctr">
            <a:noAutofit/>
          </a:bodyPr>
          <a:lstStyle/>
          <a:p>
            <a:pPr marL="0" lvl="0" indent="0">
              <a:lnSpc>
                <a:spcPct val="100000"/>
              </a:lnSpc>
              <a:spcBef>
                <a:spcPts val="600"/>
              </a:spcBef>
              <a:spcAft>
                <a:spcPts val="600"/>
              </a:spcAft>
              <a:buNone/>
            </a:pPr>
            <a:endParaRPr lang="nb-NO" sz="2800" i="1" dirty="0">
              <a:latin typeface="Tahoma" panose="020B0604030504040204" pitchFamily="34" charset="0"/>
              <a:ea typeface="Tahoma" panose="020B0604030504040204" pitchFamily="34" charset="0"/>
              <a:cs typeface="Tahoma" panose="020B0604030504040204" pitchFamily="34" charset="0"/>
            </a:endParaRPr>
          </a:p>
          <a:p>
            <a:pPr marL="0" lvl="0" indent="0">
              <a:lnSpc>
                <a:spcPct val="100000"/>
              </a:lnSpc>
              <a:spcBef>
                <a:spcPts val="600"/>
              </a:spcBef>
              <a:spcAft>
                <a:spcPts val="600"/>
              </a:spcAft>
              <a:buNone/>
            </a:pPr>
            <a:r>
              <a:rPr lang="nb-NO" sz="2800" b="1" dirty="0">
                <a:latin typeface="Tahoma" panose="020B0604030504040204" pitchFamily="34" charset="0"/>
                <a:ea typeface="Tahoma" panose="020B0604030504040204" pitchFamily="34" charset="0"/>
                <a:cs typeface="Tahoma" panose="020B0604030504040204" pitchFamily="34" charset="0"/>
              </a:rPr>
              <a:t>* Thực hành kĩ năng lật trang sách:</a:t>
            </a:r>
            <a:endParaRPr lang="en-US" sz="2800" b="1" dirty="0">
              <a:latin typeface="Tahoma" panose="020B0604030504040204" pitchFamily="34" charset="0"/>
              <a:ea typeface="Tahoma" panose="020B0604030504040204" pitchFamily="34" charset="0"/>
              <a:cs typeface="Tahoma" panose="020B0604030504040204" pitchFamily="34" charset="0"/>
            </a:endParaRPr>
          </a:p>
          <a:p>
            <a:pPr algn="just">
              <a:lnSpc>
                <a:spcPct val="100000"/>
              </a:lnSpc>
              <a:spcBef>
                <a:spcPts val="600"/>
              </a:spcBef>
              <a:spcAft>
                <a:spcPts val="600"/>
              </a:spcAft>
              <a:buFontTx/>
              <a:buChar char="-"/>
            </a:pPr>
            <a:r>
              <a:rPr lang="nb-NO" sz="2800" dirty="0">
                <a:effectLst/>
                <a:latin typeface="Tahoma" panose="020B0604030504040204" pitchFamily="34" charset="0"/>
                <a:ea typeface="Tahoma" panose="020B0604030504040204" pitchFamily="34" charset="0"/>
                <a:cs typeface="Tahoma" panose="020B0604030504040204" pitchFamily="34" charset="0"/>
              </a:rPr>
              <a:t>Khi trẻ đã lật được trang sách cứng giáo viên chuyển sang mức độ cao hơn là lật trang sách mỏng, khuyến khích trẻ lướt ngón tay vào giữa các trang.</a:t>
            </a:r>
          </a:p>
          <a:p>
            <a:pPr algn="just">
              <a:lnSpc>
                <a:spcPct val="100000"/>
              </a:lnSpc>
              <a:spcBef>
                <a:spcPts val="600"/>
              </a:spcBef>
              <a:spcAft>
                <a:spcPts val="600"/>
              </a:spcAft>
              <a:buFontTx/>
              <a:buChar char="-"/>
            </a:pPr>
            <a:r>
              <a:rPr lang="nb-NO" sz="2800" dirty="0">
                <a:latin typeface="Tahoma" panose="020B0604030504040204" pitchFamily="34" charset="0"/>
                <a:ea typeface="Tahoma" panose="020B0604030504040204" pitchFamily="34" charset="0"/>
                <a:cs typeface="Tahoma" panose="020B0604030504040204" pitchFamily="34" charset="0"/>
              </a:rPr>
              <a:t>Tạo không gian đọc sách thoải mái nhất cho trẻ, cô đọc sách cho trẻ nghe. </a:t>
            </a:r>
          </a:p>
          <a:p>
            <a:pPr algn="just">
              <a:lnSpc>
                <a:spcPct val="100000"/>
              </a:lnSpc>
              <a:spcBef>
                <a:spcPts val="600"/>
              </a:spcBef>
              <a:spcAft>
                <a:spcPts val="600"/>
              </a:spcAft>
              <a:buFontTx/>
              <a:buChar char="-"/>
            </a:pPr>
            <a:r>
              <a:rPr lang="nb-NO" sz="2800" dirty="0">
                <a:effectLst/>
                <a:latin typeface="Tahoma" panose="020B0604030504040204" pitchFamily="34" charset="0"/>
                <a:ea typeface="Tahoma" panose="020B0604030504040204" pitchFamily="34" charset="0"/>
                <a:cs typeface="Tahoma" panose="020B0604030504040204" pitchFamily="34" charset="0"/>
              </a:rPr>
              <a:t>Tạo ra thói quen chơi với sách và khám phá sách như một phần trong các nhu cầu tự nhiên hằng ngày của trẻ.</a:t>
            </a:r>
          </a:p>
          <a:p>
            <a:pPr algn="just">
              <a:lnSpc>
                <a:spcPct val="100000"/>
              </a:lnSpc>
              <a:spcBef>
                <a:spcPts val="600"/>
              </a:spcBef>
              <a:spcAft>
                <a:spcPts val="600"/>
              </a:spcAft>
              <a:buFontTx/>
              <a:buChar char="-"/>
            </a:pPr>
            <a:endParaRPr lang="nb-NO" sz="2800" dirty="0">
              <a:latin typeface="Tahoma" panose="020B0604030504040204" pitchFamily="34" charset="0"/>
              <a:ea typeface="Tahoma" panose="020B0604030504040204" pitchFamily="34" charset="0"/>
              <a:cs typeface="Tahoma" panose="020B0604030504040204" pitchFamily="34" charset="0"/>
            </a:endParaRPr>
          </a:p>
          <a:p>
            <a:pPr algn="just">
              <a:lnSpc>
                <a:spcPct val="100000"/>
              </a:lnSpc>
              <a:spcBef>
                <a:spcPts val="600"/>
              </a:spcBef>
              <a:spcAft>
                <a:spcPts val="600"/>
              </a:spcAft>
              <a:buFontTx/>
              <a:buChar char="-"/>
            </a:pPr>
            <a:endParaRPr lang="en-US" sz="20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490554815"/>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barn(inVertical)">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barn(inVertical)">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barn(inVertical)">
                                      <p:cBhvr>
                                        <p:cTn id="17" dur="500"/>
                                        <p:tgtEl>
                                          <p:spTgt spid="4">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4">
                                            <p:txEl>
                                              <p:pRg st="4" end="4"/>
                                            </p:txEl>
                                          </p:spTgt>
                                        </p:tgtEl>
                                        <p:attrNameLst>
                                          <p:attrName>style.visibility</p:attrName>
                                        </p:attrNameLst>
                                      </p:cBhvr>
                                      <p:to>
                                        <p:strVal val="visible"/>
                                      </p:to>
                                    </p:set>
                                    <p:animEffect transition="in" filter="barn(inVertical)">
                                      <p:cBhvr>
                                        <p:cTn id="22"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B62C0026-58FE-DB27-C430-DF474B10B49F}"/>
              </a:ext>
            </a:extLst>
          </p:cNvPr>
          <p:cNvSpPr>
            <a:spLocks noGrp="1"/>
          </p:cNvSpPr>
          <p:nvPr>
            <p:ph type="title"/>
          </p:nvPr>
        </p:nvSpPr>
        <p:spPr>
          <a:xfrm>
            <a:off x="908616" y="1057813"/>
            <a:ext cx="10327573" cy="601761"/>
          </a:xfrm>
        </p:spPr>
        <p:txBody>
          <a:bodyPr>
            <a:noAutofit/>
          </a:bodyPr>
          <a:lstStyle/>
          <a:p>
            <a:r>
              <a:rPr lang="nb-NO" sz="2800" b="1" dirty="0">
                <a:solidFill>
                  <a:srgbClr val="00B0F0"/>
                </a:solidFill>
                <a:effectLst/>
                <a:latin typeface="Tahoma" panose="020B0604030504040204" pitchFamily="34" charset="0"/>
                <a:ea typeface="Tahoma" panose="020B0604030504040204" pitchFamily="34" charset="0"/>
                <a:cs typeface="Tahoma" panose="020B0604030504040204" pitchFamily="34" charset="0"/>
              </a:rPr>
              <a:t>Làm quen và tuân thủ với qui định về nề nếp học tập</a:t>
            </a:r>
            <a:r>
              <a:rPr lang="en-US" sz="3600" dirty="0">
                <a:solidFill>
                  <a:srgbClr val="00B0F0"/>
                </a:solidFill>
                <a:effectLst/>
                <a:latin typeface="Tahoma" panose="020B0604030504040204" pitchFamily="34" charset="0"/>
                <a:ea typeface="Tahoma" panose="020B0604030504040204" pitchFamily="34" charset="0"/>
                <a:cs typeface="Tahoma" panose="020B0604030504040204" pitchFamily="34" charset="0"/>
              </a:rPr>
              <a:t/>
            </a:r>
            <a:br>
              <a:rPr lang="en-US" sz="3600" dirty="0">
                <a:solidFill>
                  <a:srgbClr val="00B0F0"/>
                </a:solidFill>
                <a:effectLst/>
                <a:latin typeface="Tahoma" panose="020B0604030504040204" pitchFamily="34" charset="0"/>
                <a:ea typeface="Tahoma" panose="020B0604030504040204" pitchFamily="34" charset="0"/>
                <a:cs typeface="Tahoma" panose="020B0604030504040204" pitchFamily="34" charset="0"/>
              </a:rPr>
            </a:br>
            <a:endParaRPr lang="en-US" sz="3600" dirty="0">
              <a:solidFill>
                <a:srgbClr val="00B0F0"/>
              </a:solidFill>
              <a:latin typeface="Tahoma" panose="020B0604030504040204" pitchFamily="34" charset="0"/>
              <a:ea typeface="Tahoma" panose="020B0604030504040204" pitchFamily="34" charset="0"/>
              <a:cs typeface="Tahoma" panose="020B0604030504040204" pitchFamily="34" charset="0"/>
            </a:endParaRPr>
          </a:p>
        </p:txBody>
      </p:sp>
      <p:sp>
        <p:nvSpPr>
          <p:cNvPr id="5" name="Content Placeholder 2">
            <a:extLst>
              <a:ext uri="{FF2B5EF4-FFF2-40B4-BE49-F238E27FC236}">
                <a16:creationId xmlns:a16="http://schemas.microsoft.com/office/drawing/2014/main" xmlns="" id="{7434A77E-A031-B520-48F0-4833B0FFF63F}"/>
              </a:ext>
            </a:extLst>
          </p:cNvPr>
          <p:cNvSpPr>
            <a:spLocks noGrp="1"/>
          </p:cNvSpPr>
          <p:nvPr>
            <p:ph idx="1"/>
          </p:nvPr>
        </p:nvSpPr>
        <p:spPr>
          <a:xfrm>
            <a:off x="908617" y="1517071"/>
            <a:ext cx="10327573" cy="4069359"/>
          </a:xfrm>
        </p:spPr>
        <p:txBody>
          <a:bodyPr anchor="ctr">
            <a:noAutofit/>
          </a:bodyPr>
          <a:lstStyle/>
          <a:p>
            <a:pPr marL="0" lvl="0" indent="0" algn="just">
              <a:lnSpc>
                <a:spcPct val="100000"/>
              </a:lnSpc>
              <a:spcBef>
                <a:spcPts val="600"/>
              </a:spcBef>
              <a:spcAft>
                <a:spcPts val="600"/>
              </a:spcAft>
              <a:buNone/>
            </a:pPr>
            <a:r>
              <a:rPr lang="nb-NO" sz="2800" dirty="0">
                <a:latin typeface="Tahoma" panose="020B0604030504040204" pitchFamily="34" charset="0"/>
                <a:ea typeface="Tahoma" panose="020B0604030504040204" pitchFamily="34" charset="0"/>
                <a:cs typeface="Tahoma" panose="020B0604030504040204" pitchFamily="34" charset="0"/>
              </a:rPr>
              <a:t>	Kĩ năng tuân thủ là khả năng tuân theo những quy định chung trong quá trình tham gia hoạt động học tập và vui chơi của trẻ. Tuân thủ không có nghĩa là chấp hành một cách thụ động mà trên cơ sở nhận thức và hiểu đầy đủ về những yêu cầu cần tuân theo.</a:t>
            </a:r>
          </a:p>
          <a:p>
            <a:pPr marL="0" lvl="0" indent="0" algn="just">
              <a:lnSpc>
                <a:spcPct val="100000"/>
              </a:lnSpc>
              <a:spcBef>
                <a:spcPts val="600"/>
              </a:spcBef>
              <a:spcAft>
                <a:spcPts val="600"/>
              </a:spcAft>
              <a:buNone/>
            </a:pPr>
            <a:r>
              <a:rPr lang="nb-NO" sz="2800" dirty="0">
                <a:latin typeface="Tahoma" panose="020B0604030504040204" pitchFamily="34" charset="0"/>
                <a:ea typeface="Tahoma" panose="020B0604030504040204" pitchFamily="34" charset="0"/>
                <a:cs typeface="Tahoma" panose="020B0604030504040204" pitchFamily="34" charset="0"/>
              </a:rPr>
              <a:t>	Nếu trẻ khuyết tật chưa được chuẩn bị kĩ năng này khi vào lớp 1, trẻ sẽ gặp những khó khăn khi tham gia vào các hoạt động (trẻ cảm giác ức chế, có hành vi chống đối)</a:t>
            </a:r>
          </a:p>
        </p:txBody>
      </p:sp>
    </p:spTree>
    <p:extLst>
      <p:ext uri="{BB962C8B-B14F-4D97-AF65-F5344CB8AC3E}">
        <p14:creationId xmlns:p14="http://schemas.microsoft.com/office/powerpoint/2010/main" val="3731916290"/>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arn(inVertical)">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barn(inVertical)">
                                      <p:cBhvr>
                                        <p:cTn id="17"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xmlns="" id="{84136905-015B-4510-B514-027CBA846B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a:ea typeface="+mn-ea"/>
              <a:cs typeface="+mn-cs"/>
            </a:endParaRPr>
          </a:p>
        </p:txBody>
      </p:sp>
      <p:sp>
        <p:nvSpPr>
          <p:cNvPr id="11" name="Rectangle 10">
            <a:extLst>
              <a:ext uri="{FF2B5EF4-FFF2-40B4-BE49-F238E27FC236}">
                <a16:creationId xmlns:a16="http://schemas.microsoft.com/office/drawing/2014/main" xmlns="" id="{36CD0F97-2E5B-4E84-8544-EB24DED1044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2"/>
            <a:ext cx="12192000" cy="6858001"/>
          </a:xfrm>
          <a:prstGeom prst="rect">
            <a:avLst/>
          </a:pr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a:ea typeface="+mn-ea"/>
              <a:cs typeface="+mn-cs"/>
            </a:endParaRPr>
          </a:p>
        </p:txBody>
      </p:sp>
      <p:sp useBgFill="1">
        <p:nvSpPr>
          <p:cNvPr id="13" name="Rectangle 12">
            <a:extLst>
              <a:ext uri="{FF2B5EF4-FFF2-40B4-BE49-F238E27FC236}">
                <a16:creationId xmlns:a16="http://schemas.microsoft.com/office/drawing/2014/main" xmlns="" id="{3B272257-593A-402F-88FA-F1DECD9E3FC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762000"/>
            <a:ext cx="12192000" cy="6096000"/>
          </a:xfrm>
          <a:prstGeom prst="rect">
            <a:avLst/>
          </a:prstGeom>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a:ea typeface="+mn-ea"/>
              <a:cs typeface="+mn-cs"/>
            </a:endParaRPr>
          </a:p>
        </p:txBody>
      </p:sp>
      <p:sp>
        <p:nvSpPr>
          <p:cNvPr id="2" name="Title 1">
            <a:extLst>
              <a:ext uri="{FF2B5EF4-FFF2-40B4-BE49-F238E27FC236}">
                <a16:creationId xmlns:a16="http://schemas.microsoft.com/office/drawing/2014/main" xmlns="" id="{300B5A27-D949-5D69-11A9-00DE38E87FBE}"/>
              </a:ext>
            </a:extLst>
          </p:cNvPr>
          <p:cNvSpPr>
            <a:spLocks noGrp="1"/>
          </p:cNvSpPr>
          <p:nvPr>
            <p:ph type="title"/>
          </p:nvPr>
        </p:nvSpPr>
        <p:spPr>
          <a:xfrm>
            <a:off x="581891" y="1517903"/>
            <a:ext cx="11091553" cy="1225297"/>
          </a:xfrm>
        </p:spPr>
        <p:txBody>
          <a:bodyPr>
            <a:noAutofit/>
          </a:bodyPr>
          <a:lstStyle/>
          <a:p>
            <a:r>
              <a:rPr lang="nb-NO" sz="3200" dirty="0">
                <a:latin typeface="Tahoma" panose="020B0604030504040204" pitchFamily="34" charset="0"/>
                <a:ea typeface="Tahoma" panose="020B0604030504040204" pitchFamily="34" charset="0"/>
                <a:cs typeface="Tahoma" panose="020B0604030504040204" pitchFamily="34" charset="0"/>
              </a:rPr>
              <a:t>	</a:t>
            </a:r>
            <a:r>
              <a:rPr lang="nb-NO" sz="2800" dirty="0">
                <a:latin typeface="Tahoma" panose="020B0604030504040204" pitchFamily="34" charset="0"/>
                <a:ea typeface="Tahoma" panose="020B0604030504040204" pitchFamily="34" charset="0"/>
                <a:cs typeface="Tahoma" panose="020B0604030504040204" pitchFamily="34" charset="0"/>
              </a:rPr>
              <a:t>Để đảm bảo tâm thế cho trẻ khuyết tật khi vào trường tiểu học, cần chuẩn bị các kĩ năng sau:</a:t>
            </a:r>
            <a:r>
              <a:rPr lang="en-US" sz="2800" dirty="0">
                <a:effectLst/>
                <a:latin typeface="Tahoma" panose="020B0604030504040204" pitchFamily="34" charset="0"/>
                <a:ea typeface="Tahoma" panose="020B0604030504040204" pitchFamily="34" charset="0"/>
                <a:cs typeface="Tahoma" panose="020B0604030504040204" pitchFamily="34" charset="0"/>
              </a:rPr>
              <a:t/>
            </a:r>
            <a:br>
              <a:rPr lang="en-US" sz="2800" dirty="0">
                <a:effectLst/>
                <a:latin typeface="Tahoma" panose="020B0604030504040204" pitchFamily="34" charset="0"/>
                <a:ea typeface="Tahoma" panose="020B0604030504040204" pitchFamily="34" charset="0"/>
                <a:cs typeface="Tahoma" panose="020B0604030504040204" pitchFamily="34" charset="0"/>
              </a:rPr>
            </a:br>
            <a:endParaRPr lang="en-US" sz="2800" dirty="0">
              <a:latin typeface="Tahoma" panose="020B0604030504040204" pitchFamily="34" charset="0"/>
              <a:ea typeface="Tahoma" panose="020B0604030504040204" pitchFamily="34" charset="0"/>
              <a:cs typeface="Tahoma" panose="020B0604030504040204" pitchFamily="34" charset="0"/>
            </a:endParaRPr>
          </a:p>
        </p:txBody>
      </p:sp>
      <p:graphicFrame>
        <p:nvGraphicFramePr>
          <p:cNvPr id="15" name="Content Placeholder 2">
            <a:extLst>
              <a:ext uri="{FF2B5EF4-FFF2-40B4-BE49-F238E27FC236}">
                <a16:creationId xmlns:a16="http://schemas.microsoft.com/office/drawing/2014/main" xmlns="" id="{62DA242A-EB6A-5476-29AE-0B45E5781729}"/>
              </a:ext>
            </a:extLst>
          </p:cNvPr>
          <p:cNvGraphicFramePr>
            <a:graphicFrameLocks noGrp="1"/>
          </p:cNvGraphicFramePr>
          <p:nvPr>
            <p:ph idx="1"/>
            <p:extLst>
              <p:ext uri="{D42A27DB-BD31-4B8C-83A1-F6EECF244321}">
                <p14:modId xmlns:p14="http://schemas.microsoft.com/office/powerpoint/2010/main" val="1662744568"/>
              </p:ext>
            </p:extLst>
          </p:nvPr>
        </p:nvGraphicFramePr>
        <p:xfrm>
          <a:off x="1345987" y="2941916"/>
          <a:ext cx="9144000" cy="25298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28693234"/>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barn(inVertical)">
                                      <p:cBhvr>
                                        <p:cTn id="12"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15" grpId="0">
        <p:bldAsOne/>
      </p:bldGraphic>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D0921BFA-281C-1F56-FF6B-69AFD719A7F6}"/>
              </a:ext>
            </a:extLst>
          </p:cNvPr>
          <p:cNvSpPr txBox="1"/>
          <p:nvPr/>
        </p:nvSpPr>
        <p:spPr>
          <a:xfrm>
            <a:off x="1065316" y="1111041"/>
            <a:ext cx="10061368" cy="4201150"/>
          </a:xfrm>
          <a:prstGeom prst="rect">
            <a:avLst/>
          </a:prstGeom>
          <a:noFill/>
        </p:spPr>
        <p:txBody>
          <a:bodyPr wrap="square">
            <a:spAutoFit/>
          </a:bodyPr>
          <a:lstStyle/>
          <a:p>
            <a:pPr indent="0" algn="just" fontAlgn="base">
              <a:spcBef>
                <a:spcPts val="600"/>
              </a:spcBef>
              <a:buFont typeface="Avenir Next LT Pro" panose="020B0504020202020204" pitchFamily="34" charset="0"/>
              <a:buNone/>
              <a:tabLst>
                <a:tab pos="198120" algn="l"/>
                <a:tab pos="330200" algn="l"/>
              </a:tabLst>
            </a:pPr>
            <a:r>
              <a:rPr lang="da-DK" sz="2800" b="1" dirty="0">
                <a:latin typeface="Tahoma" panose="020B0604030504040204" pitchFamily="34" charset="0"/>
                <a:ea typeface="Tahoma" panose="020B0604030504040204" pitchFamily="34" charset="0"/>
                <a:cs typeface="Tahoma" panose="020B0604030504040204" pitchFamily="34" charset="0"/>
              </a:rPr>
              <a:t>* Thực hi</a:t>
            </a:r>
            <a:r>
              <a:rPr lang="da-DK" sz="2800" b="1" spc="-10" dirty="0">
                <a:latin typeface="Tahoma" panose="020B0604030504040204" pitchFamily="34" charset="0"/>
                <a:ea typeface="Tahoma" panose="020B0604030504040204" pitchFamily="34" charset="0"/>
                <a:cs typeface="Tahoma" panose="020B0604030504040204" pitchFamily="34" charset="0"/>
              </a:rPr>
              <a:t>ện hoạt động theo thời gian biểu</a:t>
            </a:r>
            <a:endParaRPr lang="en-US" sz="2800" b="1" dirty="0">
              <a:latin typeface="Tahoma" panose="020B0604030504040204" pitchFamily="34" charset="0"/>
              <a:ea typeface="Tahoma" panose="020B0604030504040204" pitchFamily="34" charset="0"/>
              <a:cs typeface="Tahoma" panose="020B0604030504040204" pitchFamily="34" charset="0"/>
            </a:endParaRPr>
          </a:p>
          <a:p>
            <a:pPr marL="457200" indent="-457200" algn="just" fontAlgn="base">
              <a:spcBef>
                <a:spcPts val="600"/>
              </a:spcBef>
              <a:buFontTx/>
              <a:buChar char="-"/>
              <a:tabLst>
                <a:tab pos="198120" algn="l"/>
                <a:tab pos="330200" algn="l"/>
              </a:tabLst>
            </a:pPr>
            <a:r>
              <a:rPr lang="en-US" sz="2800" spc="-10" dirty="0" err="1">
                <a:latin typeface="Tahoma" panose="020B0604030504040204" pitchFamily="34" charset="0"/>
                <a:ea typeface="Tahoma" panose="020B0604030504040204" pitchFamily="34" charset="0"/>
                <a:cs typeface="Tahoma" panose="020B0604030504040204" pitchFamily="34" charset="0"/>
              </a:rPr>
              <a:t>Hướng</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dẫn</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trẻ</a:t>
            </a:r>
            <a:r>
              <a:rPr lang="en-US" sz="2800" spc="-10" dirty="0">
                <a:latin typeface="Tahoma" panose="020B0604030504040204" pitchFamily="34" charset="0"/>
                <a:ea typeface="Tahoma" panose="020B0604030504040204" pitchFamily="34" charset="0"/>
                <a:cs typeface="Tahoma" panose="020B0604030504040204" pitchFamily="34" charset="0"/>
              </a:rPr>
              <a:t> l</a:t>
            </a:r>
            <a:r>
              <a:rPr lang="da-DK" sz="2800" spc="-10" dirty="0">
                <a:latin typeface="Tahoma" panose="020B0604030504040204" pitchFamily="34" charset="0"/>
                <a:ea typeface="Tahoma" panose="020B0604030504040204" pitchFamily="34" charset="0"/>
                <a:cs typeface="Tahoma" panose="020B0604030504040204" pitchFamily="34" charset="0"/>
              </a:rPr>
              <a:t>àm quen với thời gian biểu, với lịch trình hoạt động được qui định (tương ứng với các hoạt động trong ngày của trẻ)</a:t>
            </a:r>
          </a:p>
          <a:p>
            <a:pPr marL="457200" indent="-457200" algn="just" fontAlgn="base">
              <a:spcBef>
                <a:spcPts val="600"/>
              </a:spcBef>
              <a:buFontTx/>
              <a:buChar char="-"/>
              <a:tabLst>
                <a:tab pos="198120" algn="l"/>
                <a:tab pos="330200" algn="l"/>
              </a:tabLst>
            </a:pPr>
            <a:r>
              <a:rPr lang="da-DK" sz="2800" spc="-10" dirty="0">
                <a:latin typeface="Tahoma" panose="020B0604030504040204" pitchFamily="34" charset="0"/>
                <a:ea typeface="Tahoma" panose="020B0604030504040204" pitchFamily="34" charset="0"/>
                <a:cs typeface="Tahoma" panose="020B0604030504040204" pitchFamily="34" charset="0"/>
              </a:rPr>
              <a:t>Nội dung hoạt động, thời gian cần tuân thủ trong hoạt động, thời gian bắt đầu, thời gian kết thúc và thời gian chuyển tiếp sang hoạt động mới.</a:t>
            </a:r>
          </a:p>
          <a:p>
            <a:pPr algn="just" fontAlgn="base">
              <a:spcBef>
                <a:spcPts val="600"/>
              </a:spcBef>
              <a:tabLst>
                <a:tab pos="198120" algn="l"/>
                <a:tab pos="330200" algn="l"/>
              </a:tabLst>
            </a:pPr>
            <a:r>
              <a:rPr lang="da-DK" sz="2800" spc="-10" dirty="0">
                <a:latin typeface="Tahoma" panose="020B0604030504040204" pitchFamily="34" charset="0"/>
                <a:ea typeface="Tahoma" panose="020B0604030504040204" pitchFamily="34" charset="0"/>
                <a:cs typeface="Tahoma" panose="020B0604030504040204" pitchFamily="34" charset="0"/>
              </a:rPr>
              <a:t>=&gt; Cách thực hiện này giúp trẻ từng bước làm quen với hoạt động theo giờ học và môn học ở lớp 1.</a:t>
            </a:r>
          </a:p>
        </p:txBody>
      </p:sp>
    </p:spTree>
    <p:extLst>
      <p:ext uri="{BB962C8B-B14F-4D97-AF65-F5344CB8AC3E}">
        <p14:creationId xmlns:p14="http://schemas.microsoft.com/office/powerpoint/2010/main" val="3554523100"/>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66B2AC5F-70D7-7815-F645-3FEB0D1EA024}"/>
              </a:ext>
            </a:extLst>
          </p:cNvPr>
          <p:cNvSpPr txBox="1"/>
          <p:nvPr/>
        </p:nvSpPr>
        <p:spPr>
          <a:xfrm>
            <a:off x="947056" y="964004"/>
            <a:ext cx="10298875" cy="5062924"/>
          </a:xfrm>
          <a:prstGeom prst="rect">
            <a:avLst/>
          </a:prstGeom>
          <a:noFill/>
        </p:spPr>
        <p:txBody>
          <a:bodyPr wrap="square">
            <a:spAutoFit/>
          </a:bodyPr>
          <a:lstStyle/>
          <a:p>
            <a:pPr indent="0" algn="just" fontAlgn="base">
              <a:spcBef>
                <a:spcPts val="600"/>
              </a:spcBef>
              <a:buFont typeface="Avenir Next LT Pro" panose="020B0504020202020204" pitchFamily="34" charset="0"/>
              <a:buNone/>
              <a:tabLst>
                <a:tab pos="198120" algn="l"/>
                <a:tab pos="330200" algn="l"/>
              </a:tabLst>
            </a:pPr>
            <a:r>
              <a:rPr lang="da-DK" sz="2800" b="1" spc="-10" dirty="0">
                <a:latin typeface="Tahoma" panose="020B0604030504040204" pitchFamily="34" charset="0"/>
                <a:ea typeface="Tahoma" panose="020B0604030504040204" pitchFamily="34" charset="0"/>
                <a:cs typeface="Tahoma" panose="020B0604030504040204" pitchFamily="34" charset="0"/>
              </a:rPr>
              <a:t>* Thực hiện qui định trong </a:t>
            </a:r>
            <a:r>
              <a:rPr lang="vi-VN" sz="2800" b="1" spc="-10" dirty="0">
                <a:latin typeface="Tahoma" panose="020B0604030504040204" pitchFamily="34" charset="0"/>
                <a:ea typeface="Tahoma" panose="020B0604030504040204" pitchFamily="34" charset="0"/>
                <a:cs typeface="Tahoma" panose="020B0604030504040204" pitchFamily="34" charset="0"/>
              </a:rPr>
              <a:t>lớp</a:t>
            </a:r>
            <a:r>
              <a:rPr lang="en-US" sz="2800" b="1" spc="-10" dirty="0">
                <a:latin typeface="Tahoma" panose="020B0604030504040204" pitchFamily="34" charset="0"/>
                <a:ea typeface="Tahoma" panose="020B0604030504040204" pitchFamily="34" charset="0"/>
                <a:cs typeface="Tahoma" panose="020B0604030504040204" pitchFamily="34" charset="0"/>
              </a:rPr>
              <a:t>:</a:t>
            </a:r>
          </a:p>
          <a:p>
            <a:pPr algn="just" fontAlgn="base">
              <a:spcBef>
                <a:spcPts val="600"/>
              </a:spcBef>
              <a:tabLst>
                <a:tab pos="198120" algn="l"/>
                <a:tab pos="330200" algn="l"/>
              </a:tabLst>
            </a:pP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Giáo</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viên</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tổ</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chức</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xây</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dựng</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thống</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nhất</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thực</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hiện</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quy</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định</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trong</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lớp</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để</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trẻ</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khuyết</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tật</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hiểu</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và</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hằng</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ngày</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thực</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hành</a:t>
            </a:r>
            <a:r>
              <a:rPr lang="en-US" sz="2800" spc="-10" dirty="0">
                <a:latin typeface="Tahoma" panose="020B0604030504040204" pitchFamily="34" charset="0"/>
                <a:ea typeface="Tahoma" panose="020B0604030504040204" pitchFamily="34" charset="0"/>
                <a:cs typeface="Tahoma" panose="020B0604030504040204" pitchFamily="34" charset="0"/>
              </a:rPr>
              <a:t> =&gt; </a:t>
            </a:r>
            <a:r>
              <a:rPr lang="en-US" sz="2800" spc="-10" dirty="0" err="1">
                <a:latin typeface="Tahoma" panose="020B0604030504040204" pitchFamily="34" charset="0"/>
                <a:ea typeface="Tahoma" panose="020B0604030504040204" pitchFamily="34" charset="0"/>
                <a:cs typeface="Tahoma" panose="020B0604030504040204" pitchFamily="34" charset="0"/>
              </a:rPr>
              <a:t>tạo</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thói</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quen</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hành</a:t>
            </a:r>
            <a:r>
              <a:rPr lang="en-US" sz="2800" spc="-10" dirty="0">
                <a:latin typeface="Tahoma" panose="020B0604030504040204" pitchFamily="34" charset="0"/>
                <a:ea typeface="Tahoma" panose="020B0604030504040204" pitchFamily="34" charset="0"/>
                <a:cs typeface="Tahoma" panose="020B0604030504040204" pitchFamily="34" charset="0"/>
              </a:rPr>
              <a:t> vi </a:t>
            </a:r>
            <a:r>
              <a:rPr lang="en-US" sz="2800" spc="-10" dirty="0" err="1">
                <a:latin typeface="Tahoma" panose="020B0604030504040204" pitchFamily="34" charset="0"/>
                <a:ea typeface="Tahoma" panose="020B0604030504040204" pitchFamily="34" charset="0"/>
                <a:cs typeface="Tahoma" panose="020B0604030504040204" pitchFamily="34" charset="0"/>
              </a:rPr>
              <a:t>tuân</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thủ</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nền</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nếp</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lớp</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học</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Một</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số</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quy</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định</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cơ</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bản</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như</a:t>
            </a:r>
            <a:r>
              <a:rPr lang="en-US" sz="2800" spc="-10" dirty="0">
                <a:latin typeface="Tahoma" panose="020B0604030504040204" pitchFamily="34" charset="0"/>
                <a:ea typeface="Tahoma" panose="020B0604030504040204" pitchFamily="34" charset="0"/>
                <a:cs typeface="Tahoma" panose="020B0604030504040204" pitchFamily="34" charset="0"/>
              </a:rPr>
              <a:t>: </a:t>
            </a:r>
          </a:p>
          <a:p>
            <a:pPr algn="just" fontAlgn="base">
              <a:spcBef>
                <a:spcPts val="600"/>
              </a:spcBef>
              <a:tabLst>
                <a:tab pos="198120" algn="l"/>
                <a:tab pos="330200" algn="l"/>
              </a:tabLst>
            </a:pPr>
            <a:r>
              <a:rPr lang="en-US" sz="2800" spc="-10" dirty="0">
                <a:latin typeface="Tahoma" panose="020B0604030504040204" pitchFamily="34" charset="0"/>
                <a:ea typeface="Tahoma" panose="020B0604030504040204" pitchFamily="34" charset="0"/>
                <a:cs typeface="Tahoma" panose="020B0604030504040204" pitchFamily="34" charset="0"/>
              </a:rPr>
              <a:t>+ </a:t>
            </a:r>
            <a:r>
              <a:rPr lang="vi-VN" sz="2800" dirty="0">
                <a:latin typeface="Tahoma" panose="020B0604030504040204" pitchFamily="34" charset="0"/>
                <a:ea typeface="Tahoma" panose="020B0604030504040204" pitchFamily="34" charset="0"/>
                <a:cs typeface="Tahoma" panose="020B0604030504040204" pitchFamily="34" charset="0"/>
              </a:rPr>
              <a:t>Quy định về hành vi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tập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trung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lắng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nghe</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không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nói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chuyện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riêng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ngồi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ngoan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giơ</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tay</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phát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biểu</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sắp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xếp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đồ</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dùng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gọn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gàng</a:t>
            </a:r>
            <a:r>
              <a:rPr lang="en-US" sz="2800" dirty="0">
                <a:latin typeface="Tahoma" panose="020B0604030504040204" pitchFamily="34" charset="0"/>
                <a:ea typeface="Tahoma" panose="020B0604030504040204" pitchFamily="34" charset="0"/>
                <a:cs typeface="Tahoma" panose="020B0604030504040204" pitchFamily="34" charset="0"/>
              </a:rPr>
              <a:t>…</a:t>
            </a:r>
          </a:p>
          <a:p>
            <a:pPr algn="just" fontAlgn="base">
              <a:spcBef>
                <a:spcPts val="600"/>
              </a:spcBef>
              <a:tabLst>
                <a:tab pos="198120" algn="l"/>
                <a:tab pos="330200" algn="l"/>
              </a:tabLst>
            </a:pPr>
            <a:r>
              <a:rPr lang="da-DK" sz="2800" dirty="0">
                <a:latin typeface="Tahoma" panose="020B0604030504040204" pitchFamily="34" charset="0"/>
                <a:ea typeface="Tahoma" panose="020B0604030504040204" pitchFamily="34" charset="0"/>
                <a:cs typeface="Tahoma" panose="020B0604030504040204" pitchFamily="34" charset="0"/>
              </a:rPr>
              <a:t>+ Sự đi lại: đối với trẻ khuyết tật, nhất là trẻ tăng động giảm chú ý, việc duy trì ngồi một chỗ, hạn chế là hết sức quan trọng =&gt; giáo viên cần quan sát và xử lý linh động. </a:t>
            </a:r>
          </a:p>
        </p:txBody>
      </p:sp>
    </p:spTree>
    <p:extLst>
      <p:ext uri="{BB962C8B-B14F-4D97-AF65-F5344CB8AC3E}">
        <p14:creationId xmlns:p14="http://schemas.microsoft.com/office/powerpoint/2010/main" val="3432936576"/>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193CF490-8E93-741D-0905-732F67949E34}"/>
              </a:ext>
            </a:extLst>
          </p:cNvPr>
          <p:cNvSpPr txBox="1"/>
          <p:nvPr/>
        </p:nvSpPr>
        <p:spPr>
          <a:xfrm>
            <a:off x="946562" y="1130258"/>
            <a:ext cx="10298875" cy="3693319"/>
          </a:xfrm>
          <a:prstGeom prst="rect">
            <a:avLst/>
          </a:prstGeom>
          <a:noFill/>
        </p:spPr>
        <p:txBody>
          <a:bodyPr wrap="square">
            <a:spAutoFit/>
          </a:bodyPr>
          <a:lstStyle/>
          <a:p>
            <a:pPr indent="0" algn="just" fontAlgn="base">
              <a:spcBef>
                <a:spcPts val="600"/>
              </a:spcBef>
              <a:buFont typeface="Avenir Next LT Pro" panose="020B0504020202020204" pitchFamily="34" charset="0"/>
              <a:buNone/>
              <a:tabLst>
                <a:tab pos="198120" algn="l"/>
                <a:tab pos="330200" algn="l"/>
              </a:tabLst>
            </a:pPr>
            <a:r>
              <a:rPr lang="da-DK" sz="2800" b="1" spc="-10" dirty="0">
                <a:latin typeface="Tahoma" panose="020B0604030504040204" pitchFamily="34" charset="0"/>
                <a:ea typeface="Tahoma" panose="020B0604030504040204" pitchFamily="34" charset="0"/>
                <a:cs typeface="Tahoma" panose="020B0604030504040204" pitchFamily="34" charset="0"/>
              </a:rPr>
              <a:t>* Thực hiện qui định trong </a:t>
            </a:r>
            <a:r>
              <a:rPr lang="vi-VN" sz="2800" b="1" spc="-10" dirty="0">
                <a:latin typeface="Tahoma" panose="020B0604030504040204" pitchFamily="34" charset="0"/>
                <a:ea typeface="Tahoma" panose="020B0604030504040204" pitchFamily="34" charset="0"/>
                <a:cs typeface="Tahoma" panose="020B0604030504040204" pitchFamily="34" charset="0"/>
              </a:rPr>
              <a:t>lớp</a:t>
            </a:r>
            <a:r>
              <a:rPr lang="en-US" sz="2800" b="1" spc="-10" dirty="0">
                <a:latin typeface="Tahoma" panose="020B0604030504040204" pitchFamily="34" charset="0"/>
                <a:ea typeface="Tahoma" panose="020B0604030504040204" pitchFamily="34" charset="0"/>
                <a:cs typeface="Tahoma" panose="020B0604030504040204" pitchFamily="34" charset="0"/>
              </a:rPr>
              <a:t>:</a:t>
            </a:r>
          </a:p>
          <a:p>
            <a:pPr algn="just" fontAlgn="base">
              <a:spcBef>
                <a:spcPts val="600"/>
              </a:spcBef>
              <a:tabLst>
                <a:tab pos="198120" algn="l"/>
                <a:tab pos="330200" algn="l"/>
              </a:tabLst>
            </a:pPr>
            <a:r>
              <a:rPr lang="da-DK" sz="2800" dirty="0">
                <a:latin typeface="Tahoma" panose="020B0604030504040204" pitchFamily="34" charset="0"/>
                <a:ea typeface="Tahoma" panose="020B0604030504040204" pitchFamily="34" charset="0"/>
                <a:cs typeface="Tahoma" panose="020B0604030504040204" pitchFamily="34" charset="0"/>
              </a:rPr>
              <a:t>- Đáp ứng yêu cầu hoạt động trong nhóm và hoạt động tập thể: tổ chức các hoạt động nhóm để tạo cơ hội cho trẻ tham gia cùng các bạn, giao nhiệm vụ cho trẻ khuyết tật như các trẻ khác và khuyến khích trẻ thực hiện, ghi nhận sự cố gắng của trẻ kịp thời.</a:t>
            </a:r>
          </a:p>
          <a:p>
            <a:pPr algn="just" fontAlgn="base">
              <a:spcBef>
                <a:spcPts val="600"/>
              </a:spcBef>
              <a:tabLst>
                <a:tab pos="198120" algn="l"/>
                <a:tab pos="330200" algn="l"/>
              </a:tabLst>
            </a:pPr>
            <a:r>
              <a:rPr lang="nb-NO" sz="2800" dirty="0">
                <a:latin typeface="Tahoma" panose="020B0604030504040204" pitchFamily="34" charset="0"/>
                <a:ea typeface="Tahoma" panose="020B0604030504040204" pitchFamily="34" charset="0"/>
                <a:cs typeface="Tahoma" panose="020B0604030504040204" pitchFamily="34" charset="0"/>
              </a:rPr>
              <a:t>- Thực hành các thói quen tự phục vụ: thường xuyên hằng ngày.</a:t>
            </a:r>
            <a:endParaRPr lang="en-US" sz="2800" dirty="0"/>
          </a:p>
        </p:txBody>
      </p:sp>
    </p:spTree>
    <p:extLst>
      <p:ext uri="{BB962C8B-B14F-4D97-AF65-F5344CB8AC3E}">
        <p14:creationId xmlns:p14="http://schemas.microsoft.com/office/powerpoint/2010/main" val="506243603"/>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xmlns="" id="{84136905-015B-4510-B514-027CBA846B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xmlns="" id="{36CD0F97-2E5B-4E84-8544-EB24DED1044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
            <a:ext cx="12192000" cy="6099048"/>
          </a:xfrm>
          <a:prstGeom prst="rect">
            <a:avLst/>
          </a:pr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1" name="Freeform: Shape 20">
            <a:extLst>
              <a:ext uri="{FF2B5EF4-FFF2-40B4-BE49-F238E27FC236}">
                <a16:creationId xmlns:a16="http://schemas.microsoft.com/office/drawing/2014/main" xmlns="" id="{65CDAFE1-059B-49EF-8E73-47DED29BD77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1430000" cy="6105523"/>
          </a:xfrm>
          <a:custGeom>
            <a:avLst/>
            <a:gdLst>
              <a:gd name="connsiteX0" fmla="*/ 0 w 11430000"/>
              <a:gd name="connsiteY0" fmla="*/ 0 h 6105523"/>
              <a:gd name="connsiteX1" fmla="*/ 7267575 w 11430000"/>
              <a:gd name="connsiteY1" fmla="*/ 0 h 6105523"/>
              <a:gd name="connsiteX2" fmla="*/ 7267575 w 11430000"/>
              <a:gd name="connsiteY2" fmla="*/ 762000 h 6105523"/>
              <a:gd name="connsiteX3" fmla="*/ 11430000 w 11430000"/>
              <a:gd name="connsiteY3" fmla="*/ 762000 h 6105523"/>
              <a:gd name="connsiteX4" fmla="*/ 11430000 w 11430000"/>
              <a:gd name="connsiteY4" fmla="*/ 6105523 h 6105523"/>
              <a:gd name="connsiteX5" fmla="*/ 7267575 w 11430000"/>
              <a:gd name="connsiteY5" fmla="*/ 6105523 h 6105523"/>
              <a:gd name="connsiteX6" fmla="*/ 5334000 w 11430000"/>
              <a:gd name="connsiteY6" fmla="*/ 6105523 h 6105523"/>
              <a:gd name="connsiteX7" fmla="*/ 0 w 11430000"/>
              <a:gd name="connsiteY7" fmla="*/ 6105523 h 61055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430000" h="6105523">
                <a:moveTo>
                  <a:pt x="0" y="0"/>
                </a:moveTo>
                <a:lnTo>
                  <a:pt x="7267575" y="0"/>
                </a:lnTo>
                <a:lnTo>
                  <a:pt x="7267575" y="762000"/>
                </a:lnTo>
                <a:lnTo>
                  <a:pt x="11430000" y="762000"/>
                </a:lnTo>
                <a:lnTo>
                  <a:pt x="11430000" y="6105523"/>
                </a:lnTo>
                <a:lnTo>
                  <a:pt x="7267575" y="6105523"/>
                </a:lnTo>
                <a:lnTo>
                  <a:pt x="5334000" y="6105523"/>
                </a:lnTo>
                <a:lnTo>
                  <a:pt x="0" y="6105523"/>
                </a:lnTo>
                <a:close/>
              </a:path>
            </a:pathLst>
          </a:custGeom>
          <a:ln w="762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xmlns="" id="{3B11ACD5-A274-4D42-43F5-A72AD7A03E97}"/>
              </a:ext>
            </a:extLst>
          </p:cNvPr>
          <p:cNvSpPr>
            <a:spLocks noGrp="1"/>
          </p:cNvSpPr>
          <p:nvPr>
            <p:ph type="title"/>
          </p:nvPr>
        </p:nvSpPr>
        <p:spPr>
          <a:xfrm>
            <a:off x="916012" y="752478"/>
            <a:ext cx="10088686" cy="672286"/>
          </a:xfrm>
        </p:spPr>
        <p:txBody>
          <a:bodyPr>
            <a:normAutofit fontScale="90000"/>
          </a:bodyPr>
          <a:lstStyle/>
          <a:p>
            <a:r>
              <a:rPr lang="en-US" sz="3100" b="1" dirty="0">
                <a:solidFill>
                  <a:srgbClr val="FF0000"/>
                </a:solidFill>
                <a:latin typeface="Tahoma" panose="020B0604030504040204" pitchFamily="34" charset="0"/>
                <a:ea typeface="Tahoma" panose="020B0604030504040204" pitchFamily="34" charset="0"/>
                <a:cs typeface="Tahoma" panose="020B0604030504040204" pitchFamily="34" charset="0"/>
              </a:rPr>
              <a:t>I. </a:t>
            </a:r>
            <a:r>
              <a:rPr lang="en-US" sz="3100" b="1" dirty="0" err="1">
                <a:solidFill>
                  <a:srgbClr val="FF0000"/>
                </a:solidFill>
                <a:latin typeface="Tahoma" panose="020B0604030504040204" pitchFamily="34" charset="0"/>
                <a:ea typeface="Tahoma" panose="020B0604030504040204" pitchFamily="34" charset="0"/>
                <a:cs typeface="Tahoma" panose="020B0604030504040204" pitchFamily="34" charset="0"/>
              </a:rPr>
              <a:t>Khái</a:t>
            </a:r>
            <a:r>
              <a:rPr lang="en-US" sz="31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FF0000"/>
                </a:solidFill>
                <a:latin typeface="Tahoma" panose="020B0604030504040204" pitchFamily="34" charset="0"/>
                <a:ea typeface="Tahoma" panose="020B0604030504040204" pitchFamily="34" charset="0"/>
                <a:cs typeface="Tahoma" panose="020B0604030504040204" pitchFamily="34" charset="0"/>
              </a:rPr>
              <a:t>niệm</a:t>
            </a:r>
            <a:r>
              <a:rPr lang="en-US" sz="31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FF0000"/>
                </a:solidFill>
                <a:latin typeface="Tahoma" panose="020B0604030504040204" pitchFamily="34" charset="0"/>
                <a:ea typeface="Tahoma" panose="020B0604030504040204" pitchFamily="34" charset="0"/>
                <a:cs typeface="Tahoma" panose="020B0604030504040204" pitchFamily="34" charset="0"/>
              </a:rPr>
              <a:t>vai</a:t>
            </a:r>
            <a:r>
              <a:rPr lang="en-US" sz="31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FF0000"/>
                </a:solidFill>
                <a:latin typeface="Tahoma" panose="020B0604030504040204" pitchFamily="34" charset="0"/>
                <a:ea typeface="Tahoma" panose="020B0604030504040204" pitchFamily="34" charset="0"/>
                <a:cs typeface="Tahoma" panose="020B0604030504040204" pitchFamily="34" charset="0"/>
              </a:rPr>
              <a:t>trò</a:t>
            </a:r>
            <a:r>
              <a:rPr lang="en-US" sz="3100" b="1" dirty="0">
                <a:solidFill>
                  <a:srgbClr val="FF0000"/>
                </a:solidFill>
                <a:latin typeface="Tahoma" panose="020B0604030504040204" pitchFamily="34" charset="0"/>
                <a:ea typeface="Tahoma" panose="020B0604030504040204" pitchFamily="34" charset="0"/>
                <a:cs typeface="Tahoma" panose="020B0604030504040204" pitchFamily="34" charset="0"/>
              </a:rPr>
              <a:t>, ý </a:t>
            </a:r>
            <a:r>
              <a:rPr lang="en-US" sz="3100" b="1" dirty="0" err="1">
                <a:solidFill>
                  <a:srgbClr val="FF0000"/>
                </a:solidFill>
                <a:latin typeface="Tahoma" panose="020B0604030504040204" pitchFamily="34" charset="0"/>
                <a:ea typeface="Tahoma" panose="020B0604030504040204" pitchFamily="34" charset="0"/>
                <a:cs typeface="Tahoma" panose="020B0604030504040204" pitchFamily="34" charset="0"/>
              </a:rPr>
              <a:t>nghĩa</a:t>
            </a:r>
            <a:r>
              <a:rPr lang="en-US" sz="31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FF0000"/>
                </a:solidFill>
                <a:latin typeface="Tahoma" panose="020B0604030504040204" pitchFamily="34" charset="0"/>
                <a:ea typeface="Tahoma" panose="020B0604030504040204" pitchFamily="34" charset="0"/>
                <a:cs typeface="Tahoma" panose="020B0604030504040204" pitchFamily="34" charset="0"/>
              </a:rPr>
              <a:t>của</a:t>
            </a:r>
            <a:r>
              <a:rPr lang="en-US" sz="31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FF0000"/>
                </a:solidFill>
                <a:latin typeface="Tahoma" panose="020B0604030504040204" pitchFamily="34" charset="0"/>
                <a:ea typeface="Tahoma" panose="020B0604030504040204" pitchFamily="34" charset="0"/>
                <a:cs typeface="Tahoma" panose="020B0604030504040204" pitchFamily="34" charset="0"/>
              </a:rPr>
              <a:t>kĩ</a:t>
            </a:r>
            <a:r>
              <a:rPr lang="en-US" sz="31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FF0000"/>
                </a:solidFill>
                <a:latin typeface="Tahoma" panose="020B0604030504040204" pitchFamily="34" charset="0"/>
                <a:ea typeface="Tahoma" panose="020B0604030504040204" pitchFamily="34" charset="0"/>
                <a:cs typeface="Tahoma" panose="020B0604030504040204" pitchFamily="34" charset="0"/>
              </a:rPr>
              <a:t>năng</a:t>
            </a:r>
            <a:r>
              <a:rPr lang="en-US" sz="31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FF0000"/>
                </a:solidFill>
                <a:latin typeface="Tahoma" panose="020B0604030504040204" pitchFamily="34" charset="0"/>
                <a:ea typeface="Tahoma" panose="020B0604030504040204" pitchFamily="34" charset="0"/>
                <a:cs typeface="Tahoma" panose="020B0604030504040204" pitchFamily="34" charset="0"/>
              </a:rPr>
              <a:t>tiền</a:t>
            </a:r>
            <a:r>
              <a:rPr lang="en-US" sz="31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FF0000"/>
                </a:solidFill>
                <a:latin typeface="Tahoma" panose="020B0604030504040204" pitchFamily="34" charset="0"/>
                <a:ea typeface="Tahoma" panose="020B0604030504040204" pitchFamily="34" charset="0"/>
                <a:cs typeface="Tahoma" panose="020B0604030504040204" pitchFamily="34" charset="0"/>
              </a:rPr>
              <a:t>học</a:t>
            </a:r>
            <a:r>
              <a:rPr lang="en-US" sz="31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FF0000"/>
                </a:solidFill>
                <a:latin typeface="Tahoma" panose="020B0604030504040204" pitchFamily="34" charset="0"/>
                <a:ea typeface="Tahoma" panose="020B0604030504040204" pitchFamily="34" charset="0"/>
                <a:cs typeface="Tahoma" panose="020B0604030504040204" pitchFamily="34" charset="0"/>
              </a:rPr>
              <a:t>đường</a:t>
            </a:r>
            <a:r>
              <a:rPr lang="en-US" sz="3200" b="1" dirty="0">
                <a:latin typeface="Tahoma" panose="020B0604030504040204" pitchFamily="34" charset="0"/>
                <a:ea typeface="Tahoma" panose="020B0604030504040204" pitchFamily="34" charset="0"/>
                <a:cs typeface="Tahoma" panose="020B0604030504040204" pitchFamily="34" charset="0"/>
              </a:rPr>
              <a:t/>
            </a:r>
            <a:br>
              <a:rPr lang="en-US" sz="3200" b="1" dirty="0">
                <a:latin typeface="Tahoma" panose="020B0604030504040204" pitchFamily="34" charset="0"/>
                <a:ea typeface="Tahoma" panose="020B0604030504040204" pitchFamily="34" charset="0"/>
                <a:cs typeface="Tahoma" panose="020B0604030504040204" pitchFamily="34" charset="0"/>
              </a:rPr>
            </a:br>
            <a:endParaRPr lang="en-US" sz="3200" dirty="0">
              <a:solidFill>
                <a:srgbClr val="FF0000"/>
              </a:solidFill>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xmlns="" id="{FC05941C-B5AE-0C92-8EEC-1376B2E02B87}"/>
              </a:ext>
            </a:extLst>
          </p:cNvPr>
          <p:cNvSpPr>
            <a:spLocks noGrp="1"/>
          </p:cNvSpPr>
          <p:nvPr>
            <p:ph idx="1"/>
          </p:nvPr>
        </p:nvSpPr>
        <p:spPr>
          <a:xfrm>
            <a:off x="464288" y="1291970"/>
            <a:ext cx="10811700" cy="5189792"/>
          </a:xfrm>
        </p:spPr>
        <p:txBody>
          <a:bodyPr>
            <a:normAutofit fontScale="25000" lnSpcReduction="20000"/>
          </a:bodyPr>
          <a:lstStyle/>
          <a:p>
            <a:pPr marL="0" indent="0" algn="just">
              <a:lnSpc>
                <a:spcPct val="120000"/>
              </a:lnSpc>
              <a:spcBef>
                <a:spcPts val="600"/>
              </a:spcBef>
              <a:spcAft>
                <a:spcPts val="600"/>
              </a:spcAft>
              <a:buNone/>
            </a:pPr>
            <a:r>
              <a:rPr lang="pt-BR" sz="2400" dirty="0">
                <a:effectLst/>
                <a:latin typeface="Tahoma" panose="020B0604030504040204" pitchFamily="34" charset="0"/>
                <a:ea typeface="Tahoma" panose="020B0604030504040204" pitchFamily="34" charset="0"/>
                <a:cs typeface="Tahoma" panose="020B0604030504040204" pitchFamily="34" charset="0"/>
              </a:rPr>
              <a:t>	</a:t>
            </a:r>
            <a:r>
              <a:rPr lang="pt-BR" sz="11200" b="1" dirty="0">
                <a:solidFill>
                  <a:srgbClr val="1508B8"/>
                </a:solidFill>
                <a:latin typeface="Tahoma" panose="020B0604030504040204" pitchFamily="34" charset="0"/>
                <a:ea typeface="Tahoma" panose="020B0604030504040204" pitchFamily="34" charset="0"/>
                <a:cs typeface="Tahoma" panose="020B0604030504040204" pitchFamily="34" charset="0"/>
              </a:rPr>
              <a:t>1. Khái niệm</a:t>
            </a:r>
            <a:r>
              <a:rPr lang="pt-BR" sz="11200" dirty="0">
                <a:latin typeface="Tahoma" panose="020B0604030504040204" pitchFamily="34" charset="0"/>
                <a:ea typeface="Tahoma" panose="020B0604030504040204" pitchFamily="34" charset="0"/>
                <a:cs typeface="Tahoma" panose="020B0604030504040204" pitchFamily="34" charset="0"/>
              </a:rPr>
              <a:t>: l</a:t>
            </a:r>
            <a:r>
              <a:rPr lang="pt-BR" sz="11200" dirty="0">
                <a:effectLst/>
                <a:latin typeface="Tahoma" panose="020B0604030504040204" pitchFamily="34" charset="0"/>
                <a:ea typeface="Tahoma" panose="020B0604030504040204" pitchFamily="34" charset="0"/>
                <a:cs typeface="Tahoma" panose="020B0604030504040204" pitchFamily="34" charset="0"/>
              </a:rPr>
              <a:t>à những kĩ năng cơ bản, chuẩn bị cho trẻ trong giai đoạn chuyển tiếp từ mầm non lên tiểu học để đảm bảo sự sẵn sàng về tâm lí và năng lực học tập để trẻ có thể thành công khi học tập ở trường tiểu học và học tập suốt đời.</a:t>
            </a:r>
            <a:endParaRPr lang="en-US" sz="11200" dirty="0">
              <a:latin typeface="Tahoma" panose="020B0604030504040204" pitchFamily="34" charset="0"/>
              <a:ea typeface="Tahoma" panose="020B0604030504040204" pitchFamily="34" charset="0"/>
              <a:cs typeface="Tahoma" panose="020B0604030504040204" pitchFamily="34" charset="0"/>
            </a:endParaRPr>
          </a:p>
          <a:p>
            <a:pPr marL="0" indent="0" algn="just">
              <a:lnSpc>
                <a:spcPct val="120000"/>
              </a:lnSpc>
              <a:spcBef>
                <a:spcPts val="600"/>
              </a:spcBef>
              <a:spcAft>
                <a:spcPts val="600"/>
              </a:spcAft>
              <a:buNone/>
            </a:pPr>
            <a:r>
              <a:rPr lang="en-US" sz="11200" dirty="0">
                <a:effectLst/>
                <a:latin typeface="Tahoma" panose="020B0604030504040204" pitchFamily="34" charset="0"/>
                <a:ea typeface="Tahoma" panose="020B0604030504040204" pitchFamily="34" charset="0"/>
                <a:cs typeface="Tahoma" panose="020B0604030504040204" pitchFamily="34" charset="0"/>
              </a:rPr>
              <a:t>	</a:t>
            </a:r>
            <a:r>
              <a:rPr lang="pt-BR" sz="11200" dirty="0">
                <a:effectLst/>
                <a:latin typeface="Tahoma" panose="020B0604030504040204" pitchFamily="34" charset="0"/>
                <a:ea typeface="Tahoma" panose="020B0604030504040204" pitchFamily="34" charset="0"/>
                <a:cs typeface="Tahoma" panose="020B0604030504040204" pitchFamily="34" charset="0"/>
              </a:rPr>
              <a:t>Kĩ năng tiền học đường cho trẻ bao gồm:</a:t>
            </a:r>
          </a:p>
          <a:p>
            <a:pPr marL="0" indent="0" algn="just">
              <a:lnSpc>
                <a:spcPct val="120000"/>
              </a:lnSpc>
              <a:spcBef>
                <a:spcPts val="600"/>
              </a:spcBef>
              <a:spcAft>
                <a:spcPts val="600"/>
              </a:spcAft>
              <a:buNone/>
            </a:pPr>
            <a:r>
              <a:rPr lang="pt-BR" sz="11200" dirty="0">
                <a:latin typeface="Tahoma" panose="020B0604030504040204" pitchFamily="34" charset="0"/>
                <a:ea typeface="Tahoma" panose="020B0604030504040204" pitchFamily="34" charset="0"/>
                <a:cs typeface="Tahoma" panose="020B0604030504040204" pitchFamily="34" charset="0"/>
              </a:rPr>
              <a:t>- K</a:t>
            </a:r>
            <a:r>
              <a:rPr lang="en-US" sz="11200" dirty="0">
                <a:effectLst/>
                <a:latin typeface="Tahoma" panose="020B0604030504040204" pitchFamily="34" charset="0"/>
                <a:ea typeface="Tahoma" panose="020B0604030504040204" pitchFamily="34" charset="0"/>
                <a:cs typeface="Tahoma" panose="020B0604030504040204" pitchFamily="34" charset="0"/>
              </a:rPr>
              <a:t>ĩ </a:t>
            </a:r>
            <a:r>
              <a:rPr lang="en-US" sz="11200" dirty="0" err="1">
                <a:effectLst/>
                <a:latin typeface="Tahoma" panose="020B0604030504040204" pitchFamily="34" charset="0"/>
                <a:ea typeface="Tahoma" panose="020B0604030504040204" pitchFamily="34" charset="0"/>
                <a:cs typeface="Tahoma" panose="020B0604030504040204" pitchFamily="34" charset="0"/>
              </a:rPr>
              <a:t>năng</a:t>
            </a:r>
            <a:r>
              <a:rPr lang="en-US" sz="11200" dirty="0">
                <a:effectLst/>
                <a:latin typeface="Tahoma" panose="020B0604030504040204" pitchFamily="34" charset="0"/>
                <a:ea typeface="Tahoma" panose="020B0604030504040204" pitchFamily="34" charset="0"/>
                <a:cs typeface="Tahoma" panose="020B0604030504040204" pitchFamily="34" charset="0"/>
              </a:rPr>
              <a:t> </a:t>
            </a:r>
            <a:r>
              <a:rPr lang="en-US" sz="11200" dirty="0" err="1">
                <a:effectLst/>
                <a:latin typeface="Tahoma" panose="020B0604030504040204" pitchFamily="34" charset="0"/>
                <a:ea typeface="Tahoma" panose="020B0604030504040204" pitchFamily="34" charset="0"/>
                <a:cs typeface="Tahoma" panose="020B0604030504040204" pitchFamily="34" charset="0"/>
              </a:rPr>
              <a:t>tự</a:t>
            </a:r>
            <a:r>
              <a:rPr lang="en-US" sz="11200" dirty="0">
                <a:effectLst/>
                <a:latin typeface="Tahoma" panose="020B0604030504040204" pitchFamily="34" charset="0"/>
                <a:ea typeface="Tahoma" panose="020B0604030504040204" pitchFamily="34" charset="0"/>
                <a:cs typeface="Tahoma" panose="020B0604030504040204" pitchFamily="34" charset="0"/>
              </a:rPr>
              <a:t> </a:t>
            </a:r>
            <a:r>
              <a:rPr lang="en-US" sz="11200" dirty="0" err="1">
                <a:effectLst/>
                <a:latin typeface="Tahoma" panose="020B0604030504040204" pitchFamily="34" charset="0"/>
                <a:ea typeface="Tahoma" panose="020B0604030504040204" pitchFamily="34" charset="0"/>
                <a:cs typeface="Tahoma" panose="020B0604030504040204" pitchFamily="34" charset="0"/>
              </a:rPr>
              <a:t>phục</a:t>
            </a:r>
            <a:r>
              <a:rPr lang="en-US" sz="11200" dirty="0">
                <a:effectLst/>
                <a:latin typeface="Tahoma" panose="020B0604030504040204" pitchFamily="34" charset="0"/>
                <a:ea typeface="Tahoma" panose="020B0604030504040204" pitchFamily="34" charset="0"/>
                <a:cs typeface="Tahoma" panose="020B0604030504040204" pitchFamily="34" charset="0"/>
              </a:rPr>
              <a:t> </a:t>
            </a:r>
            <a:r>
              <a:rPr lang="en-US" sz="11200" dirty="0" err="1">
                <a:effectLst/>
                <a:latin typeface="Tahoma" panose="020B0604030504040204" pitchFamily="34" charset="0"/>
                <a:ea typeface="Tahoma" panose="020B0604030504040204" pitchFamily="34" charset="0"/>
                <a:cs typeface="Tahoma" panose="020B0604030504040204" pitchFamily="34" charset="0"/>
              </a:rPr>
              <a:t>vụ</a:t>
            </a:r>
            <a:r>
              <a:rPr lang="en-US" sz="11200" dirty="0">
                <a:effectLst/>
                <a:latin typeface="Tahoma" panose="020B0604030504040204" pitchFamily="34" charset="0"/>
                <a:ea typeface="Tahoma" panose="020B0604030504040204" pitchFamily="34" charset="0"/>
                <a:cs typeface="Tahoma" panose="020B0604030504040204" pitchFamily="34" charset="0"/>
              </a:rPr>
              <a:t> </a:t>
            </a:r>
            <a:r>
              <a:rPr lang="en-US" sz="11200" dirty="0" err="1">
                <a:effectLst/>
                <a:latin typeface="Tahoma" panose="020B0604030504040204" pitchFamily="34" charset="0"/>
                <a:ea typeface="Tahoma" panose="020B0604030504040204" pitchFamily="34" charset="0"/>
                <a:cs typeface="Tahoma" panose="020B0604030504040204" pitchFamily="34" charset="0"/>
              </a:rPr>
              <a:t>và</a:t>
            </a:r>
            <a:r>
              <a:rPr lang="en-US" sz="11200" dirty="0">
                <a:effectLst/>
                <a:latin typeface="Tahoma" panose="020B0604030504040204" pitchFamily="34" charset="0"/>
                <a:ea typeface="Tahoma" panose="020B0604030504040204" pitchFamily="34" charset="0"/>
                <a:cs typeface="Tahoma" panose="020B0604030504040204" pitchFamily="34" charset="0"/>
              </a:rPr>
              <a:t> </a:t>
            </a:r>
            <a:r>
              <a:rPr lang="en-US" sz="11200" dirty="0" err="1">
                <a:effectLst/>
                <a:latin typeface="Tahoma" panose="020B0604030504040204" pitchFamily="34" charset="0"/>
                <a:ea typeface="Tahoma" panose="020B0604030504040204" pitchFamily="34" charset="0"/>
                <a:cs typeface="Tahoma" panose="020B0604030504040204" pitchFamily="34" charset="0"/>
              </a:rPr>
              <a:t>quản</a:t>
            </a:r>
            <a:r>
              <a:rPr lang="en-US" sz="11200" dirty="0">
                <a:effectLst/>
                <a:latin typeface="Tahoma" panose="020B0604030504040204" pitchFamily="34" charset="0"/>
                <a:ea typeface="Tahoma" panose="020B0604030504040204" pitchFamily="34" charset="0"/>
                <a:cs typeface="Tahoma" panose="020B0604030504040204" pitchFamily="34" charset="0"/>
              </a:rPr>
              <a:t> </a:t>
            </a:r>
            <a:r>
              <a:rPr lang="en-US" sz="11200" dirty="0" err="1">
                <a:effectLst/>
                <a:latin typeface="Tahoma" panose="020B0604030504040204" pitchFamily="34" charset="0"/>
                <a:ea typeface="Tahoma" panose="020B0604030504040204" pitchFamily="34" charset="0"/>
                <a:cs typeface="Tahoma" panose="020B0604030504040204" pitchFamily="34" charset="0"/>
              </a:rPr>
              <a:t>lí</a:t>
            </a:r>
            <a:r>
              <a:rPr lang="en-US" sz="11200" dirty="0">
                <a:effectLst/>
                <a:latin typeface="Tahoma" panose="020B0604030504040204" pitchFamily="34" charset="0"/>
                <a:ea typeface="Tahoma" panose="020B0604030504040204" pitchFamily="34" charset="0"/>
                <a:cs typeface="Tahoma" panose="020B0604030504040204" pitchFamily="34" charset="0"/>
              </a:rPr>
              <a:t> </a:t>
            </a:r>
            <a:r>
              <a:rPr lang="en-US" sz="11200" dirty="0" err="1">
                <a:effectLst/>
                <a:latin typeface="Tahoma" panose="020B0604030504040204" pitchFamily="34" charset="0"/>
                <a:ea typeface="Tahoma" panose="020B0604030504040204" pitchFamily="34" charset="0"/>
                <a:cs typeface="Tahoma" panose="020B0604030504040204" pitchFamily="34" charset="0"/>
              </a:rPr>
              <a:t>học</a:t>
            </a:r>
            <a:r>
              <a:rPr lang="en-US" sz="11200" dirty="0">
                <a:effectLst/>
                <a:latin typeface="Tahoma" panose="020B0604030504040204" pitchFamily="34" charset="0"/>
                <a:ea typeface="Tahoma" panose="020B0604030504040204" pitchFamily="34" charset="0"/>
                <a:cs typeface="Tahoma" panose="020B0604030504040204" pitchFamily="34" charset="0"/>
              </a:rPr>
              <a:t> </a:t>
            </a:r>
            <a:r>
              <a:rPr lang="en-US" sz="11200" dirty="0" err="1">
                <a:effectLst/>
                <a:latin typeface="Tahoma" panose="020B0604030504040204" pitchFamily="34" charset="0"/>
                <a:ea typeface="Tahoma" panose="020B0604030504040204" pitchFamily="34" charset="0"/>
                <a:cs typeface="Tahoma" panose="020B0604030504040204" pitchFamily="34" charset="0"/>
              </a:rPr>
              <a:t>tập</a:t>
            </a:r>
            <a:r>
              <a:rPr lang="en-US" sz="11200" dirty="0">
                <a:effectLst/>
                <a:latin typeface="Tahoma" panose="020B0604030504040204" pitchFamily="34" charset="0"/>
                <a:ea typeface="Tahoma" panose="020B0604030504040204" pitchFamily="34" charset="0"/>
                <a:cs typeface="Tahoma" panose="020B0604030504040204" pitchFamily="34" charset="0"/>
              </a:rPr>
              <a:t>. </a:t>
            </a:r>
          </a:p>
          <a:p>
            <a:pPr marL="0" indent="0" algn="just">
              <a:lnSpc>
                <a:spcPct val="120000"/>
              </a:lnSpc>
              <a:spcBef>
                <a:spcPts val="600"/>
              </a:spcBef>
              <a:spcAft>
                <a:spcPts val="600"/>
              </a:spcAft>
              <a:buNone/>
            </a:pPr>
            <a:r>
              <a:rPr lang="en-US" sz="11200" dirty="0">
                <a:latin typeface="Tahoma" panose="020B0604030504040204" pitchFamily="34" charset="0"/>
                <a:ea typeface="Tahoma" panose="020B0604030504040204" pitchFamily="34" charset="0"/>
                <a:cs typeface="Tahoma" panose="020B0604030504040204" pitchFamily="34" charset="0"/>
              </a:rPr>
              <a:t>- </a:t>
            </a:r>
            <a:r>
              <a:rPr lang="en-US" sz="11200" dirty="0" err="1">
                <a:latin typeface="Tahoma" panose="020B0604030504040204" pitchFamily="34" charset="0"/>
                <a:ea typeface="Tahoma" panose="020B0604030504040204" pitchFamily="34" charset="0"/>
                <a:cs typeface="Tahoma" panose="020B0604030504040204" pitchFamily="34" charset="0"/>
              </a:rPr>
              <a:t>K</a:t>
            </a:r>
            <a:r>
              <a:rPr lang="en-US" sz="11200" dirty="0" err="1">
                <a:effectLst/>
                <a:latin typeface="Tahoma" panose="020B0604030504040204" pitchFamily="34" charset="0"/>
                <a:ea typeface="Tahoma" panose="020B0604030504040204" pitchFamily="34" charset="0"/>
                <a:cs typeface="Tahoma" panose="020B0604030504040204" pitchFamily="34" charset="0"/>
              </a:rPr>
              <a:t>ĩ</a:t>
            </a:r>
            <a:r>
              <a:rPr lang="en-US" sz="11200" dirty="0">
                <a:effectLst/>
                <a:latin typeface="Tahoma" panose="020B0604030504040204" pitchFamily="34" charset="0"/>
                <a:ea typeface="Tahoma" panose="020B0604030504040204" pitchFamily="34" charset="0"/>
                <a:cs typeface="Tahoma" panose="020B0604030504040204" pitchFamily="34" charset="0"/>
              </a:rPr>
              <a:t> </a:t>
            </a:r>
            <a:r>
              <a:rPr lang="en-US" sz="11200" dirty="0" err="1">
                <a:effectLst/>
                <a:latin typeface="Tahoma" panose="020B0604030504040204" pitchFamily="34" charset="0"/>
                <a:ea typeface="Tahoma" panose="020B0604030504040204" pitchFamily="34" charset="0"/>
                <a:cs typeface="Tahoma" panose="020B0604030504040204" pitchFamily="34" charset="0"/>
              </a:rPr>
              <a:t>năng</a:t>
            </a:r>
            <a:r>
              <a:rPr lang="en-US" sz="11200" dirty="0">
                <a:effectLst/>
                <a:latin typeface="Tahoma" panose="020B0604030504040204" pitchFamily="34" charset="0"/>
                <a:ea typeface="Tahoma" panose="020B0604030504040204" pitchFamily="34" charset="0"/>
                <a:cs typeface="Tahoma" panose="020B0604030504040204" pitchFamily="34" charset="0"/>
              </a:rPr>
              <a:t> </a:t>
            </a:r>
            <a:r>
              <a:rPr lang="en-US" sz="11200" dirty="0" err="1">
                <a:effectLst/>
                <a:latin typeface="Tahoma" panose="020B0604030504040204" pitchFamily="34" charset="0"/>
                <a:ea typeface="Tahoma" panose="020B0604030504040204" pitchFamily="34" charset="0"/>
                <a:cs typeface="Tahoma" panose="020B0604030504040204" pitchFamily="34" charset="0"/>
              </a:rPr>
              <a:t>nhận</a:t>
            </a:r>
            <a:r>
              <a:rPr lang="en-US" sz="11200" dirty="0">
                <a:effectLst/>
                <a:latin typeface="Tahoma" panose="020B0604030504040204" pitchFamily="34" charset="0"/>
                <a:ea typeface="Tahoma" panose="020B0604030504040204" pitchFamily="34" charset="0"/>
                <a:cs typeface="Tahoma" panose="020B0604030504040204" pitchFamily="34" charset="0"/>
              </a:rPr>
              <a:t> </a:t>
            </a:r>
            <a:r>
              <a:rPr lang="en-US" sz="11200" dirty="0" err="1">
                <a:effectLst/>
                <a:latin typeface="Tahoma" panose="020B0604030504040204" pitchFamily="34" charset="0"/>
                <a:ea typeface="Tahoma" panose="020B0604030504040204" pitchFamily="34" charset="0"/>
                <a:cs typeface="Tahoma" panose="020B0604030504040204" pitchFamily="34" charset="0"/>
              </a:rPr>
              <a:t>thức</a:t>
            </a:r>
            <a:r>
              <a:rPr lang="en-US" sz="11200" dirty="0">
                <a:effectLst/>
                <a:latin typeface="Tahoma" panose="020B0604030504040204" pitchFamily="34" charset="0"/>
                <a:ea typeface="Tahoma" panose="020B0604030504040204" pitchFamily="34" charset="0"/>
                <a:cs typeface="Tahoma" panose="020B0604030504040204" pitchFamily="34" charset="0"/>
              </a:rPr>
              <a:t> </a:t>
            </a:r>
            <a:r>
              <a:rPr lang="en-US" sz="11200" dirty="0" err="1">
                <a:effectLst/>
                <a:latin typeface="Tahoma" panose="020B0604030504040204" pitchFamily="34" charset="0"/>
                <a:ea typeface="Tahoma" panose="020B0604030504040204" pitchFamily="34" charset="0"/>
                <a:cs typeface="Tahoma" panose="020B0604030504040204" pitchFamily="34" charset="0"/>
              </a:rPr>
              <a:t>học</a:t>
            </a:r>
            <a:r>
              <a:rPr lang="en-US" sz="11200" dirty="0">
                <a:effectLst/>
                <a:latin typeface="Tahoma" panose="020B0604030504040204" pitchFamily="34" charset="0"/>
                <a:ea typeface="Tahoma" panose="020B0604030504040204" pitchFamily="34" charset="0"/>
                <a:cs typeface="Tahoma" panose="020B0604030504040204" pitchFamily="34" charset="0"/>
              </a:rPr>
              <a:t> </a:t>
            </a:r>
            <a:r>
              <a:rPr lang="en-US" sz="11200" dirty="0" err="1">
                <a:effectLst/>
                <a:latin typeface="Tahoma" panose="020B0604030504040204" pitchFamily="34" charset="0"/>
                <a:ea typeface="Tahoma" panose="020B0604030504040204" pitchFamily="34" charset="0"/>
                <a:cs typeface="Tahoma" panose="020B0604030504040204" pitchFamily="34" charset="0"/>
              </a:rPr>
              <a:t>tập</a:t>
            </a:r>
            <a:r>
              <a:rPr lang="en-US" sz="11200" dirty="0">
                <a:effectLst/>
                <a:latin typeface="Tahoma" panose="020B0604030504040204" pitchFamily="34" charset="0"/>
                <a:ea typeface="Tahoma" panose="020B0604030504040204" pitchFamily="34" charset="0"/>
                <a:cs typeface="Tahoma" panose="020B0604030504040204" pitchFamily="34" charset="0"/>
              </a:rPr>
              <a:t> </a:t>
            </a:r>
            <a:r>
              <a:rPr lang="en-US" sz="11200" dirty="0" err="1">
                <a:effectLst/>
                <a:latin typeface="Tahoma" panose="020B0604030504040204" pitchFamily="34" charset="0"/>
                <a:ea typeface="Tahoma" panose="020B0604030504040204" pitchFamily="34" charset="0"/>
                <a:cs typeface="Tahoma" panose="020B0604030504040204" pitchFamily="34" charset="0"/>
              </a:rPr>
              <a:t>cho</a:t>
            </a:r>
            <a:r>
              <a:rPr lang="en-US" sz="11200" dirty="0">
                <a:effectLst/>
                <a:latin typeface="Tahoma" panose="020B0604030504040204" pitchFamily="34" charset="0"/>
                <a:ea typeface="Tahoma" panose="020B0604030504040204" pitchFamily="34" charset="0"/>
                <a:cs typeface="Tahoma" panose="020B0604030504040204" pitchFamily="34" charset="0"/>
              </a:rPr>
              <a:t> </a:t>
            </a:r>
            <a:r>
              <a:rPr lang="en-US" sz="11200" dirty="0" err="1">
                <a:effectLst/>
                <a:latin typeface="Tahoma" panose="020B0604030504040204" pitchFamily="34" charset="0"/>
                <a:ea typeface="Tahoma" panose="020B0604030504040204" pitchFamily="34" charset="0"/>
                <a:cs typeface="Tahoma" panose="020B0604030504040204" pitchFamily="34" charset="0"/>
              </a:rPr>
              <a:t>trẻ</a:t>
            </a:r>
            <a:r>
              <a:rPr lang="en-US" sz="11200" dirty="0">
                <a:effectLst/>
                <a:latin typeface="Tahoma" panose="020B0604030504040204" pitchFamily="34" charset="0"/>
                <a:ea typeface="Tahoma" panose="020B0604030504040204" pitchFamily="34" charset="0"/>
                <a:cs typeface="Tahoma" panose="020B0604030504040204" pitchFamily="34" charset="0"/>
              </a:rPr>
              <a:t> </a:t>
            </a:r>
            <a:r>
              <a:rPr lang="en-US" sz="11200" dirty="0" err="1">
                <a:effectLst/>
                <a:latin typeface="Tahoma" panose="020B0604030504040204" pitchFamily="34" charset="0"/>
                <a:ea typeface="Tahoma" panose="020B0604030504040204" pitchFamily="34" charset="0"/>
                <a:cs typeface="Tahoma" panose="020B0604030504040204" pitchFamily="34" charset="0"/>
              </a:rPr>
              <a:t>khuyết</a:t>
            </a:r>
            <a:r>
              <a:rPr lang="en-US" sz="11200" dirty="0">
                <a:effectLst/>
                <a:latin typeface="Tahoma" panose="020B0604030504040204" pitchFamily="34" charset="0"/>
                <a:ea typeface="Tahoma" panose="020B0604030504040204" pitchFamily="34" charset="0"/>
                <a:cs typeface="Tahoma" panose="020B0604030504040204" pitchFamily="34" charset="0"/>
              </a:rPr>
              <a:t> </a:t>
            </a:r>
            <a:r>
              <a:rPr lang="en-US" sz="11200" dirty="0" err="1">
                <a:effectLst/>
                <a:latin typeface="Tahoma" panose="020B0604030504040204" pitchFamily="34" charset="0"/>
                <a:ea typeface="Tahoma" panose="020B0604030504040204" pitchFamily="34" charset="0"/>
                <a:cs typeface="Tahoma" panose="020B0604030504040204" pitchFamily="34" charset="0"/>
              </a:rPr>
              <a:t>tật</a:t>
            </a:r>
            <a:r>
              <a:rPr lang="en-US" sz="11200" dirty="0">
                <a:latin typeface="Tahoma" panose="020B0604030504040204" pitchFamily="34" charset="0"/>
                <a:ea typeface="Tahoma" panose="020B0604030504040204" pitchFamily="34" charset="0"/>
                <a:cs typeface="Tahoma" panose="020B0604030504040204" pitchFamily="34" charset="0"/>
              </a:rPr>
              <a:t>.</a:t>
            </a:r>
          </a:p>
          <a:p>
            <a:pPr marL="0" indent="0" algn="just">
              <a:lnSpc>
                <a:spcPct val="120000"/>
              </a:lnSpc>
              <a:spcBef>
                <a:spcPts val="600"/>
              </a:spcBef>
              <a:spcAft>
                <a:spcPts val="600"/>
              </a:spcAft>
              <a:buNone/>
            </a:pPr>
            <a:r>
              <a:rPr lang="en-US" sz="11200" dirty="0">
                <a:latin typeface="Tahoma" panose="020B0604030504040204" pitchFamily="34" charset="0"/>
                <a:ea typeface="Tahoma" panose="020B0604030504040204" pitchFamily="34" charset="0"/>
                <a:cs typeface="Tahoma" panose="020B0604030504040204" pitchFamily="34" charset="0"/>
              </a:rPr>
              <a:t>- </a:t>
            </a:r>
            <a:r>
              <a:rPr lang="en-US" sz="11200" dirty="0" err="1">
                <a:latin typeface="Tahoma" panose="020B0604030504040204" pitchFamily="34" charset="0"/>
                <a:ea typeface="Tahoma" panose="020B0604030504040204" pitchFamily="34" charset="0"/>
                <a:cs typeface="Tahoma" panose="020B0604030504040204" pitchFamily="34" charset="0"/>
              </a:rPr>
              <a:t>K</a:t>
            </a:r>
            <a:r>
              <a:rPr lang="en-US" sz="11200" dirty="0" err="1">
                <a:effectLst/>
                <a:latin typeface="Tahoma" panose="020B0604030504040204" pitchFamily="34" charset="0"/>
                <a:ea typeface="Tahoma" panose="020B0604030504040204" pitchFamily="34" charset="0"/>
                <a:cs typeface="Tahoma" panose="020B0604030504040204" pitchFamily="34" charset="0"/>
              </a:rPr>
              <a:t>ĩ</a:t>
            </a:r>
            <a:r>
              <a:rPr lang="en-US" sz="11200" dirty="0">
                <a:effectLst/>
                <a:latin typeface="Tahoma" panose="020B0604030504040204" pitchFamily="34" charset="0"/>
                <a:ea typeface="Tahoma" panose="020B0604030504040204" pitchFamily="34" charset="0"/>
                <a:cs typeface="Tahoma" panose="020B0604030504040204" pitchFamily="34" charset="0"/>
              </a:rPr>
              <a:t> </a:t>
            </a:r>
            <a:r>
              <a:rPr lang="en-US" sz="11200" dirty="0" err="1">
                <a:effectLst/>
                <a:latin typeface="Tahoma" panose="020B0604030504040204" pitchFamily="34" charset="0"/>
                <a:ea typeface="Tahoma" panose="020B0604030504040204" pitchFamily="34" charset="0"/>
                <a:cs typeface="Tahoma" panose="020B0604030504040204" pitchFamily="34" charset="0"/>
              </a:rPr>
              <a:t>năng</a:t>
            </a:r>
            <a:r>
              <a:rPr lang="en-US" sz="11200" dirty="0">
                <a:effectLst/>
                <a:latin typeface="Tahoma" panose="020B0604030504040204" pitchFamily="34" charset="0"/>
                <a:ea typeface="Tahoma" panose="020B0604030504040204" pitchFamily="34" charset="0"/>
                <a:cs typeface="Tahoma" panose="020B0604030504040204" pitchFamily="34" charset="0"/>
              </a:rPr>
              <a:t> </a:t>
            </a:r>
            <a:r>
              <a:rPr lang="pt-BR" sz="11200" dirty="0">
                <a:effectLst/>
                <a:latin typeface="Tahoma" panose="020B0604030504040204" pitchFamily="34" charset="0"/>
                <a:ea typeface="Tahoma" panose="020B0604030504040204" pitchFamily="34" charset="0"/>
                <a:cs typeface="Tahoma" panose="020B0604030504040204" pitchFamily="34" charset="0"/>
              </a:rPr>
              <a:t>xã hội và duy trì mối quan hệ trong học tập cho trẻ khuyết tật. </a:t>
            </a:r>
            <a:endParaRPr lang="en-US" sz="11200" dirty="0">
              <a:latin typeface="Tahoma" panose="020B0604030504040204" pitchFamily="34" charset="0"/>
              <a:ea typeface="Tahoma" panose="020B0604030504040204" pitchFamily="34" charset="0"/>
              <a:cs typeface="Tahoma" panose="020B0604030504040204" pitchFamily="34" charset="0"/>
            </a:endParaRPr>
          </a:p>
          <a:p>
            <a:pPr marL="0" indent="0" algn="just">
              <a:lnSpc>
                <a:spcPct val="120000"/>
              </a:lnSpc>
              <a:spcBef>
                <a:spcPts val="600"/>
              </a:spcBef>
              <a:spcAft>
                <a:spcPts val="600"/>
              </a:spcAft>
              <a:buNone/>
            </a:pPr>
            <a:r>
              <a:rPr lang="en-US" sz="11200" dirty="0">
                <a:effectLst/>
                <a:latin typeface="Tahoma" panose="020B0604030504040204" pitchFamily="34" charset="0"/>
                <a:ea typeface="Tahoma" panose="020B0604030504040204" pitchFamily="34" charset="0"/>
                <a:cs typeface="Tahoma" panose="020B0604030504040204" pitchFamily="34" charset="0"/>
              </a:rPr>
              <a:t>=&gt; </a:t>
            </a:r>
            <a:r>
              <a:rPr lang="en-US" sz="11200" dirty="0" err="1">
                <a:effectLst/>
                <a:latin typeface="Tahoma" panose="020B0604030504040204" pitchFamily="34" charset="0"/>
                <a:ea typeface="Tahoma" panose="020B0604030504040204" pitchFamily="34" charset="0"/>
                <a:cs typeface="Tahoma" panose="020B0604030504040204" pitchFamily="34" charset="0"/>
              </a:rPr>
              <a:t>Ngoài</a:t>
            </a:r>
            <a:r>
              <a:rPr lang="en-US" sz="11200" dirty="0">
                <a:effectLst/>
                <a:latin typeface="Tahoma" panose="020B0604030504040204" pitchFamily="34" charset="0"/>
                <a:ea typeface="Tahoma" panose="020B0604030504040204" pitchFamily="34" charset="0"/>
                <a:cs typeface="Tahoma" panose="020B0604030504040204" pitchFamily="34" charset="0"/>
              </a:rPr>
              <a:t> </a:t>
            </a:r>
            <a:r>
              <a:rPr lang="en-US" sz="11200" dirty="0" err="1">
                <a:effectLst/>
                <a:latin typeface="Tahoma" panose="020B0604030504040204" pitchFamily="34" charset="0"/>
                <a:ea typeface="Tahoma" panose="020B0604030504040204" pitchFamily="34" charset="0"/>
                <a:cs typeface="Tahoma" panose="020B0604030504040204" pitchFamily="34" charset="0"/>
              </a:rPr>
              <a:t>ra</a:t>
            </a:r>
            <a:r>
              <a:rPr lang="en-US" sz="11200" dirty="0">
                <a:effectLst/>
                <a:latin typeface="Tahoma" panose="020B0604030504040204" pitchFamily="34" charset="0"/>
                <a:ea typeface="Tahoma" panose="020B0604030504040204" pitchFamily="34" charset="0"/>
                <a:cs typeface="Tahoma" panose="020B0604030504040204" pitchFamily="34" charset="0"/>
              </a:rPr>
              <a:t>, </a:t>
            </a:r>
            <a:r>
              <a:rPr lang="en-US" sz="11200" dirty="0" err="1">
                <a:effectLst/>
                <a:latin typeface="Tahoma" panose="020B0604030504040204" pitchFamily="34" charset="0"/>
                <a:ea typeface="Tahoma" panose="020B0604030504040204" pitchFamily="34" charset="0"/>
                <a:cs typeface="Tahoma" panose="020B0604030504040204" pitchFamily="34" charset="0"/>
              </a:rPr>
              <a:t>mỗi</a:t>
            </a:r>
            <a:r>
              <a:rPr lang="en-US" sz="11200" dirty="0">
                <a:effectLst/>
                <a:latin typeface="Tahoma" panose="020B0604030504040204" pitchFamily="34" charset="0"/>
                <a:ea typeface="Tahoma" panose="020B0604030504040204" pitchFamily="34" charset="0"/>
                <a:cs typeface="Tahoma" panose="020B0604030504040204" pitchFamily="34" charset="0"/>
              </a:rPr>
              <a:t> </a:t>
            </a:r>
            <a:r>
              <a:rPr lang="en-US" sz="11200" dirty="0" err="1">
                <a:effectLst/>
                <a:latin typeface="Tahoma" panose="020B0604030504040204" pitchFamily="34" charset="0"/>
                <a:ea typeface="Tahoma" panose="020B0604030504040204" pitchFamily="34" charset="0"/>
                <a:cs typeface="Tahoma" panose="020B0604030504040204" pitchFamily="34" charset="0"/>
              </a:rPr>
              <a:t>trẻ</a:t>
            </a:r>
            <a:r>
              <a:rPr lang="en-US" sz="11200" dirty="0">
                <a:effectLst/>
                <a:latin typeface="Tahoma" panose="020B0604030504040204" pitchFamily="34" charset="0"/>
                <a:ea typeface="Tahoma" panose="020B0604030504040204" pitchFamily="34" charset="0"/>
                <a:cs typeface="Tahoma" panose="020B0604030504040204" pitchFamily="34" charset="0"/>
              </a:rPr>
              <a:t> </a:t>
            </a:r>
            <a:r>
              <a:rPr lang="en-US" sz="11200" dirty="0" err="1">
                <a:effectLst/>
                <a:latin typeface="Tahoma" panose="020B0604030504040204" pitchFamily="34" charset="0"/>
                <a:ea typeface="Tahoma" panose="020B0604030504040204" pitchFamily="34" charset="0"/>
                <a:cs typeface="Tahoma" panose="020B0604030504040204" pitchFamily="34" charset="0"/>
              </a:rPr>
              <a:t>khuyết</a:t>
            </a:r>
            <a:r>
              <a:rPr lang="en-US" sz="11200" dirty="0">
                <a:effectLst/>
                <a:latin typeface="Tahoma" panose="020B0604030504040204" pitchFamily="34" charset="0"/>
                <a:ea typeface="Tahoma" panose="020B0604030504040204" pitchFamily="34" charset="0"/>
                <a:cs typeface="Tahoma" panose="020B0604030504040204" pitchFamily="34" charset="0"/>
              </a:rPr>
              <a:t> </a:t>
            </a:r>
            <a:r>
              <a:rPr lang="en-US" sz="11200" dirty="0" err="1">
                <a:effectLst/>
                <a:latin typeface="Tahoma" panose="020B0604030504040204" pitchFamily="34" charset="0"/>
                <a:ea typeface="Tahoma" panose="020B0604030504040204" pitchFamily="34" charset="0"/>
                <a:cs typeface="Tahoma" panose="020B0604030504040204" pitchFamily="34" charset="0"/>
              </a:rPr>
              <a:t>tật</a:t>
            </a:r>
            <a:r>
              <a:rPr lang="en-US" sz="11200" dirty="0">
                <a:effectLst/>
                <a:latin typeface="Tahoma" panose="020B0604030504040204" pitchFamily="34" charset="0"/>
                <a:ea typeface="Tahoma" panose="020B0604030504040204" pitchFamily="34" charset="0"/>
                <a:cs typeface="Tahoma" panose="020B0604030504040204" pitchFamily="34" charset="0"/>
              </a:rPr>
              <a:t> </a:t>
            </a:r>
            <a:r>
              <a:rPr lang="en-US" sz="11200" dirty="0" err="1">
                <a:effectLst/>
                <a:latin typeface="Tahoma" panose="020B0604030504040204" pitchFamily="34" charset="0"/>
                <a:ea typeface="Tahoma" panose="020B0604030504040204" pitchFamily="34" charset="0"/>
                <a:cs typeface="Tahoma" panose="020B0604030504040204" pitchFamily="34" charset="0"/>
              </a:rPr>
              <a:t>sẽ</a:t>
            </a:r>
            <a:r>
              <a:rPr lang="en-US" sz="11200" dirty="0">
                <a:effectLst/>
                <a:latin typeface="Tahoma" panose="020B0604030504040204" pitchFamily="34" charset="0"/>
                <a:ea typeface="Tahoma" panose="020B0604030504040204" pitchFamily="34" charset="0"/>
                <a:cs typeface="Tahoma" panose="020B0604030504040204" pitchFamily="34" charset="0"/>
              </a:rPr>
              <a:t> </a:t>
            </a:r>
            <a:r>
              <a:rPr lang="en-US" sz="11200" dirty="0" err="1">
                <a:effectLst/>
                <a:latin typeface="Tahoma" panose="020B0604030504040204" pitchFamily="34" charset="0"/>
                <a:ea typeface="Tahoma" panose="020B0604030504040204" pitchFamily="34" charset="0"/>
                <a:cs typeface="Tahoma" panose="020B0604030504040204" pitchFamily="34" charset="0"/>
              </a:rPr>
              <a:t>có</a:t>
            </a:r>
            <a:r>
              <a:rPr lang="en-US" sz="11200" dirty="0">
                <a:effectLst/>
                <a:latin typeface="Tahoma" panose="020B0604030504040204" pitchFamily="34" charset="0"/>
                <a:ea typeface="Tahoma" panose="020B0604030504040204" pitchFamily="34" charset="0"/>
                <a:cs typeface="Tahoma" panose="020B0604030504040204" pitchFamily="34" charset="0"/>
              </a:rPr>
              <a:t> </a:t>
            </a:r>
            <a:r>
              <a:rPr lang="en-US" sz="11200" dirty="0" err="1">
                <a:effectLst/>
                <a:latin typeface="Tahoma" panose="020B0604030504040204" pitchFamily="34" charset="0"/>
                <a:ea typeface="Tahoma" panose="020B0604030504040204" pitchFamily="34" charset="0"/>
                <a:cs typeface="Tahoma" panose="020B0604030504040204" pitchFamily="34" charset="0"/>
              </a:rPr>
              <a:t>những</a:t>
            </a:r>
            <a:r>
              <a:rPr lang="en-US" sz="11200" dirty="0">
                <a:effectLst/>
                <a:latin typeface="Tahoma" panose="020B0604030504040204" pitchFamily="34" charset="0"/>
                <a:ea typeface="Tahoma" panose="020B0604030504040204" pitchFamily="34" charset="0"/>
                <a:cs typeface="Tahoma" panose="020B0604030504040204" pitchFamily="34" charset="0"/>
              </a:rPr>
              <a:t> </a:t>
            </a:r>
            <a:r>
              <a:rPr lang="en-US" sz="11200" dirty="0" err="1">
                <a:effectLst/>
                <a:latin typeface="Tahoma" panose="020B0604030504040204" pitchFamily="34" charset="0"/>
                <a:ea typeface="Tahoma" panose="020B0604030504040204" pitchFamily="34" charset="0"/>
                <a:cs typeface="Tahoma" panose="020B0604030504040204" pitchFamily="34" charset="0"/>
              </a:rPr>
              <a:t>kĩ</a:t>
            </a:r>
            <a:r>
              <a:rPr lang="en-US" sz="11200" dirty="0">
                <a:effectLst/>
                <a:latin typeface="Tahoma" panose="020B0604030504040204" pitchFamily="34" charset="0"/>
                <a:ea typeface="Tahoma" panose="020B0604030504040204" pitchFamily="34" charset="0"/>
                <a:cs typeface="Tahoma" panose="020B0604030504040204" pitchFamily="34" charset="0"/>
              </a:rPr>
              <a:t> </a:t>
            </a:r>
            <a:r>
              <a:rPr lang="en-US" sz="11200" dirty="0" err="1">
                <a:effectLst/>
                <a:latin typeface="Tahoma" panose="020B0604030504040204" pitchFamily="34" charset="0"/>
                <a:ea typeface="Tahoma" panose="020B0604030504040204" pitchFamily="34" charset="0"/>
                <a:cs typeface="Tahoma" panose="020B0604030504040204" pitchFamily="34" charset="0"/>
              </a:rPr>
              <a:t>năng</a:t>
            </a:r>
            <a:r>
              <a:rPr lang="en-US" sz="11200" dirty="0">
                <a:effectLst/>
                <a:latin typeface="Tahoma" panose="020B0604030504040204" pitchFamily="34" charset="0"/>
                <a:ea typeface="Tahoma" panose="020B0604030504040204" pitchFamily="34" charset="0"/>
                <a:cs typeface="Tahoma" panose="020B0604030504040204" pitchFamily="34" charset="0"/>
              </a:rPr>
              <a:t> </a:t>
            </a:r>
            <a:r>
              <a:rPr lang="en-US" sz="11200" dirty="0" err="1">
                <a:effectLst/>
                <a:latin typeface="Tahoma" panose="020B0604030504040204" pitchFamily="34" charset="0"/>
                <a:ea typeface="Tahoma" panose="020B0604030504040204" pitchFamily="34" charset="0"/>
                <a:cs typeface="Tahoma" panose="020B0604030504040204" pitchFamily="34" charset="0"/>
              </a:rPr>
              <a:t>đặc</a:t>
            </a:r>
            <a:r>
              <a:rPr lang="en-US" sz="11200" dirty="0">
                <a:effectLst/>
                <a:latin typeface="Tahoma" panose="020B0604030504040204" pitchFamily="34" charset="0"/>
                <a:ea typeface="Tahoma" panose="020B0604030504040204" pitchFamily="34" charset="0"/>
                <a:cs typeface="Tahoma" panose="020B0604030504040204" pitchFamily="34" charset="0"/>
              </a:rPr>
              <a:t> </a:t>
            </a:r>
            <a:r>
              <a:rPr lang="en-US" sz="11200" dirty="0" err="1">
                <a:effectLst/>
                <a:latin typeface="Tahoma" panose="020B0604030504040204" pitchFamily="34" charset="0"/>
                <a:ea typeface="Tahoma" panose="020B0604030504040204" pitchFamily="34" charset="0"/>
                <a:cs typeface="Tahoma" panose="020B0604030504040204" pitchFamily="34" charset="0"/>
              </a:rPr>
              <a:t>thù</a:t>
            </a:r>
            <a:r>
              <a:rPr lang="en-US" sz="11200" dirty="0">
                <a:effectLst/>
                <a:latin typeface="Tahoma" panose="020B0604030504040204" pitchFamily="34" charset="0"/>
                <a:ea typeface="Tahoma" panose="020B0604030504040204" pitchFamily="34" charset="0"/>
                <a:cs typeface="Tahoma" panose="020B0604030504040204" pitchFamily="34" charset="0"/>
              </a:rPr>
              <a:t> </a:t>
            </a:r>
            <a:r>
              <a:rPr lang="en-US" sz="11200" dirty="0" err="1">
                <a:effectLst/>
                <a:latin typeface="Tahoma" panose="020B0604030504040204" pitchFamily="34" charset="0"/>
                <a:ea typeface="Tahoma" panose="020B0604030504040204" pitchFamily="34" charset="0"/>
                <a:cs typeface="Tahoma" panose="020B0604030504040204" pitchFamily="34" charset="0"/>
              </a:rPr>
              <a:t>riêng</a:t>
            </a:r>
            <a:r>
              <a:rPr lang="en-US" sz="11200" dirty="0">
                <a:effectLst/>
                <a:latin typeface="Tahoma" panose="020B0604030504040204" pitchFamily="34" charset="0"/>
                <a:ea typeface="Tahoma" panose="020B0604030504040204" pitchFamily="34" charset="0"/>
                <a:cs typeface="Tahoma" panose="020B0604030504040204" pitchFamily="34" charset="0"/>
              </a:rPr>
              <a:t>.</a:t>
            </a:r>
          </a:p>
        </p:txBody>
      </p:sp>
    </p:spTree>
    <p:extLst>
      <p:ext uri="{BB962C8B-B14F-4D97-AF65-F5344CB8AC3E}">
        <p14:creationId xmlns:p14="http://schemas.microsoft.com/office/powerpoint/2010/main" val="3371707445"/>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arn(inVertic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arn(inVertical)">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barn(inVertical)">
                                      <p:cBhvr>
                                        <p:cTn id="3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xmlns="" id="{31DDDA9E-DE81-9B42-9860-060DC2697C7F}"/>
              </a:ext>
            </a:extLst>
          </p:cNvPr>
          <p:cNvSpPr>
            <a:spLocks noGrp="1"/>
          </p:cNvSpPr>
          <p:nvPr>
            <p:ph type="title"/>
          </p:nvPr>
        </p:nvSpPr>
        <p:spPr>
          <a:xfrm>
            <a:off x="888671" y="922761"/>
            <a:ext cx="10414658" cy="803341"/>
          </a:xfrm>
        </p:spPr>
        <p:txBody>
          <a:bodyPr vert="horz" lIns="91440" tIns="45720" rIns="91440" bIns="45720" rtlCol="0" anchor="ctr">
            <a:normAutofit/>
          </a:bodyPr>
          <a:lstStyle/>
          <a:p>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2. </a:t>
            </a:r>
            <a:r>
              <a:rPr lang="en-US" sz="2800" b="1" dirty="0" err="1">
                <a:solidFill>
                  <a:srgbClr val="FF0000"/>
                </a:solidFill>
                <a:latin typeface="Tahoma" panose="020B0604030504040204" pitchFamily="34" charset="0"/>
                <a:ea typeface="Tahoma" panose="020B0604030504040204" pitchFamily="34" charset="0"/>
                <a:cs typeface="Tahoma" panose="020B0604030504040204" pitchFamily="34" charset="0"/>
              </a:rPr>
              <a:t>Kĩ</a:t>
            </a:r>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latin typeface="Tahoma" panose="020B0604030504040204" pitchFamily="34" charset="0"/>
                <a:ea typeface="Tahoma" panose="020B0604030504040204" pitchFamily="34" charset="0"/>
                <a:cs typeface="Tahoma" panose="020B0604030504040204" pitchFamily="34" charset="0"/>
              </a:rPr>
              <a:t>năng</a:t>
            </a:r>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pt-BR" sz="2800" b="1" dirty="0">
                <a:solidFill>
                  <a:srgbClr val="FF0000"/>
                </a:solidFill>
                <a:latin typeface="Tahoma" panose="020B0604030504040204" pitchFamily="34" charset="0"/>
                <a:ea typeface="Tahoma" panose="020B0604030504040204" pitchFamily="34" charset="0"/>
                <a:cs typeface="Tahoma" panose="020B0604030504040204" pitchFamily="34" charset="0"/>
              </a:rPr>
              <a:t>nhận thức:</a:t>
            </a:r>
            <a:endPar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endParaRPr>
          </a:p>
        </p:txBody>
      </p:sp>
      <p:sp>
        <p:nvSpPr>
          <p:cNvPr id="3" name="TextBox 2">
            <a:extLst>
              <a:ext uri="{FF2B5EF4-FFF2-40B4-BE49-F238E27FC236}">
                <a16:creationId xmlns:a16="http://schemas.microsoft.com/office/drawing/2014/main" xmlns="" id="{A5D3D2CD-5A06-52F3-7307-ABBF13C9A6EF}"/>
              </a:ext>
            </a:extLst>
          </p:cNvPr>
          <p:cNvSpPr txBox="1"/>
          <p:nvPr/>
        </p:nvSpPr>
        <p:spPr>
          <a:xfrm>
            <a:off x="486888" y="1726102"/>
            <a:ext cx="10816441" cy="3691588"/>
          </a:xfrm>
          <a:prstGeom prst="rect">
            <a:avLst/>
          </a:prstGeom>
          <a:noFill/>
        </p:spPr>
        <p:txBody>
          <a:bodyPr wrap="square">
            <a:spAutoFit/>
          </a:bodyPr>
          <a:lstStyle/>
          <a:p>
            <a:pPr marL="822960" indent="-457200" algn="just" fontAlgn="base">
              <a:spcBef>
                <a:spcPts val="600"/>
              </a:spcBef>
              <a:buFontTx/>
              <a:buChar char="-"/>
              <a:tabLst>
                <a:tab pos="198120" algn="l"/>
                <a:tab pos="330200" algn="l"/>
              </a:tabLst>
            </a:pPr>
            <a:r>
              <a:rPr lang="en-US" sz="2800" dirty="0" err="1">
                <a:latin typeface="Tahoma" panose="020B0604030504040204" pitchFamily="34" charset="0"/>
                <a:ea typeface="Tahoma" panose="020B0604030504040204" pitchFamily="34" charset="0"/>
                <a:cs typeface="Tahoma" panose="020B0604030504040204" pitchFamily="34" charset="0"/>
              </a:rPr>
              <a:t>Kĩ</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năng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nhận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thức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trong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hoạt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động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học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là</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năng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lực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thực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hiện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hành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động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cá</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nhân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trong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giải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quyết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nhiệm</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vụ</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và</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tiến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hành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hoạt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động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học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tập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của</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trẻ</a:t>
            </a:r>
            <a:r>
              <a:rPr lang="en-US" sz="2800" dirty="0">
                <a:latin typeface="Tahoma" panose="020B0604030504040204" pitchFamily="34" charset="0"/>
                <a:ea typeface="Tahoma" panose="020B0604030504040204" pitchFamily="34" charset="0"/>
                <a:cs typeface="Tahoma" panose="020B0604030504040204" pitchFamily="34" charset="0"/>
              </a:rPr>
              <a:t>. Bao </a:t>
            </a:r>
            <a:r>
              <a:rPr lang="en-US" sz="2800" dirty="0" err="1">
                <a:latin typeface="Tahoma" panose="020B0604030504040204" pitchFamily="34" charset="0"/>
                <a:ea typeface="Tahoma" panose="020B0604030504040204" pitchFamily="34" charset="0"/>
                <a:cs typeface="Tahoma" panose="020B0604030504040204" pitchFamily="34" charset="0"/>
              </a:rPr>
              <a:t>gồm</a:t>
            </a:r>
            <a:r>
              <a:rPr lang="en-US" sz="2800" dirty="0">
                <a:latin typeface="Tahoma" panose="020B0604030504040204" pitchFamily="34" charset="0"/>
                <a:ea typeface="Tahoma" panose="020B0604030504040204" pitchFamily="34" charset="0"/>
                <a:cs typeface="Tahoma" panose="020B0604030504040204" pitchFamily="34" charset="0"/>
              </a:rPr>
              <a:t>: </a:t>
            </a:r>
          </a:p>
          <a:p>
            <a:pPr marL="822960" indent="-457200" algn="just" fontAlgn="base">
              <a:spcBef>
                <a:spcPts val="600"/>
              </a:spcBef>
              <a:buFont typeface="Arial" panose="020B0604020202020204" pitchFamily="34" charset="0"/>
              <a:buChar char="•"/>
              <a:tabLst>
                <a:tab pos="198120" algn="l"/>
                <a:tab pos="330200" algn="l"/>
              </a:tabLst>
            </a:pPr>
            <a:r>
              <a:rPr lang="en-US" sz="2800" dirty="0" err="1">
                <a:latin typeface="Tahoma" panose="020B0604030504040204" pitchFamily="34" charset="0"/>
                <a:ea typeface="Tahoma" panose="020B0604030504040204" pitchFamily="34" charset="0"/>
                <a:cs typeface="Tahoma" panose="020B0604030504040204" pitchFamily="34" charset="0"/>
              </a:rPr>
              <a:t>Kĩ</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năng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xác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định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và</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giải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quyết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nhiệm</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vụ</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học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tập</a:t>
            </a:r>
            <a:r>
              <a:rPr lang="en-US" sz="2800" dirty="0">
                <a:latin typeface="Tahoma" panose="020B0604030504040204" pitchFamily="34" charset="0"/>
                <a:ea typeface="Tahoma" panose="020B0604030504040204" pitchFamily="34" charset="0"/>
                <a:cs typeface="Tahoma" panose="020B0604030504040204" pitchFamily="34" charset="0"/>
              </a:rPr>
              <a:t>; </a:t>
            </a:r>
          </a:p>
          <a:p>
            <a:pPr marL="822960" indent="-457200" algn="just" fontAlgn="base">
              <a:spcBef>
                <a:spcPts val="600"/>
              </a:spcBef>
              <a:buFont typeface="Arial" panose="020B0604020202020204" pitchFamily="34" charset="0"/>
              <a:buChar char="•"/>
              <a:tabLst>
                <a:tab pos="198120" algn="l"/>
                <a:tab pos="330200" algn="l"/>
              </a:tabLst>
            </a:pPr>
            <a:r>
              <a:rPr lang="en-US" sz="2800" dirty="0" err="1">
                <a:latin typeface="Tahoma" panose="020B0604030504040204" pitchFamily="34" charset="0"/>
                <a:ea typeface="Tahoma" panose="020B0604030504040204" pitchFamily="34" charset="0"/>
                <a:cs typeface="Tahoma" panose="020B0604030504040204" pitchFamily="34" charset="0"/>
              </a:rPr>
              <a:t>Hệ</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thống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thao</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tác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tiến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hành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hoạt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động</a:t>
            </a:r>
            <a:r>
              <a:rPr lang="en-US" sz="2800" dirty="0">
                <a:latin typeface="Tahoma" panose="020B0604030504040204" pitchFamily="34" charset="0"/>
                <a:ea typeface="Tahoma" panose="020B0604030504040204" pitchFamily="34" charset="0"/>
                <a:cs typeface="Tahoma" panose="020B0604030504040204" pitchFamily="34" charset="0"/>
              </a:rPr>
              <a:t>;</a:t>
            </a:r>
          </a:p>
          <a:p>
            <a:pPr marL="822960" indent="-457200" algn="just" fontAlgn="base">
              <a:spcBef>
                <a:spcPts val="600"/>
              </a:spcBef>
              <a:buFont typeface="Arial" panose="020B0604020202020204" pitchFamily="34" charset="0"/>
              <a:buChar char="•"/>
              <a:tabLst>
                <a:tab pos="198120" algn="l"/>
                <a:tab pos="330200" algn="l"/>
              </a:tabLst>
            </a:pPr>
            <a:r>
              <a:rPr lang="en-US" sz="2800" dirty="0" err="1">
                <a:latin typeface="Tahoma" panose="020B0604030504040204" pitchFamily="34" charset="0"/>
                <a:ea typeface="Tahoma" panose="020B0604030504040204" pitchFamily="34" charset="0"/>
                <a:cs typeface="Tahoma" panose="020B0604030504040204" pitchFamily="34" charset="0"/>
              </a:rPr>
              <a:t>Kĩ</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năng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tổ</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chức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thực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hiện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theo</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một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cơ</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cấu</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thống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nhất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rõ</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ràng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để</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đảm</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bảo</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nhiệm</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vụ</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học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tập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có</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hiệu</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quả</a:t>
            </a:r>
            <a:r>
              <a:rPr lang="en-US" sz="2800" dirty="0">
                <a:latin typeface="Tahoma" panose="020B0604030504040204" pitchFamily="34" charset="0"/>
                <a:ea typeface="Tahoma" panose="020B0604030504040204" pitchFamily="34" charset="0"/>
                <a:cs typeface="Tahoma" panose="020B0604030504040204" pitchFamily="34" charset="0"/>
              </a:rPr>
              <a:t>…</a:t>
            </a:r>
          </a:p>
          <a:p>
            <a:pPr marL="651510" marR="0" lvl="0" indent="-285750" algn="just" defTabSz="914400" rtl="0" eaLnBrk="1" fontAlgn="base" latinLnBrk="0" hangingPunct="1">
              <a:lnSpc>
                <a:spcPct val="105000"/>
              </a:lnSpc>
              <a:spcBef>
                <a:spcPts val="600"/>
              </a:spcBef>
              <a:spcAft>
                <a:spcPts val="0"/>
              </a:spcAft>
              <a:buClr>
                <a:srgbClr val="FA2481"/>
              </a:buClr>
              <a:buSzTx/>
              <a:buFontTx/>
              <a:buChar char="-"/>
              <a:tabLst>
                <a:tab pos="198120" algn="l"/>
                <a:tab pos="330200" algn="l"/>
              </a:tabLst>
              <a:defRPr/>
            </a:pPr>
            <a:endParaRPr lang="en-US" dirty="0"/>
          </a:p>
        </p:txBody>
      </p:sp>
    </p:spTree>
    <p:extLst>
      <p:ext uri="{BB962C8B-B14F-4D97-AF65-F5344CB8AC3E}">
        <p14:creationId xmlns:p14="http://schemas.microsoft.com/office/powerpoint/2010/main" val="1135573365"/>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3"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B331CD18-B726-E2FE-BD4D-ADEB0B41F655}"/>
              </a:ext>
            </a:extLst>
          </p:cNvPr>
          <p:cNvSpPr txBox="1"/>
          <p:nvPr/>
        </p:nvSpPr>
        <p:spPr>
          <a:xfrm>
            <a:off x="866899" y="954206"/>
            <a:ext cx="10412677" cy="5261248"/>
          </a:xfrm>
          <a:prstGeom prst="rect">
            <a:avLst/>
          </a:prstGeom>
          <a:noFill/>
        </p:spPr>
        <p:txBody>
          <a:bodyPr wrap="square">
            <a:spAutoFit/>
          </a:bodyPr>
          <a:lstStyle/>
          <a:p>
            <a:pPr marL="365760" algn="just" fontAlgn="base">
              <a:spcBef>
                <a:spcPts val="600"/>
              </a:spcBef>
              <a:tabLst>
                <a:tab pos="198120" algn="l"/>
                <a:tab pos="330200" algn="l"/>
              </a:tabLst>
            </a:pP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Kĩ</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năng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nhận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thức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trong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hoạt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động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học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thể</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hiện</a:t>
            </a:r>
            <a:r>
              <a:rPr lang="en-US" sz="2800" dirty="0">
                <a:latin typeface="Tahoma" panose="020B0604030504040204" pitchFamily="34" charset="0"/>
                <a:ea typeface="Tahoma" panose="020B0604030504040204" pitchFamily="34" charset="0"/>
                <a:cs typeface="Tahoma" panose="020B0604030504040204" pitchFamily="34" charset="0"/>
              </a:rPr>
              <a:t> ở ý </a:t>
            </a:r>
            <a:r>
              <a:rPr lang="en-US" sz="2800" dirty="0" err="1">
                <a:latin typeface="Tahoma" panose="020B0604030504040204" pitchFamily="34" charset="0"/>
                <a:ea typeface="Tahoma" panose="020B0604030504040204" pitchFamily="34" charset="0"/>
                <a:cs typeface="Tahoma" panose="020B0604030504040204" pitchFamily="34" charset="0"/>
              </a:rPr>
              <a:t>thức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thái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độ</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và</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những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hành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động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học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tập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cụ</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thể</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được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diễn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ra</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thống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nhất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giúp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giải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quyết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nhiệm</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vụ</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học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tập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nhanh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và</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chính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xác</a:t>
            </a:r>
            <a:r>
              <a:rPr lang="en-US" sz="2800" dirty="0">
                <a:latin typeface="Tahoma" panose="020B0604030504040204" pitchFamily="34" charset="0"/>
                <a:ea typeface="Tahoma" panose="020B0604030504040204" pitchFamily="34" charset="0"/>
                <a:cs typeface="Tahoma" panose="020B0604030504040204" pitchFamily="34" charset="0"/>
              </a:rPr>
              <a:t>.</a:t>
            </a:r>
          </a:p>
          <a:p>
            <a:pPr marL="365760" algn="just" fontAlgn="base">
              <a:spcBef>
                <a:spcPts val="600"/>
              </a:spcBef>
              <a:tabLst>
                <a:tab pos="198120" algn="l"/>
                <a:tab pos="330200" algn="l"/>
              </a:tabLst>
            </a:pP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Hoạt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động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nhận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thức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học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tập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được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diễn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ra</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thông</a:t>
            </a:r>
            <a:r>
              <a:rPr lang="en-US" sz="2800" dirty="0">
                <a:latin typeface="Tahoma" panose="020B0604030504040204" pitchFamily="34" charset="0"/>
                <a:ea typeface="Tahoma" panose="020B0604030504040204" pitchFamily="34" charset="0"/>
                <a:cs typeface="Tahoma" panose="020B0604030504040204" pitchFamily="34" charset="0"/>
              </a:rPr>
              <a:t> qua </a:t>
            </a:r>
            <a:r>
              <a:rPr lang="en-US" sz="2800" dirty="0" err="1">
                <a:latin typeface="Tahoma" panose="020B0604030504040204" pitchFamily="34" charset="0"/>
                <a:ea typeface="Tahoma" panose="020B0604030504040204" pitchFamily="34" charset="0"/>
                <a:cs typeface="Tahoma" panose="020B0604030504040204" pitchFamily="34" charset="0"/>
              </a:rPr>
              <a:t>quá</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trình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trải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nghiệm</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tương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tác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rút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kinh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nghiệm</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và</a:t>
            </a:r>
            <a:r>
              <a:rPr lang="en-US" sz="2800" dirty="0">
                <a:latin typeface="Tahoma" panose="020B0604030504040204" pitchFamily="34" charset="0"/>
                <a:ea typeface="Tahoma" panose="020B0604030504040204" pitchFamily="34" charset="0"/>
                <a:cs typeface="Tahoma" panose="020B0604030504040204" pitchFamily="34" charset="0"/>
              </a:rPr>
              <a:t> chia </a:t>
            </a:r>
            <a:r>
              <a:rPr lang="en-US" sz="2800" dirty="0" err="1">
                <a:latin typeface="Tahoma" panose="020B0604030504040204" pitchFamily="34" charset="0"/>
                <a:ea typeface="Tahoma" panose="020B0604030504040204" pitchFamily="34" charset="0"/>
                <a:cs typeface="Tahoma" panose="020B0604030504040204" pitchFamily="34" charset="0"/>
              </a:rPr>
              <a:t>sẻ</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hiểu</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biết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kinh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nghiệm</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với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người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khác</a:t>
            </a:r>
            <a:r>
              <a:rPr lang="en-US" sz="2800" dirty="0">
                <a:latin typeface="Tahoma" panose="020B0604030504040204" pitchFamily="34" charset="0"/>
                <a:ea typeface="Tahoma" panose="020B0604030504040204" pitchFamily="34" charset="0"/>
                <a:cs typeface="Tahoma" panose="020B0604030504040204" pitchFamily="34" charset="0"/>
              </a:rPr>
              <a:t>. Do </a:t>
            </a:r>
            <a:r>
              <a:rPr lang="en-US" sz="2800" dirty="0" err="1">
                <a:latin typeface="Tahoma" panose="020B0604030504040204" pitchFamily="34" charset="0"/>
                <a:ea typeface="Tahoma" panose="020B0604030504040204" pitchFamily="34" charset="0"/>
                <a:cs typeface="Tahoma" panose="020B0604030504040204" pitchFamily="34" charset="0"/>
              </a:rPr>
              <a:t>đó</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kĩ</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năng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nhận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thức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học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tập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là</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tập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hợp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các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kĩ</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năng</a:t>
            </a:r>
            <a:r>
              <a:rPr lang="en-US" sz="2800" dirty="0">
                <a:latin typeface="Tahoma" panose="020B0604030504040204" pitchFamily="34" charset="0"/>
                <a:ea typeface="Tahoma" panose="020B0604030504040204" pitchFamily="34" charset="0"/>
                <a:cs typeface="Tahoma" panose="020B0604030504040204" pitchFamily="34" charset="0"/>
              </a:rPr>
              <a:t> bao </a:t>
            </a:r>
            <a:r>
              <a:rPr lang="en-US" sz="2800" dirty="0" err="1">
                <a:latin typeface="Tahoma" panose="020B0604030504040204" pitchFamily="34" charset="0"/>
                <a:ea typeface="Tahoma" panose="020B0604030504040204" pitchFamily="34" charset="0"/>
                <a:cs typeface="Tahoma" panose="020B0604030504040204" pitchFamily="34" charset="0"/>
              </a:rPr>
              <a:t>gồm</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kĩ</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năng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giải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quyết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nhiệm</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vụ</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học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tập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và</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kĩ</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năng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tìm</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kiếm</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nhận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biết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khái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niệm</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thông</a:t>
            </a:r>
            <a:r>
              <a:rPr lang="en-US" sz="2800" dirty="0">
                <a:latin typeface="Tahoma" panose="020B0604030504040204" pitchFamily="34" charset="0"/>
                <a:ea typeface="Tahoma" panose="020B0604030504040204" pitchFamily="34" charset="0"/>
                <a:cs typeface="Tahoma" panose="020B0604030504040204" pitchFamily="34" charset="0"/>
              </a:rPr>
              <a:t> qua </a:t>
            </a:r>
            <a:r>
              <a:rPr lang="en-US" sz="2800" dirty="0" err="1">
                <a:latin typeface="Tahoma" panose="020B0604030504040204" pitchFamily="34" charset="0"/>
                <a:ea typeface="Tahoma" panose="020B0604030504040204" pitchFamily="34" charset="0"/>
                <a:cs typeface="Tahoma" panose="020B0604030504040204" pitchFamily="34" charset="0"/>
              </a:rPr>
              <a:t>hoạt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động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trong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môi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trường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học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tập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và</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hoạt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động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khám</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phá</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thế</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giới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xung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quanh</a:t>
            </a:r>
            <a:r>
              <a:rPr lang="en-US" sz="2800" dirty="0">
                <a:latin typeface="Tahoma" panose="020B0604030504040204" pitchFamily="34" charset="0"/>
                <a:ea typeface="Tahoma" panose="020B0604030504040204" pitchFamily="34" charset="0"/>
                <a:cs typeface="Tahoma" panose="020B0604030504040204" pitchFamily="34" charset="0"/>
              </a:rPr>
              <a:t>.</a:t>
            </a:r>
          </a:p>
          <a:p>
            <a:pPr marL="651510" marR="0" lvl="0" indent="-285750" algn="just" defTabSz="914400" rtl="0" eaLnBrk="1" fontAlgn="base" latinLnBrk="0" hangingPunct="1">
              <a:lnSpc>
                <a:spcPct val="105000"/>
              </a:lnSpc>
              <a:spcBef>
                <a:spcPts val="600"/>
              </a:spcBef>
              <a:spcAft>
                <a:spcPts val="0"/>
              </a:spcAft>
              <a:buClr>
                <a:srgbClr val="FA2481"/>
              </a:buClr>
              <a:buSzTx/>
              <a:buFontTx/>
              <a:buChar char="-"/>
              <a:tabLst>
                <a:tab pos="198120" algn="l"/>
                <a:tab pos="330200" algn="l"/>
              </a:tabLst>
              <a:defRPr/>
            </a:pPr>
            <a:endParaRPr lang="en-US" dirty="0"/>
          </a:p>
        </p:txBody>
      </p:sp>
    </p:spTree>
    <p:extLst>
      <p:ext uri="{BB962C8B-B14F-4D97-AF65-F5344CB8AC3E}">
        <p14:creationId xmlns:p14="http://schemas.microsoft.com/office/powerpoint/2010/main" val="509453412"/>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07AA2F1-EBD9-7505-77A7-D2089CB7CEB8}"/>
              </a:ext>
            </a:extLst>
          </p:cNvPr>
          <p:cNvSpPr>
            <a:spLocks noGrp="1"/>
          </p:cNvSpPr>
          <p:nvPr>
            <p:ph type="title"/>
          </p:nvPr>
        </p:nvSpPr>
        <p:spPr>
          <a:xfrm>
            <a:off x="844305" y="1067711"/>
            <a:ext cx="10503389" cy="4394938"/>
          </a:xfrm>
        </p:spPr>
        <p:txBody>
          <a:bodyPr anchor="ctr">
            <a:noAutofit/>
          </a:bodyPr>
          <a:lstStyle/>
          <a:p>
            <a:pPr marR="0" lvl="0" algn="l" defTabSz="914400" rtl="0" eaLnBrk="1" fontAlgn="auto" latinLnBrk="0" hangingPunct="1">
              <a:lnSpc>
                <a:spcPct val="100000"/>
              </a:lnSpc>
              <a:spcBef>
                <a:spcPts val="600"/>
              </a:spcBef>
              <a:spcAft>
                <a:spcPts val="600"/>
              </a:spcAft>
              <a:buClr>
                <a:srgbClr val="FA2481"/>
              </a:buClr>
              <a:buSzTx/>
              <a:tabLst/>
              <a:defRPr/>
            </a:pPr>
            <a:r>
              <a:rPr lang="nb-NO" sz="2800" b="1" dirty="0">
                <a:effectLst/>
                <a:latin typeface="Tahoma" panose="020B0604030504040204" pitchFamily="34" charset="0"/>
                <a:ea typeface="Tahoma" panose="020B0604030504040204" pitchFamily="34" charset="0"/>
                <a:cs typeface="Tahoma" panose="020B0604030504040204" pitchFamily="34" charset="0"/>
              </a:rPr>
              <a:t>* Kĩ năng nhận dạng và gọi tên:</a:t>
            </a:r>
            <a:r>
              <a:rPr lang="nb-NO" sz="2800" b="1" i="1" dirty="0">
                <a:effectLst/>
                <a:latin typeface="Tahoma" panose="020B0604030504040204" pitchFamily="34" charset="0"/>
                <a:ea typeface="Tahoma" panose="020B0604030504040204" pitchFamily="34" charset="0"/>
                <a:cs typeface="Tahoma" panose="020B0604030504040204" pitchFamily="34" charset="0"/>
              </a:rPr>
              <a:t/>
            </a:r>
            <a:br>
              <a:rPr lang="nb-NO" sz="2800" b="1" i="1" dirty="0">
                <a:effectLst/>
                <a:latin typeface="Tahoma" panose="020B0604030504040204" pitchFamily="34" charset="0"/>
                <a:ea typeface="Tahoma" panose="020B0604030504040204" pitchFamily="34" charset="0"/>
                <a:cs typeface="Tahoma" panose="020B0604030504040204" pitchFamily="34" charset="0"/>
              </a:rPr>
            </a:br>
            <a:r>
              <a:rPr lang="nb-NO" sz="2800" dirty="0">
                <a:effectLst/>
                <a:latin typeface="Tahoma" panose="020B0604030504040204" pitchFamily="34" charset="0"/>
                <a:ea typeface="Tahoma" panose="020B0604030504040204" pitchFamily="34" charset="0"/>
                <a:cs typeface="Tahoma" panose="020B0604030504040204" pitchFamily="34" charset="0"/>
              </a:rPr>
              <a:t>- Là khả năng sử dụng t</a:t>
            </a:r>
            <a:r>
              <a:rPr lang="en-US" sz="2800" dirty="0" err="1">
                <a:effectLst/>
                <a:latin typeface="Tahoma" panose="020B0604030504040204" pitchFamily="34" charset="0"/>
                <a:ea typeface="Tahoma" panose="020B0604030504040204" pitchFamily="34" charset="0"/>
                <a:cs typeface="Tahoma" panose="020B0604030504040204" pitchFamily="34" charset="0"/>
              </a:rPr>
              <a:t>ri</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giác</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nhìn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những</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trải</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nghiệm</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của</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bản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thân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trẻ</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để</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nhận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ra</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sử</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dụng</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ngôn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ngữ</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nói</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gọi</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tên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đúng</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sự</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vật</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hiện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tượng</a:t>
            </a:r>
            <a:r>
              <a:rPr lang="en-US" sz="2800" dirty="0">
                <a:effectLst/>
                <a:latin typeface="Tahoma" panose="020B0604030504040204" pitchFamily="34" charset="0"/>
                <a:ea typeface="Tahoma" panose="020B0604030504040204" pitchFamily="34" charset="0"/>
                <a:cs typeface="Tahoma" panose="020B0604030504040204" pitchFamily="34" charset="0"/>
              </a:rPr>
              <a:t>, con </a:t>
            </a:r>
            <a:r>
              <a:rPr lang="en-US" sz="2800" dirty="0" err="1">
                <a:effectLst/>
                <a:latin typeface="Tahoma" panose="020B0604030504040204" pitchFamily="34" charset="0"/>
                <a:ea typeface="Tahoma" panose="020B0604030504040204" pitchFamily="34" charset="0"/>
                <a:cs typeface="Tahoma" panose="020B0604030504040204" pitchFamily="34" charset="0"/>
              </a:rPr>
              <a:t>người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tồn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tại</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xung</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quanh</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trẻ</a:t>
            </a:r>
            <a:r>
              <a:rPr lang="en-US" sz="2800" dirty="0">
                <a:effectLst/>
                <a:latin typeface="Tahoma" panose="020B0604030504040204" pitchFamily="34" charset="0"/>
                <a:ea typeface="Tahoma" panose="020B0604030504040204" pitchFamily="34" charset="0"/>
                <a:cs typeface="Tahoma" panose="020B0604030504040204" pitchFamily="34" charset="0"/>
              </a:rPr>
              <a:t>.</a:t>
            </a:r>
            <a:br>
              <a:rPr lang="en-US" sz="2800" dirty="0">
                <a:effectLst/>
                <a:latin typeface="Tahoma" panose="020B0604030504040204" pitchFamily="34" charset="0"/>
                <a:ea typeface="Tahoma" panose="020B0604030504040204" pitchFamily="34" charset="0"/>
                <a:cs typeface="Tahoma" panose="020B0604030504040204" pitchFamily="34" charset="0"/>
              </a:rPr>
            </a:br>
            <a:r>
              <a:rPr lang="en-US" sz="2800" dirty="0">
                <a:effectLst/>
                <a:latin typeface="Tahoma" panose="020B0604030504040204" pitchFamily="34" charset="0"/>
                <a:ea typeface="Tahoma" panose="020B0604030504040204" pitchFamily="34" charset="0"/>
                <a:cs typeface="Tahoma" panose="020B0604030504040204" pitchFamily="34" charset="0"/>
              </a:rPr>
              <a:t>+ </a:t>
            </a:r>
            <a:r>
              <a:rPr kumimoji="0" lang="en-US" sz="2800" b="0"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Nhận</a:t>
            </a:r>
            <a:r>
              <a:rPr kumimoji="0" lang="en-US"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2800" b="0"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dạng</a:t>
            </a:r>
            <a:r>
              <a:rPr kumimoji="0" lang="en-US"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2800" b="0"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vật</a:t>
            </a:r>
            <a:r>
              <a:rPr kumimoji="0" lang="en-US"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2800" b="0"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thật</a:t>
            </a:r>
            <a:r>
              <a:rPr kumimoji="0" lang="en-US"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a:t>
            </a:r>
            <a:br>
              <a:rPr kumimoji="0" lang="en-US"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br>
            <a:r>
              <a:rPr kumimoji="0" lang="en-US"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2800" b="0"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Nhận</a:t>
            </a:r>
            <a:r>
              <a:rPr kumimoji="0" lang="en-US"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2800" b="0"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dạng</a:t>
            </a:r>
            <a:r>
              <a:rPr kumimoji="0" lang="en-US"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2800" b="0"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mô</a:t>
            </a:r>
            <a:r>
              <a:rPr kumimoji="0" lang="en-US"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2800" b="0"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hình</a:t>
            </a:r>
            <a:r>
              <a:rPr kumimoji="0" lang="en-US"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a:t>
            </a:r>
            <a:br>
              <a:rPr kumimoji="0" lang="en-US"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br>
            <a:r>
              <a:rPr kumimoji="0" lang="en-US"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2800" b="0"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Nhận</a:t>
            </a:r>
            <a:r>
              <a:rPr kumimoji="0" lang="en-US"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2800" b="0"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dạng</a:t>
            </a:r>
            <a:r>
              <a:rPr kumimoji="0" lang="en-US"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2800" b="0"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tranh</a:t>
            </a:r>
            <a:r>
              <a:rPr kumimoji="0" lang="en-US"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2800" b="0"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ảnh</a:t>
            </a:r>
            <a:r>
              <a:rPr kumimoji="0" lang="en-US"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2800" b="0"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hình</a:t>
            </a:r>
            <a:r>
              <a:rPr kumimoji="0" lang="en-US"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2800" b="0"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vẽ</a:t>
            </a:r>
            <a:r>
              <a:rPr kumimoji="0" lang="en-US"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a:t>
            </a:r>
            <a:br>
              <a:rPr kumimoji="0" lang="en-US"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br>
            <a:r>
              <a:rPr kumimoji="0" lang="en-US"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2800" b="0"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Nhận</a:t>
            </a:r>
            <a:r>
              <a:rPr kumimoji="0" lang="en-US"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2800" b="0"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dạng</a:t>
            </a:r>
            <a:r>
              <a:rPr kumimoji="0" lang="en-US"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2800" b="0"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hình</a:t>
            </a:r>
            <a:r>
              <a:rPr kumimoji="0" lang="en-US"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2800" b="0"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ảnh</a:t>
            </a:r>
            <a:r>
              <a:rPr kumimoji="0" lang="en-US"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2800" b="0"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và</a:t>
            </a:r>
            <a:r>
              <a:rPr kumimoji="0" lang="en-US"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2800" b="0"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gọi</a:t>
            </a:r>
            <a:r>
              <a:rPr kumimoji="0" lang="en-US"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2800" b="0"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tên</a:t>
            </a:r>
            <a:r>
              <a:rPr kumimoji="0" lang="en-US"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a:t>
            </a:r>
            <a:br>
              <a:rPr kumimoji="0" lang="en-US"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br>
            <a:r>
              <a:rPr kumimoji="0" lang="en-US"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2800" b="0"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Nhận</a:t>
            </a:r>
            <a:r>
              <a:rPr kumimoji="0" lang="en-US"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2800" b="0"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dạng</a:t>
            </a:r>
            <a:r>
              <a:rPr kumimoji="0" lang="en-US"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2800" b="0"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gọi</a:t>
            </a:r>
            <a:r>
              <a:rPr kumimoji="0" lang="en-US"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2800" b="0"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tên</a:t>
            </a:r>
            <a:r>
              <a:rPr kumimoji="0" lang="en-US"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2800" b="0"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chữ</a:t>
            </a:r>
            <a:r>
              <a:rPr kumimoji="0" lang="en-US"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2800" b="0"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và</a:t>
            </a:r>
            <a:r>
              <a:rPr kumimoji="0" lang="en-US"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2800" b="0"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số</a:t>
            </a:r>
            <a:r>
              <a:rPr kumimoji="0" lang="en-US"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a:t>
            </a:r>
            <a:endParaRPr lang="en-US" sz="2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469682772"/>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DB7ED280-CAD4-6639-DA67-79176EC4EA70}"/>
              </a:ext>
            </a:extLst>
          </p:cNvPr>
          <p:cNvSpPr>
            <a:spLocks noGrp="1"/>
          </p:cNvSpPr>
          <p:nvPr>
            <p:ph type="title"/>
          </p:nvPr>
        </p:nvSpPr>
        <p:spPr>
          <a:xfrm>
            <a:off x="945112" y="1124117"/>
            <a:ext cx="10301776" cy="4609765"/>
          </a:xfrm>
        </p:spPr>
        <p:txBody>
          <a:bodyPr>
            <a:noAutofit/>
          </a:bodyPr>
          <a:lstStyle/>
          <a:p>
            <a:pPr>
              <a:lnSpc>
                <a:spcPct val="100000"/>
              </a:lnSpc>
              <a:spcBef>
                <a:spcPts val="600"/>
              </a:spcBef>
              <a:spcAft>
                <a:spcPts val="600"/>
              </a:spcAft>
            </a:pPr>
            <a:r>
              <a:rPr lang="en-US" sz="2800" b="1" dirty="0">
                <a:effectLst/>
                <a:latin typeface="Tahoma" panose="020B0604030504040204" pitchFamily="34" charset="0"/>
                <a:ea typeface="Tahoma" panose="020B0604030504040204" pitchFamily="34" charset="0"/>
                <a:cs typeface="Tahoma" panose="020B0604030504040204" pitchFamily="34" charset="0"/>
              </a:rPr>
              <a:t>* </a:t>
            </a:r>
            <a:r>
              <a:rPr lang="en-US" sz="2800" b="1" dirty="0" err="1">
                <a:effectLst/>
                <a:latin typeface="Tahoma" panose="020B0604030504040204" pitchFamily="34" charset="0"/>
                <a:ea typeface="Tahoma" panose="020B0604030504040204" pitchFamily="34" charset="0"/>
                <a:cs typeface="Tahoma" panose="020B0604030504040204" pitchFamily="34" charset="0"/>
              </a:rPr>
              <a:t>Kỹ</a:t>
            </a:r>
            <a:r>
              <a:rPr lang="en-US" sz="2800" b="1" dirty="0">
                <a:effectLst/>
                <a:latin typeface="Tahoma" panose="020B0604030504040204" pitchFamily="34" charset="0"/>
                <a:ea typeface="Tahoma" panose="020B0604030504040204" pitchFamily="34" charset="0"/>
                <a:cs typeface="Tahoma" panose="020B0604030504040204" pitchFamily="34" charset="0"/>
              </a:rPr>
              <a:t> </a:t>
            </a:r>
            <a:r>
              <a:rPr lang="en-US" sz="2800" b="1" dirty="0" err="1">
                <a:effectLst/>
                <a:latin typeface="Tahoma" panose="020B0604030504040204" pitchFamily="34" charset="0"/>
                <a:ea typeface="Tahoma" panose="020B0604030504040204" pitchFamily="34" charset="0"/>
                <a:cs typeface="Tahoma" panose="020B0604030504040204" pitchFamily="34" charset="0"/>
              </a:rPr>
              <a:t>năng</a:t>
            </a:r>
            <a:r>
              <a:rPr lang="en-US" sz="2800" b="1" dirty="0">
                <a:effectLst/>
                <a:latin typeface="Tahoma" panose="020B0604030504040204" pitchFamily="34" charset="0"/>
                <a:ea typeface="Tahoma" panose="020B0604030504040204" pitchFamily="34" charset="0"/>
                <a:cs typeface="Tahoma" panose="020B0604030504040204" pitchFamily="34" charset="0"/>
              </a:rPr>
              <a:t> </a:t>
            </a:r>
            <a:r>
              <a:rPr lang="en-US" sz="2800" b="1" dirty="0" err="1">
                <a:effectLst/>
                <a:latin typeface="Tahoma" panose="020B0604030504040204" pitchFamily="34" charset="0"/>
                <a:ea typeface="Tahoma" panose="020B0604030504040204" pitchFamily="34" charset="0"/>
                <a:cs typeface="Tahoma" panose="020B0604030504040204" pitchFamily="34" charset="0"/>
              </a:rPr>
              <a:t>giải</a:t>
            </a:r>
            <a:r>
              <a:rPr lang="en-US" sz="2800" b="1" dirty="0">
                <a:effectLst/>
                <a:latin typeface="Tahoma" panose="020B0604030504040204" pitchFamily="34" charset="0"/>
                <a:ea typeface="Tahoma" panose="020B0604030504040204" pitchFamily="34" charset="0"/>
                <a:cs typeface="Tahoma" panose="020B0604030504040204" pitchFamily="34" charset="0"/>
              </a:rPr>
              <a:t> </a:t>
            </a:r>
            <a:r>
              <a:rPr lang="en-US" sz="2800" b="1" dirty="0" err="1">
                <a:effectLst/>
                <a:latin typeface="Tahoma" panose="020B0604030504040204" pitchFamily="34" charset="0"/>
                <a:ea typeface="Tahoma" panose="020B0604030504040204" pitchFamily="34" charset="0"/>
                <a:cs typeface="Tahoma" panose="020B0604030504040204" pitchFamily="34" charset="0"/>
              </a:rPr>
              <a:t>quyết</a:t>
            </a:r>
            <a:r>
              <a:rPr lang="en-US" sz="2800" b="1" dirty="0">
                <a:effectLst/>
                <a:latin typeface="Tahoma" panose="020B0604030504040204" pitchFamily="34" charset="0"/>
                <a:ea typeface="Tahoma" panose="020B0604030504040204" pitchFamily="34" charset="0"/>
                <a:cs typeface="Tahoma" panose="020B0604030504040204" pitchFamily="34" charset="0"/>
              </a:rPr>
              <a:t> </a:t>
            </a:r>
            <a:r>
              <a:rPr lang="en-US" sz="2800" b="1" dirty="0" err="1">
                <a:effectLst/>
                <a:latin typeface="Tahoma" panose="020B0604030504040204" pitchFamily="34" charset="0"/>
                <a:ea typeface="Tahoma" panose="020B0604030504040204" pitchFamily="34" charset="0"/>
                <a:cs typeface="Tahoma" panose="020B0604030504040204" pitchFamily="34" charset="0"/>
              </a:rPr>
              <a:t>nhiệm</a:t>
            </a:r>
            <a:r>
              <a:rPr lang="en-US" sz="2800" b="1" dirty="0">
                <a:effectLst/>
                <a:latin typeface="Tahoma" panose="020B0604030504040204" pitchFamily="34" charset="0"/>
                <a:ea typeface="Tahoma" panose="020B0604030504040204" pitchFamily="34" charset="0"/>
                <a:cs typeface="Tahoma" panose="020B0604030504040204" pitchFamily="34" charset="0"/>
              </a:rPr>
              <a:t> </a:t>
            </a:r>
            <a:r>
              <a:rPr lang="en-US" sz="2800" b="1" dirty="0" err="1">
                <a:effectLst/>
                <a:latin typeface="Tahoma" panose="020B0604030504040204" pitchFamily="34" charset="0"/>
                <a:ea typeface="Tahoma" panose="020B0604030504040204" pitchFamily="34" charset="0"/>
                <a:cs typeface="Tahoma" panose="020B0604030504040204" pitchFamily="34" charset="0"/>
              </a:rPr>
              <a:t>vụ</a:t>
            </a:r>
            <a:r>
              <a:rPr lang="en-US" sz="2800" b="1" dirty="0">
                <a:effectLst/>
                <a:latin typeface="Tahoma" panose="020B0604030504040204" pitchFamily="34" charset="0"/>
                <a:ea typeface="Tahoma" panose="020B0604030504040204" pitchFamily="34" charset="0"/>
                <a:cs typeface="Tahoma" panose="020B0604030504040204" pitchFamily="34" charset="0"/>
              </a:rPr>
              <a:t> </a:t>
            </a:r>
            <a:r>
              <a:rPr lang="en-US" sz="2800" b="1" dirty="0" err="1">
                <a:effectLst/>
                <a:latin typeface="Tahoma" panose="020B0604030504040204" pitchFamily="34" charset="0"/>
                <a:ea typeface="Tahoma" panose="020B0604030504040204" pitchFamily="34" charset="0"/>
                <a:cs typeface="Tahoma" panose="020B0604030504040204" pitchFamily="34" charset="0"/>
              </a:rPr>
              <a:t>học</a:t>
            </a:r>
            <a:r>
              <a:rPr lang="en-US" sz="2800" b="1" dirty="0">
                <a:effectLst/>
                <a:latin typeface="Tahoma" panose="020B0604030504040204" pitchFamily="34" charset="0"/>
                <a:ea typeface="Tahoma" panose="020B0604030504040204" pitchFamily="34" charset="0"/>
                <a:cs typeface="Tahoma" panose="020B0604030504040204" pitchFamily="34" charset="0"/>
              </a:rPr>
              <a:t> </a:t>
            </a:r>
            <a:r>
              <a:rPr lang="en-US" sz="2800" b="1" dirty="0" err="1">
                <a:effectLst/>
                <a:latin typeface="Tahoma" panose="020B0604030504040204" pitchFamily="34" charset="0"/>
                <a:ea typeface="Tahoma" panose="020B0604030504040204" pitchFamily="34" charset="0"/>
                <a:cs typeface="Tahoma" panose="020B0604030504040204" pitchFamily="34" charset="0"/>
              </a:rPr>
              <a:t>tập</a:t>
            </a:r>
            <a:r>
              <a:rPr lang="en-US" sz="2800" b="1" dirty="0">
                <a:effectLst/>
                <a:latin typeface="Tahoma" panose="020B0604030504040204" pitchFamily="34" charset="0"/>
                <a:ea typeface="Tahoma" panose="020B0604030504040204" pitchFamily="34" charset="0"/>
                <a:cs typeface="Tahoma" panose="020B0604030504040204" pitchFamily="34" charset="0"/>
              </a:rPr>
              <a:t>:</a:t>
            </a:r>
            <a:br>
              <a:rPr lang="en-US" sz="2800" b="1" dirty="0">
                <a:effectLst/>
                <a:latin typeface="Tahoma" panose="020B0604030504040204" pitchFamily="34" charset="0"/>
                <a:ea typeface="Tahoma" panose="020B0604030504040204" pitchFamily="34" charset="0"/>
                <a:cs typeface="Tahoma" panose="020B0604030504040204" pitchFamily="34" charset="0"/>
              </a:rPr>
            </a:br>
            <a:r>
              <a:rPr lang="en-US" sz="2800" dirty="0">
                <a:effectLst/>
                <a:latin typeface="Tahoma" panose="020B0604030504040204" pitchFamily="34" charset="0"/>
                <a:ea typeface="Tahoma" panose="020B0604030504040204" pitchFamily="34" charset="0"/>
                <a:cs typeface="Tahoma" panose="020B0604030504040204" pitchFamily="34" charset="0"/>
              </a:rPr>
              <a:t>+ Quy </a:t>
            </a:r>
            <a:r>
              <a:rPr lang="en-US" sz="2800" dirty="0" err="1">
                <a:effectLst/>
                <a:latin typeface="Tahoma" panose="020B0604030504040204" pitchFamily="34" charset="0"/>
                <a:ea typeface="Tahoma" panose="020B0604030504040204" pitchFamily="34" charset="0"/>
                <a:cs typeface="Tahoma" panose="020B0604030504040204" pitchFamily="34" charset="0"/>
              </a:rPr>
              <a:t>luật</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quá</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trình</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nhận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thức</a:t>
            </a:r>
            <a:r>
              <a:rPr lang="en-US" sz="2800" dirty="0">
                <a:effectLst/>
                <a:latin typeface="Tahoma" panose="020B0604030504040204" pitchFamily="34" charset="0"/>
                <a:ea typeface="Tahoma" panose="020B0604030504040204" pitchFamily="34" charset="0"/>
                <a:cs typeface="Tahoma" panose="020B0604030504040204" pitchFamily="34" charset="0"/>
              </a:rPr>
              <a:t>:</a:t>
            </a:r>
            <a:br>
              <a:rPr lang="en-US" sz="2800" dirty="0">
                <a:effectLst/>
                <a:latin typeface="Tahoma" panose="020B0604030504040204" pitchFamily="34" charset="0"/>
                <a:ea typeface="Tahoma" panose="020B0604030504040204" pitchFamily="34" charset="0"/>
                <a:cs typeface="Tahoma" panose="020B0604030504040204" pitchFamily="34" charset="0"/>
              </a:rPr>
            </a:br>
            <a:r>
              <a:rPr lang="en-US" sz="2800" dirty="0" err="1">
                <a:latin typeface="Tahoma" panose="020B0604030504040204" pitchFamily="34" charset="0"/>
                <a:ea typeface="Tahoma" panose="020B0604030504040204" pitchFamily="34" charset="0"/>
                <a:cs typeface="Tahoma" panose="020B0604030504040204" pitchFamily="34" charset="0"/>
              </a:rPr>
              <a:t>V</a:t>
            </a:r>
            <a:r>
              <a:rPr lang="en-US" sz="2800" dirty="0" err="1">
                <a:effectLst/>
                <a:latin typeface="Tahoma" panose="020B0604030504040204" pitchFamily="34" charset="0"/>
                <a:ea typeface="Tahoma" panose="020B0604030504040204" pitchFamily="34" charset="0"/>
                <a:cs typeface="Tahoma" panose="020B0604030504040204" pitchFamily="34" charset="0"/>
              </a:rPr>
              <a:t>ật</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thật</a:t>
            </a:r>
            <a:r>
              <a:rPr lang="en-US" sz="2800" dirty="0">
                <a:effectLst/>
                <a:latin typeface="Tahoma" panose="020B0604030504040204" pitchFamily="34" charset="0"/>
                <a:ea typeface="Tahoma" panose="020B0604030504040204" pitchFamily="34" charset="0"/>
                <a:cs typeface="Tahoma" panose="020B0604030504040204" pitchFamily="34" charset="0"/>
              </a:rPr>
              <a:t> -&gt; </a:t>
            </a:r>
            <a:r>
              <a:rPr lang="en-US" sz="2800" dirty="0" err="1">
                <a:effectLst/>
                <a:latin typeface="Tahoma" panose="020B0604030504040204" pitchFamily="34" charset="0"/>
                <a:ea typeface="Tahoma" panose="020B0604030504040204" pitchFamily="34" charset="0"/>
                <a:cs typeface="Tahoma" panose="020B0604030504040204" pitchFamily="34" charset="0"/>
              </a:rPr>
              <a:t>Mô</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hình</a:t>
            </a:r>
            <a:r>
              <a:rPr lang="en-US" sz="2800" dirty="0">
                <a:effectLst/>
                <a:latin typeface="Tahoma" panose="020B0604030504040204" pitchFamily="34" charset="0"/>
                <a:ea typeface="Tahoma" panose="020B0604030504040204" pitchFamily="34" charset="0"/>
                <a:cs typeface="Tahoma" panose="020B0604030504040204" pitchFamily="34" charset="0"/>
              </a:rPr>
              <a:t> -&gt; </a:t>
            </a:r>
            <a:r>
              <a:rPr lang="en-US" sz="2800" dirty="0" err="1">
                <a:effectLst/>
                <a:latin typeface="Tahoma" panose="020B0604030504040204" pitchFamily="34" charset="0"/>
                <a:ea typeface="Tahoma" panose="020B0604030504040204" pitchFamily="34" charset="0"/>
                <a:cs typeface="Tahoma" panose="020B0604030504040204" pitchFamily="34" charset="0"/>
              </a:rPr>
              <a:t>Hình</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ảnh</a:t>
            </a:r>
            <a:r>
              <a:rPr lang="en-US" sz="2800" dirty="0">
                <a:effectLst/>
                <a:latin typeface="Tahoma" panose="020B0604030504040204" pitchFamily="34" charset="0"/>
                <a:ea typeface="Tahoma" panose="020B0604030504040204" pitchFamily="34" charset="0"/>
                <a:cs typeface="Tahoma" panose="020B0604030504040204" pitchFamily="34" charset="0"/>
              </a:rPr>
              <a:t> -&gt; </a:t>
            </a:r>
            <a:r>
              <a:rPr lang="en-US" sz="2800" dirty="0" err="1">
                <a:effectLst/>
                <a:latin typeface="Tahoma" panose="020B0604030504040204" pitchFamily="34" charset="0"/>
                <a:ea typeface="Tahoma" panose="020B0604030504040204" pitchFamily="34" charset="0"/>
                <a:cs typeface="Tahoma" panose="020B0604030504040204" pitchFamily="34" charset="0"/>
              </a:rPr>
              <a:t>Ngôn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ngữ</a:t>
            </a:r>
            <a:r>
              <a:rPr lang="en-US" sz="2800" dirty="0">
                <a:effectLst/>
                <a:latin typeface="Tahoma" panose="020B0604030504040204" pitchFamily="34" charset="0"/>
                <a:ea typeface="Tahoma" panose="020B0604030504040204" pitchFamily="34" charset="0"/>
                <a:cs typeface="Tahoma" panose="020B0604030504040204" pitchFamily="34" charset="0"/>
              </a:rPr>
              <a:t> -&gt; </a:t>
            </a:r>
            <a:r>
              <a:rPr lang="en-US" sz="2800" dirty="0" err="1">
                <a:effectLst/>
                <a:latin typeface="Tahoma" panose="020B0604030504040204" pitchFamily="34" charset="0"/>
                <a:ea typeface="Tahoma" panose="020B0604030504040204" pitchFamily="34" charset="0"/>
                <a:cs typeface="Tahoma" panose="020B0604030504040204" pitchFamily="34" charset="0"/>
              </a:rPr>
              <a:t>Khái</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niệm</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từ</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câu</a:t>
            </a:r>
            <a:r>
              <a:rPr lang="en-US" sz="2800" dirty="0">
                <a:effectLst/>
                <a:latin typeface="Tahoma" panose="020B0604030504040204" pitchFamily="34" charset="0"/>
                <a:ea typeface="Tahoma" panose="020B0604030504040204" pitchFamily="34" charset="0"/>
                <a:cs typeface="Tahoma" panose="020B0604030504040204" pitchFamily="34" charset="0"/>
              </a:rPr>
              <a:t>)</a:t>
            </a:r>
            <a:br>
              <a:rPr lang="en-US" sz="2800" dirty="0">
                <a:effectLst/>
                <a:latin typeface="Tahoma" panose="020B0604030504040204" pitchFamily="34" charset="0"/>
                <a:ea typeface="Tahoma" panose="020B0604030504040204" pitchFamily="34" charset="0"/>
                <a:cs typeface="Tahoma" panose="020B0604030504040204" pitchFamily="34" charset="0"/>
              </a:rPr>
            </a:b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Hình</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thành</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từ</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ít</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đến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nhiều</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từ</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mức</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độ</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đơn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giản</a:t>
            </a:r>
            <a:r>
              <a:rPr lang="en-US" sz="2800" dirty="0">
                <a:effectLst/>
                <a:latin typeface="Tahoma" panose="020B0604030504040204" pitchFamily="34" charset="0"/>
                <a:ea typeface="Tahoma" panose="020B0604030504040204" pitchFamily="34" charset="0"/>
                <a:cs typeface="Tahoma" panose="020B0604030504040204" pitchFamily="34" charset="0"/>
              </a:rPr>
              <a:t>/</a:t>
            </a:r>
            <a:r>
              <a:rPr lang="en-US" sz="2800" dirty="0" err="1">
                <a:effectLst/>
                <a:latin typeface="Tahoma" panose="020B0604030504040204" pitchFamily="34" charset="0"/>
                <a:ea typeface="Tahoma" panose="020B0604030504040204" pitchFamily="34" charset="0"/>
                <a:cs typeface="Tahoma" panose="020B0604030504040204" pitchFamily="34" charset="0"/>
              </a:rPr>
              <a:t>dễ</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đến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mức</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độ</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phức</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tạp</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khó</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hơn</a:t>
            </a:r>
            <a:r>
              <a:rPr lang="en-US" sz="2800" dirty="0">
                <a:effectLst/>
                <a:latin typeface="Tahoma" panose="020B0604030504040204" pitchFamily="34" charset="0"/>
                <a:ea typeface="Tahoma" panose="020B0604030504040204" pitchFamily="34" charset="0"/>
                <a:cs typeface="Tahoma" panose="020B0604030504040204" pitchFamily="34" charset="0"/>
              </a:rPr>
              <a:t>.</a:t>
            </a:r>
            <a:br>
              <a:rPr lang="en-US" sz="2800" dirty="0">
                <a:effectLst/>
                <a:latin typeface="Tahoma" panose="020B0604030504040204" pitchFamily="34" charset="0"/>
                <a:ea typeface="Tahoma" panose="020B0604030504040204" pitchFamily="34" charset="0"/>
                <a:cs typeface="Tahoma" panose="020B0604030504040204" pitchFamily="34" charset="0"/>
              </a:rPr>
            </a:b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Nhiệm</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vụ</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càng</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được</a:t>
            </a:r>
            <a:r>
              <a:rPr lang="en-US" sz="2800" dirty="0">
                <a:effectLst/>
                <a:latin typeface="Tahoma" panose="020B0604030504040204" pitchFamily="34" charset="0"/>
                <a:ea typeface="Tahoma" panose="020B0604030504040204" pitchFamily="34" charset="0"/>
                <a:cs typeface="Tahoma" panose="020B0604030504040204" pitchFamily="34" charset="0"/>
              </a:rPr>
              <a:t> chia </a:t>
            </a:r>
            <a:r>
              <a:rPr lang="en-US" sz="2800" dirty="0" err="1">
                <a:effectLst/>
                <a:latin typeface="Tahoma" panose="020B0604030504040204" pitchFamily="34" charset="0"/>
                <a:ea typeface="Tahoma" panose="020B0604030504040204" pitchFamily="34" charset="0"/>
                <a:cs typeface="Tahoma" panose="020B0604030504040204" pitchFamily="34" charset="0"/>
              </a:rPr>
              <a:t>nhỏ</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càng</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tốt</a:t>
            </a:r>
            <a:r>
              <a:rPr lang="en-US" sz="2800" dirty="0">
                <a:effectLst/>
                <a:latin typeface="Tahoma" panose="020B0604030504040204" pitchFamily="34" charset="0"/>
                <a:ea typeface="Tahoma" panose="020B0604030504040204" pitchFamily="34" charset="0"/>
                <a:cs typeface="Tahoma" panose="020B0604030504040204" pitchFamily="34" charset="0"/>
              </a:rPr>
              <a:t>.</a:t>
            </a:r>
            <a:br>
              <a:rPr lang="en-US" sz="2800" dirty="0">
                <a:effectLst/>
                <a:latin typeface="Tahoma" panose="020B0604030504040204" pitchFamily="34" charset="0"/>
                <a:ea typeface="Tahoma" panose="020B0604030504040204" pitchFamily="34" charset="0"/>
                <a:cs typeface="Tahoma" panose="020B0604030504040204" pitchFamily="34" charset="0"/>
              </a:rPr>
            </a:b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Hướng</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dẫn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trẻ</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thực</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hiện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từng</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phần</a:t>
            </a:r>
            <a:r>
              <a:rPr lang="en-US" sz="2800" dirty="0">
                <a:effectLst/>
                <a:latin typeface="Tahoma" panose="020B0604030504040204" pitchFamily="34" charset="0"/>
                <a:ea typeface="Tahoma" panose="020B0604030504040204" pitchFamily="34" charset="0"/>
                <a:cs typeface="Tahoma" panose="020B0604030504040204" pitchFamily="34" charset="0"/>
              </a:rPr>
              <a:t>/</a:t>
            </a:r>
            <a:r>
              <a:rPr lang="en-US" sz="2800" dirty="0" err="1">
                <a:effectLst/>
                <a:latin typeface="Tahoma" panose="020B0604030504040204" pitchFamily="34" charset="0"/>
                <a:ea typeface="Tahoma" panose="020B0604030504040204" pitchFamily="34" charset="0"/>
                <a:cs typeface="Tahoma" panose="020B0604030504040204" pitchFamily="34" charset="0"/>
              </a:rPr>
              <a:t>công</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đoạn</a:t>
            </a:r>
            <a:r>
              <a:rPr lang="en-US" sz="2800" dirty="0">
                <a:effectLst/>
                <a:latin typeface="Tahoma" panose="020B0604030504040204" pitchFamily="34" charset="0"/>
                <a:ea typeface="Tahoma" panose="020B0604030504040204" pitchFamily="34" charset="0"/>
                <a:cs typeface="Tahoma" panose="020B0604030504040204" pitchFamily="34" charset="0"/>
              </a:rPr>
              <a:t>/</a:t>
            </a:r>
            <a:r>
              <a:rPr lang="en-US" sz="2800" dirty="0" err="1">
                <a:effectLst/>
                <a:latin typeface="Tahoma" panose="020B0604030504040204" pitchFamily="34" charset="0"/>
                <a:ea typeface="Tahoma" panose="020B0604030504040204" pitchFamily="34" charset="0"/>
                <a:cs typeface="Tahoma" panose="020B0604030504040204" pitchFamily="34" charset="0"/>
              </a:rPr>
              <a:t>từng</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bước</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nhỏ</a:t>
            </a:r>
            <a:r>
              <a:rPr lang="en-US" sz="2800" dirty="0">
                <a:effectLst/>
                <a:latin typeface="Tahoma" panose="020B0604030504040204" pitchFamily="34" charset="0"/>
                <a:ea typeface="Tahoma" panose="020B0604030504040204" pitchFamily="34" charset="0"/>
                <a:cs typeface="Tahoma" panose="020B0604030504040204" pitchFamily="34" charset="0"/>
              </a:rPr>
              <a:t/>
            </a:r>
            <a:br>
              <a:rPr lang="en-US" sz="2800" dirty="0">
                <a:effectLst/>
                <a:latin typeface="Tahoma" panose="020B0604030504040204" pitchFamily="34" charset="0"/>
                <a:ea typeface="Tahoma" panose="020B0604030504040204" pitchFamily="34" charset="0"/>
                <a:cs typeface="Tahoma" panose="020B0604030504040204" pitchFamily="34" charset="0"/>
              </a:rPr>
            </a:b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Hướng</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dẫn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giảm</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dần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về</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thời</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gian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kích</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thích</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trợ</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giúp</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củng</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cố</a:t>
            </a:r>
            <a:r>
              <a:rPr lang="en-US" sz="2800" dirty="0">
                <a:effectLst/>
                <a:latin typeface="Tahoma" panose="020B0604030504040204" pitchFamily="34" charset="0"/>
                <a:ea typeface="Tahoma" panose="020B0604030504040204" pitchFamily="34" charset="0"/>
                <a:cs typeface="Tahoma" panose="020B0604030504040204" pitchFamily="34" charset="0"/>
              </a:rPr>
              <a:t/>
            </a:r>
            <a:br>
              <a:rPr lang="en-US" sz="2800" dirty="0">
                <a:effectLst/>
                <a:latin typeface="Tahoma" panose="020B0604030504040204" pitchFamily="34" charset="0"/>
                <a:ea typeface="Tahoma" panose="020B0604030504040204" pitchFamily="34" charset="0"/>
                <a:cs typeface="Tahoma" panose="020B0604030504040204" pitchFamily="34" charset="0"/>
              </a:rPr>
            </a:b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Hướng</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dẫn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quá</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trình</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gắn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liền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với</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hướng</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dẫn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thể</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hiện</a:t>
            </a:r>
            <a:r>
              <a:rPr lang="en-US" sz="2800" dirty="0">
                <a:effectLst/>
                <a:latin typeface="Tahoma" panose="020B0604030504040204" pitchFamily="34" charset="0"/>
                <a:ea typeface="Tahoma" panose="020B0604030504040204" pitchFamily="34" charset="0"/>
                <a:cs typeface="Tahoma" panose="020B0604030504040204" pitchFamily="34" charset="0"/>
              </a:rPr>
              <a:t>.</a:t>
            </a:r>
            <a:br>
              <a:rPr lang="en-US" sz="2800" dirty="0">
                <a:effectLst/>
                <a:latin typeface="Tahoma" panose="020B0604030504040204" pitchFamily="34" charset="0"/>
                <a:ea typeface="Tahoma" panose="020B0604030504040204" pitchFamily="34" charset="0"/>
                <a:cs typeface="Tahoma" panose="020B0604030504040204" pitchFamily="34" charset="0"/>
              </a:rPr>
            </a:br>
            <a:endParaRPr lang="en-US" sz="2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274402974"/>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BE14C78B-108D-9731-8838-4584C5504285}"/>
              </a:ext>
            </a:extLst>
          </p:cNvPr>
          <p:cNvSpPr>
            <a:spLocks noGrp="1"/>
          </p:cNvSpPr>
          <p:nvPr>
            <p:ph type="title"/>
          </p:nvPr>
        </p:nvSpPr>
        <p:spPr>
          <a:xfrm>
            <a:off x="945112" y="1124117"/>
            <a:ext cx="10301776" cy="4609765"/>
          </a:xfrm>
        </p:spPr>
        <p:txBody>
          <a:bodyPr>
            <a:noAutofit/>
          </a:bodyPr>
          <a:lstStyle/>
          <a:p>
            <a:pPr>
              <a:lnSpc>
                <a:spcPct val="100000"/>
              </a:lnSpc>
              <a:spcBef>
                <a:spcPts val="600"/>
              </a:spcBef>
              <a:spcAft>
                <a:spcPts val="600"/>
              </a:spcAft>
            </a:pPr>
            <a:r>
              <a:rPr lang="en-US" sz="2800" b="1" dirty="0">
                <a:effectLst/>
                <a:latin typeface="Tahoma" panose="020B0604030504040204" pitchFamily="34" charset="0"/>
                <a:ea typeface="Tahoma" panose="020B0604030504040204" pitchFamily="34" charset="0"/>
                <a:cs typeface="Tahoma" panose="020B0604030504040204" pitchFamily="34" charset="0"/>
              </a:rPr>
              <a:t>* </a:t>
            </a:r>
            <a:r>
              <a:rPr lang="en-US" sz="2800" b="1" dirty="0" err="1">
                <a:effectLst/>
                <a:latin typeface="Tahoma" panose="020B0604030504040204" pitchFamily="34" charset="0"/>
                <a:ea typeface="Tahoma" panose="020B0604030504040204" pitchFamily="34" charset="0"/>
                <a:cs typeface="Tahoma" panose="020B0604030504040204" pitchFamily="34" charset="0"/>
              </a:rPr>
              <a:t>Làm</a:t>
            </a:r>
            <a:r>
              <a:rPr lang="en-US" sz="2800" b="1" dirty="0">
                <a:effectLst/>
                <a:latin typeface="Tahoma" panose="020B0604030504040204" pitchFamily="34" charset="0"/>
                <a:ea typeface="Tahoma" panose="020B0604030504040204" pitchFamily="34" charset="0"/>
                <a:cs typeface="Tahoma" panose="020B0604030504040204" pitchFamily="34" charset="0"/>
              </a:rPr>
              <a:t> </a:t>
            </a:r>
            <a:r>
              <a:rPr lang="en-US" sz="2800" b="1" dirty="0" err="1">
                <a:effectLst/>
                <a:latin typeface="Tahoma" panose="020B0604030504040204" pitchFamily="34" charset="0"/>
                <a:ea typeface="Tahoma" panose="020B0604030504040204" pitchFamily="34" charset="0"/>
                <a:cs typeface="Tahoma" panose="020B0604030504040204" pitchFamily="34" charset="0"/>
              </a:rPr>
              <a:t>quen</a:t>
            </a:r>
            <a:r>
              <a:rPr lang="en-US" sz="2800" b="1" dirty="0">
                <a:effectLst/>
                <a:latin typeface="Tahoma" panose="020B0604030504040204" pitchFamily="34" charset="0"/>
                <a:ea typeface="Tahoma" panose="020B0604030504040204" pitchFamily="34" charset="0"/>
                <a:cs typeface="Tahoma" panose="020B0604030504040204" pitchFamily="34" charset="0"/>
              </a:rPr>
              <a:t> </a:t>
            </a:r>
            <a:r>
              <a:rPr lang="en-US" sz="2800" b="1" dirty="0" err="1">
                <a:effectLst/>
                <a:latin typeface="Tahoma" panose="020B0604030504040204" pitchFamily="34" charset="0"/>
                <a:ea typeface="Tahoma" panose="020B0604030504040204" pitchFamily="34" charset="0"/>
                <a:cs typeface="Tahoma" panose="020B0604030504040204" pitchFamily="34" charset="0"/>
              </a:rPr>
              <a:t>với</a:t>
            </a:r>
            <a:r>
              <a:rPr lang="en-US" sz="2800" b="1" dirty="0">
                <a:effectLst/>
                <a:latin typeface="Tahoma" panose="020B0604030504040204" pitchFamily="34" charset="0"/>
                <a:ea typeface="Tahoma" panose="020B0604030504040204" pitchFamily="34" charset="0"/>
                <a:cs typeface="Tahoma" panose="020B0604030504040204" pitchFamily="34" charset="0"/>
              </a:rPr>
              <a:t> </a:t>
            </a:r>
            <a:r>
              <a:rPr lang="en-US" sz="2800" b="1" dirty="0" err="1">
                <a:effectLst/>
                <a:latin typeface="Tahoma" panose="020B0604030504040204" pitchFamily="34" charset="0"/>
                <a:ea typeface="Tahoma" panose="020B0604030504040204" pitchFamily="34" charset="0"/>
                <a:cs typeface="Tahoma" panose="020B0604030504040204" pitchFamily="34" charset="0"/>
              </a:rPr>
              <a:t>kĩ</a:t>
            </a:r>
            <a:r>
              <a:rPr lang="en-US" sz="2800" b="1" dirty="0">
                <a:effectLst/>
                <a:latin typeface="Tahoma" panose="020B0604030504040204" pitchFamily="34" charset="0"/>
                <a:ea typeface="Tahoma" panose="020B0604030504040204" pitchFamily="34" charset="0"/>
                <a:cs typeface="Tahoma" panose="020B0604030504040204" pitchFamily="34" charset="0"/>
              </a:rPr>
              <a:t> </a:t>
            </a:r>
            <a:r>
              <a:rPr lang="en-US" sz="2800" b="1" dirty="0" err="1">
                <a:effectLst/>
                <a:latin typeface="Tahoma" panose="020B0604030504040204" pitchFamily="34" charset="0"/>
                <a:ea typeface="Tahoma" panose="020B0604030504040204" pitchFamily="34" charset="0"/>
                <a:cs typeface="Tahoma" panose="020B0604030504040204" pitchFamily="34" charset="0"/>
              </a:rPr>
              <a:t>năng</a:t>
            </a:r>
            <a:r>
              <a:rPr lang="en-US" sz="2800" b="1" dirty="0">
                <a:effectLst/>
                <a:latin typeface="Tahoma" panose="020B0604030504040204" pitchFamily="34" charset="0"/>
                <a:ea typeface="Tahoma" panose="020B0604030504040204" pitchFamily="34" charset="0"/>
                <a:cs typeface="Tahoma" panose="020B0604030504040204" pitchFamily="34" charset="0"/>
              </a:rPr>
              <a:t> </a:t>
            </a:r>
            <a:r>
              <a:rPr lang="en-US" sz="2800" b="1" dirty="0" err="1">
                <a:effectLst/>
                <a:latin typeface="Tahoma" panose="020B0604030504040204" pitchFamily="34" charset="0"/>
                <a:ea typeface="Tahoma" panose="020B0604030504040204" pitchFamily="34" charset="0"/>
                <a:cs typeface="Tahoma" panose="020B0604030504040204" pitchFamily="34" charset="0"/>
              </a:rPr>
              <a:t>đọc</a:t>
            </a:r>
            <a:r>
              <a:rPr lang="en-US" sz="2800" b="1"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Các</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cấp</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độ</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đọc</a:t>
            </a:r>
            <a:r>
              <a:rPr lang="en-US" sz="2800" dirty="0">
                <a:effectLst/>
                <a:latin typeface="Tahoma" panose="020B0604030504040204" pitchFamily="34" charset="0"/>
                <a:ea typeface="Tahoma" panose="020B0604030504040204" pitchFamily="34" charset="0"/>
                <a:cs typeface="Tahoma" panose="020B0604030504040204" pitchFamily="34" charset="0"/>
              </a:rPr>
              <a:t>:</a:t>
            </a:r>
            <a:r>
              <a:rPr lang="en-US" sz="2800" b="1" dirty="0">
                <a:effectLst/>
                <a:latin typeface="Tahoma" panose="020B0604030504040204" pitchFamily="34" charset="0"/>
                <a:ea typeface="Tahoma" panose="020B0604030504040204" pitchFamily="34" charset="0"/>
                <a:cs typeface="Tahoma" panose="020B0604030504040204" pitchFamily="34" charset="0"/>
              </a:rPr>
              <a:t/>
            </a:r>
            <a:br>
              <a:rPr lang="en-US" sz="2800" b="1" dirty="0">
                <a:effectLst/>
                <a:latin typeface="Tahoma" panose="020B0604030504040204" pitchFamily="34" charset="0"/>
                <a:ea typeface="Tahoma" panose="020B0604030504040204" pitchFamily="34" charset="0"/>
                <a:cs typeface="Tahoma" panose="020B0604030504040204" pitchFamily="34" charset="0"/>
              </a:rPr>
            </a:b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Đọc</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giả</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vờ</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trẻ</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nhìn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thấy</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các</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từ</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và</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chữ</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viết</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xung</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quanh</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trong</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cuộc</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sống</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hằng</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ngày</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trên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áp</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phích</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ti</a:t>
            </a:r>
            <a:r>
              <a:rPr lang="en-US" sz="2800" dirty="0">
                <a:effectLst/>
                <a:latin typeface="Tahoma" panose="020B0604030504040204" pitchFamily="34" charset="0"/>
                <a:ea typeface="Tahoma" panose="020B0604030504040204" pitchFamily="34" charset="0"/>
                <a:cs typeface="Tahoma" panose="020B0604030504040204" pitchFamily="34" charset="0"/>
              </a:rPr>
              <a:t> vi, </a:t>
            </a:r>
            <a:r>
              <a:rPr lang="en-US" sz="2800" dirty="0" err="1">
                <a:effectLst/>
                <a:latin typeface="Tahoma" panose="020B0604030504040204" pitchFamily="34" charset="0"/>
                <a:ea typeface="Tahoma" panose="020B0604030504040204" pitchFamily="34" charset="0"/>
                <a:cs typeface="Tahoma" panose="020B0604030504040204" pitchFamily="34" charset="0"/>
              </a:rPr>
              <a:t>tranh</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ảnh</a:t>
            </a:r>
            <a:r>
              <a:rPr lang="en-US" sz="2800" dirty="0">
                <a:effectLst/>
                <a:latin typeface="Tahoma" panose="020B0604030504040204" pitchFamily="34" charset="0"/>
                <a:ea typeface="Tahoma" panose="020B0604030504040204" pitchFamily="34" charset="0"/>
                <a:cs typeface="Tahoma" panose="020B0604030504040204" pitchFamily="34" charset="0"/>
              </a:rPr>
              <a:t> =&gt; </a:t>
            </a:r>
            <a:r>
              <a:rPr lang="en-US" sz="2800" dirty="0" err="1">
                <a:effectLst/>
                <a:latin typeface="Tahoma" panose="020B0604030504040204" pitchFamily="34" charset="0"/>
                <a:ea typeface="Tahoma" panose="020B0604030504040204" pitchFamily="34" charset="0"/>
                <a:cs typeface="Tahoma" panose="020B0604030504040204" pitchFamily="34" charset="0"/>
              </a:rPr>
              <a:t>cho</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trẻ</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làm</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quen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với</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các</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chữ</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viết</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mà</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trẻ</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yêu</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thích</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để</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khởi</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đầu</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cho</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quá</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trình</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làm</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quen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với</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kĩ</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năng</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đọc</a:t>
            </a:r>
            <a:r>
              <a:rPr lang="en-US" sz="2800" dirty="0">
                <a:effectLst/>
                <a:latin typeface="Tahoma" panose="020B0604030504040204" pitchFamily="34" charset="0"/>
                <a:ea typeface="Tahoma" panose="020B0604030504040204" pitchFamily="34" charset="0"/>
                <a:cs typeface="Tahoma" panose="020B0604030504040204" pitchFamily="34" charset="0"/>
              </a:rPr>
              <a:t>.</a:t>
            </a:r>
            <a:br>
              <a:rPr lang="en-US" sz="2800" dirty="0">
                <a:effectLst/>
                <a:latin typeface="Tahoma" panose="020B0604030504040204" pitchFamily="34" charset="0"/>
                <a:ea typeface="Tahoma" panose="020B0604030504040204" pitchFamily="34" charset="0"/>
                <a:cs typeface="Tahoma" panose="020B0604030504040204" pitchFamily="34" charset="0"/>
              </a:rPr>
            </a:b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Đọc</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trực</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quan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ghi</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nhớ</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hình</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dạng</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máy</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móc</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lựa</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chọn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các</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từ</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có</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mối</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liên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hệ</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gần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gũi</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với</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trẻ</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như</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tên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trẻ</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người</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thân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của</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trẻ</a:t>
            </a:r>
            <a:r>
              <a:rPr lang="en-US" sz="2800" dirty="0">
                <a:effectLst/>
                <a:latin typeface="Tahoma" panose="020B0604030504040204" pitchFamily="34" charset="0"/>
                <a:ea typeface="Tahoma" panose="020B0604030504040204" pitchFamily="34" charset="0"/>
                <a:cs typeface="Tahoma" panose="020B0604030504040204" pitchFamily="34" charset="0"/>
              </a:rPr>
              <a:t>.</a:t>
            </a:r>
            <a:br>
              <a:rPr lang="en-US" sz="2800" dirty="0">
                <a:effectLst/>
                <a:latin typeface="Tahoma" panose="020B0604030504040204" pitchFamily="34" charset="0"/>
                <a:ea typeface="Tahoma" panose="020B0604030504040204" pitchFamily="34" charset="0"/>
                <a:cs typeface="Tahoma" panose="020B0604030504040204" pitchFamily="34" charset="0"/>
              </a:rPr>
            </a:b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Đọc</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bảng</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chữ</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cái</a:t>
            </a:r>
            <a:r>
              <a:rPr lang="en-US" sz="2800" dirty="0">
                <a:effectLst/>
                <a:latin typeface="Tahoma" panose="020B0604030504040204" pitchFamily="34" charset="0"/>
                <a:ea typeface="Tahoma" panose="020B0604030504040204" pitchFamily="34" charset="0"/>
                <a:cs typeface="Tahoma" panose="020B0604030504040204" pitchFamily="34" charset="0"/>
              </a:rPr>
              <a:t> – </a:t>
            </a:r>
            <a:r>
              <a:rPr lang="en-US" sz="2800" dirty="0" err="1">
                <a:effectLst/>
                <a:latin typeface="Tahoma" panose="020B0604030504040204" pitchFamily="34" charset="0"/>
                <a:ea typeface="Tahoma" panose="020B0604030504040204" pitchFamily="34" charset="0"/>
                <a:cs typeface="Tahoma" panose="020B0604030504040204" pitchFamily="34" charset="0"/>
              </a:rPr>
              <a:t>âm</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trẻ</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có</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thể</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phát</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âm</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thành</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tiếng</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hoặc</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trong</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đầu</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dần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dần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trẻ</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sẽ</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học</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được</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cách</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đọc</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các</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từ</a:t>
            </a:r>
            <a:r>
              <a:rPr lang="en-US" sz="2800" dirty="0">
                <a:effectLst/>
                <a:latin typeface="Tahoma" panose="020B0604030504040204" pitchFamily="34" charset="0"/>
                <a:ea typeface="Tahoma" panose="020B0604030504040204" pitchFamily="34" charset="0"/>
                <a:cs typeface="Tahoma" panose="020B0604030504040204" pitchFamily="34" charset="0"/>
              </a:rPr>
              <a:t>.</a:t>
            </a:r>
            <a:br>
              <a:rPr lang="en-US" sz="2800" dirty="0">
                <a:effectLst/>
                <a:latin typeface="Tahoma" panose="020B0604030504040204" pitchFamily="34" charset="0"/>
                <a:ea typeface="Tahoma" panose="020B0604030504040204" pitchFamily="34" charset="0"/>
                <a:cs typeface="Tahoma" panose="020B0604030504040204" pitchFamily="34" charset="0"/>
              </a:rPr>
            </a:br>
            <a:r>
              <a:rPr lang="en-US" sz="2800" dirty="0">
                <a:effectLst/>
                <a:latin typeface="Tahoma" panose="020B0604030504040204" pitchFamily="34" charset="0"/>
                <a:ea typeface="Tahoma" panose="020B0604030504040204" pitchFamily="34" charset="0"/>
                <a:cs typeface="Tahoma" panose="020B0604030504040204" pitchFamily="34" charset="0"/>
              </a:rPr>
              <a:t/>
            </a:r>
            <a:br>
              <a:rPr lang="en-US" sz="2800" dirty="0">
                <a:effectLst/>
                <a:latin typeface="Tahoma" panose="020B0604030504040204" pitchFamily="34" charset="0"/>
                <a:ea typeface="Tahoma" panose="020B0604030504040204" pitchFamily="34" charset="0"/>
                <a:cs typeface="Tahoma" panose="020B0604030504040204" pitchFamily="34" charset="0"/>
              </a:rPr>
            </a:br>
            <a:endParaRPr lang="en-US" sz="2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83750397"/>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06321A53-8437-0EB0-F2E9-749EE56CCECC}"/>
              </a:ext>
            </a:extLst>
          </p:cNvPr>
          <p:cNvSpPr>
            <a:spLocks noGrp="1"/>
          </p:cNvSpPr>
          <p:nvPr>
            <p:ph type="title"/>
          </p:nvPr>
        </p:nvSpPr>
        <p:spPr>
          <a:xfrm>
            <a:off x="945112" y="926275"/>
            <a:ext cx="10301776" cy="5225143"/>
          </a:xfrm>
        </p:spPr>
        <p:txBody>
          <a:bodyPr>
            <a:normAutofit fontScale="90000"/>
          </a:bodyPr>
          <a:lstStyle/>
          <a:p>
            <a:pPr>
              <a:lnSpc>
                <a:spcPct val="100000"/>
              </a:lnSpc>
              <a:spcBef>
                <a:spcPts val="600"/>
              </a:spcBef>
              <a:spcAft>
                <a:spcPts val="600"/>
              </a:spcAft>
            </a:pPr>
            <a:r>
              <a:rPr lang="en-US" sz="3100" b="1" dirty="0">
                <a:effectLst/>
                <a:latin typeface="Tahoma" panose="020B0604030504040204" pitchFamily="34" charset="0"/>
                <a:ea typeface="Tahoma" panose="020B0604030504040204" pitchFamily="34" charset="0"/>
                <a:cs typeface="Tahoma" panose="020B0604030504040204" pitchFamily="34" charset="0"/>
              </a:rPr>
              <a:t>* </a:t>
            </a:r>
            <a:r>
              <a:rPr lang="en-US" sz="3100" b="1" dirty="0" err="1">
                <a:effectLst/>
                <a:latin typeface="Tahoma" panose="020B0604030504040204" pitchFamily="34" charset="0"/>
                <a:ea typeface="Tahoma" panose="020B0604030504040204" pitchFamily="34" charset="0"/>
                <a:cs typeface="Tahoma" panose="020B0604030504040204" pitchFamily="34" charset="0"/>
              </a:rPr>
              <a:t>Làm</a:t>
            </a:r>
            <a:r>
              <a:rPr lang="en-US" sz="3100" b="1" dirty="0">
                <a:effectLst/>
                <a:latin typeface="Tahoma" panose="020B0604030504040204" pitchFamily="34" charset="0"/>
                <a:ea typeface="Tahoma" panose="020B0604030504040204" pitchFamily="34" charset="0"/>
                <a:cs typeface="Tahoma" panose="020B0604030504040204" pitchFamily="34" charset="0"/>
              </a:rPr>
              <a:t> </a:t>
            </a:r>
            <a:r>
              <a:rPr lang="en-US" sz="3100" b="1" dirty="0" err="1">
                <a:effectLst/>
                <a:latin typeface="Tahoma" panose="020B0604030504040204" pitchFamily="34" charset="0"/>
                <a:ea typeface="Tahoma" panose="020B0604030504040204" pitchFamily="34" charset="0"/>
                <a:cs typeface="Tahoma" panose="020B0604030504040204" pitchFamily="34" charset="0"/>
              </a:rPr>
              <a:t>quen</a:t>
            </a:r>
            <a:r>
              <a:rPr lang="en-US" sz="3100" b="1" dirty="0">
                <a:effectLst/>
                <a:latin typeface="Tahoma" panose="020B0604030504040204" pitchFamily="34" charset="0"/>
                <a:ea typeface="Tahoma" panose="020B0604030504040204" pitchFamily="34" charset="0"/>
                <a:cs typeface="Tahoma" panose="020B0604030504040204" pitchFamily="34" charset="0"/>
              </a:rPr>
              <a:t> </a:t>
            </a:r>
            <a:r>
              <a:rPr lang="en-US" sz="3100" b="1" dirty="0" err="1">
                <a:effectLst/>
                <a:latin typeface="Tahoma" panose="020B0604030504040204" pitchFamily="34" charset="0"/>
                <a:ea typeface="Tahoma" panose="020B0604030504040204" pitchFamily="34" charset="0"/>
                <a:cs typeface="Tahoma" panose="020B0604030504040204" pitchFamily="34" charset="0"/>
              </a:rPr>
              <a:t>với</a:t>
            </a:r>
            <a:r>
              <a:rPr lang="en-US" sz="3100" b="1" dirty="0">
                <a:effectLst/>
                <a:latin typeface="Tahoma" panose="020B0604030504040204" pitchFamily="34" charset="0"/>
                <a:ea typeface="Tahoma" panose="020B0604030504040204" pitchFamily="34" charset="0"/>
                <a:cs typeface="Tahoma" panose="020B0604030504040204" pitchFamily="34" charset="0"/>
              </a:rPr>
              <a:t> </a:t>
            </a:r>
            <a:r>
              <a:rPr lang="en-US" sz="3100" b="1" dirty="0" err="1">
                <a:effectLst/>
                <a:latin typeface="Tahoma" panose="020B0604030504040204" pitchFamily="34" charset="0"/>
                <a:ea typeface="Tahoma" panose="020B0604030504040204" pitchFamily="34" charset="0"/>
                <a:cs typeface="Tahoma" panose="020B0604030504040204" pitchFamily="34" charset="0"/>
              </a:rPr>
              <a:t>kĩ</a:t>
            </a:r>
            <a:r>
              <a:rPr lang="en-US" sz="3100" b="1" dirty="0">
                <a:effectLst/>
                <a:latin typeface="Tahoma" panose="020B0604030504040204" pitchFamily="34" charset="0"/>
                <a:ea typeface="Tahoma" panose="020B0604030504040204" pitchFamily="34" charset="0"/>
                <a:cs typeface="Tahoma" panose="020B0604030504040204" pitchFamily="34" charset="0"/>
              </a:rPr>
              <a:t> </a:t>
            </a:r>
            <a:r>
              <a:rPr lang="en-US" sz="3100" b="1" dirty="0" err="1">
                <a:effectLst/>
                <a:latin typeface="Tahoma" panose="020B0604030504040204" pitchFamily="34" charset="0"/>
                <a:ea typeface="Tahoma" panose="020B0604030504040204" pitchFamily="34" charset="0"/>
                <a:cs typeface="Tahoma" panose="020B0604030504040204" pitchFamily="34" charset="0"/>
              </a:rPr>
              <a:t>năng</a:t>
            </a:r>
            <a:r>
              <a:rPr lang="en-US" sz="3100" b="1" dirty="0">
                <a:effectLst/>
                <a:latin typeface="Tahoma" panose="020B0604030504040204" pitchFamily="34" charset="0"/>
                <a:ea typeface="Tahoma" panose="020B0604030504040204" pitchFamily="34" charset="0"/>
                <a:cs typeface="Tahoma" panose="020B0604030504040204" pitchFamily="34" charset="0"/>
              </a:rPr>
              <a:t> </a:t>
            </a:r>
            <a:r>
              <a:rPr lang="en-US" sz="3100" b="1" dirty="0" err="1">
                <a:effectLst/>
                <a:latin typeface="Tahoma" panose="020B0604030504040204" pitchFamily="34" charset="0"/>
                <a:ea typeface="Tahoma" panose="020B0604030504040204" pitchFamily="34" charset="0"/>
                <a:cs typeface="Tahoma" panose="020B0604030504040204" pitchFamily="34" charset="0"/>
              </a:rPr>
              <a:t>viết</a:t>
            </a:r>
            <a:r>
              <a:rPr lang="en-US" sz="3100" b="1" dirty="0">
                <a:effectLst/>
                <a:latin typeface="Tahoma" panose="020B0604030504040204" pitchFamily="34" charset="0"/>
                <a:ea typeface="Tahoma" panose="020B0604030504040204" pitchFamily="34" charset="0"/>
                <a:cs typeface="Tahoma" panose="020B0604030504040204" pitchFamily="34" charset="0"/>
              </a:rPr>
              <a:t>: </a:t>
            </a:r>
            <a:r>
              <a:rPr lang="en-US" sz="2800" b="1" dirty="0">
                <a:effectLst/>
                <a:latin typeface="Tahoma" panose="020B0604030504040204" pitchFamily="34" charset="0"/>
                <a:ea typeface="Tahoma" panose="020B0604030504040204" pitchFamily="34" charset="0"/>
                <a:cs typeface="Tahoma" panose="020B0604030504040204" pitchFamily="34" charset="0"/>
              </a:rPr>
              <a:t/>
            </a:r>
            <a:br>
              <a:rPr lang="en-US" sz="2800" b="1" dirty="0">
                <a:effectLst/>
                <a:latin typeface="Tahoma" panose="020B0604030504040204" pitchFamily="34" charset="0"/>
                <a:ea typeface="Tahoma" panose="020B0604030504040204" pitchFamily="34" charset="0"/>
                <a:cs typeface="Tahoma" panose="020B0604030504040204" pitchFamily="34" charset="0"/>
              </a:rPr>
            </a:br>
            <a:r>
              <a:rPr lang="en-US" sz="2800" b="1"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Phát</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triển</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khả</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năng</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vận</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động</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tinh</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điều</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khiển</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cổ</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tay</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bàn</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tay</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và</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các</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ngón</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tay</a:t>
            </a:r>
            <a:r>
              <a:rPr lang="en-US" sz="3100" dirty="0">
                <a:effectLst/>
                <a:latin typeface="Tahoma" panose="020B0604030504040204" pitchFamily="34" charset="0"/>
                <a:ea typeface="Tahoma" panose="020B0604030504040204" pitchFamily="34" charset="0"/>
                <a:cs typeface="Tahoma" panose="020B0604030504040204" pitchFamily="34" charset="0"/>
              </a:rPr>
              <a:t>. </a:t>
            </a:r>
            <a:br>
              <a:rPr lang="en-US" sz="3100" dirty="0">
                <a:effectLst/>
                <a:latin typeface="Tahoma" panose="020B0604030504040204" pitchFamily="34" charset="0"/>
                <a:ea typeface="Tahoma" panose="020B0604030504040204" pitchFamily="34" charset="0"/>
                <a:cs typeface="Tahoma" panose="020B0604030504040204" pitchFamily="34" charset="0"/>
              </a:rPr>
            </a:b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Làm</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quen</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viết</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với</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phấn</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bút</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dạ</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xóa</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bút</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chì</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bảng</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xóa</a:t>
            </a:r>
            <a:r>
              <a:rPr lang="en-US" sz="3100" dirty="0">
                <a:effectLst/>
                <a:latin typeface="Tahoma" panose="020B0604030504040204" pitchFamily="34" charset="0"/>
                <a:ea typeface="Tahoma" panose="020B0604030504040204" pitchFamily="34" charset="0"/>
                <a:cs typeface="Tahoma" panose="020B0604030504040204" pitchFamily="34" charset="0"/>
              </a:rPr>
              <a:t> …</a:t>
            </a:r>
            <a:br>
              <a:rPr lang="en-US" sz="3100" dirty="0">
                <a:effectLst/>
                <a:latin typeface="Tahoma" panose="020B0604030504040204" pitchFamily="34" charset="0"/>
                <a:ea typeface="Tahoma" panose="020B0604030504040204" pitchFamily="34" charset="0"/>
                <a:cs typeface="Tahoma" panose="020B0604030504040204" pitchFamily="34" charset="0"/>
              </a:rPr>
            </a:b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Vẽ</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nét</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nguệch</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ngoạc</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a:latin typeface="Tahoma" panose="020B0604030504040204" pitchFamily="34" charset="0"/>
                <a:ea typeface="Tahoma" panose="020B0604030504040204" pitchFamily="34" charset="0"/>
                <a:cs typeface="Tahoma" panose="020B0604030504040204" pitchFamily="34" charset="0"/>
              </a:rPr>
              <a:t/>
            </a:r>
            <a:br>
              <a:rPr lang="en-US" sz="3100" dirty="0">
                <a:latin typeface="Tahoma" panose="020B0604030504040204" pitchFamily="34" charset="0"/>
                <a:ea typeface="Tahoma" panose="020B0604030504040204" pitchFamily="34" charset="0"/>
                <a:cs typeface="Tahoma" panose="020B0604030504040204" pitchFamily="34" charset="0"/>
              </a:rPr>
            </a:br>
            <a:r>
              <a:rPr lang="en-US" sz="3100" dirty="0">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Viết</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nét</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sổ</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thẳng</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đứng</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a:latin typeface="Tahoma" panose="020B0604030504040204" pitchFamily="34" charset="0"/>
                <a:ea typeface="Tahoma" panose="020B0604030504040204" pitchFamily="34" charset="0"/>
                <a:cs typeface="Tahoma" panose="020B0604030504040204" pitchFamily="34" charset="0"/>
              </a:rPr>
              <a:t>l</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nét</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ngang</a:t>
            </a:r>
            <a:r>
              <a:rPr lang="en-US" sz="3100" dirty="0">
                <a:effectLst/>
                <a:latin typeface="Tahoma" panose="020B0604030504040204" pitchFamily="34" charset="0"/>
                <a:ea typeface="Tahoma" panose="020B0604030504040204" pitchFamily="34" charset="0"/>
                <a:cs typeface="Tahoma" panose="020B0604030504040204" pitchFamily="34" charset="0"/>
              </a:rPr>
              <a:t> (-), </a:t>
            </a:r>
            <a:r>
              <a:rPr lang="en-US" sz="3100" dirty="0" err="1">
                <a:effectLst/>
                <a:latin typeface="Tahoma" panose="020B0604030504040204" pitchFamily="34" charset="0"/>
                <a:ea typeface="Tahoma" panose="020B0604030504040204" pitchFamily="34" charset="0"/>
                <a:cs typeface="Tahoma" panose="020B0604030504040204" pitchFamily="34" charset="0"/>
              </a:rPr>
              <a:t>chéo</a:t>
            </a:r>
            <a:r>
              <a:rPr lang="en-US" sz="3100" dirty="0">
                <a:effectLst/>
                <a:latin typeface="Tahoma" panose="020B0604030504040204" pitchFamily="34" charset="0"/>
                <a:ea typeface="Tahoma" panose="020B0604030504040204" pitchFamily="34" charset="0"/>
                <a:cs typeface="Tahoma" panose="020B0604030504040204" pitchFamily="34" charset="0"/>
              </a:rPr>
              <a:t> (/), </a:t>
            </a:r>
            <a:r>
              <a:rPr lang="en-US" sz="3100" dirty="0" err="1">
                <a:effectLst/>
                <a:latin typeface="Tahoma" panose="020B0604030504040204" pitchFamily="34" charset="0"/>
                <a:ea typeface="Tahoma" panose="020B0604030504040204" pitchFamily="34" charset="0"/>
                <a:cs typeface="Tahoma" panose="020B0604030504040204" pitchFamily="34" charset="0"/>
              </a:rPr>
              <a:t>nét</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cong</a:t>
            </a:r>
            <a:r>
              <a:rPr lang="en-US" sz="3100" dirty="0">
                <a:effectLst/>
                <a:latin typeface="Tahoma" panose="020B0604030504040204" pitchFamily="34" charset="0"/>
                <a:ea typeface="Tahoma" panose="020B0604030504040204" pitchFamily="34" charset="0"/>
                <a:cs typeface="Tahoma" panose="020B0604030504040204" pitchFamily="34" charset="0"/>
              </a:rPr>
              <a:t> hay </a:t>
            </a:r>
            <a:r>
              <a:rPr lang="en-US" sz="3100" dirty="0" err="1">
                <a:effectLst/>
                <a:latin typeface="Tahoma" panose="020B0604030504040204" pitchFamily="34" charset="0"/>
                <a:ea typeface="Tahoma" panose="020B0604030504040204" pitchFamily="34" charset="0"/>
                <a:cs typeface="Tahoma" panose="020B0604030504040204" pitchFamily="34" charset="0"/>
              </a:rPr>
              <a:t>vòng</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tròn</a:t>
            </a:r>
            <a:r>
              <a:rPr lang="en-US" sz="3100" dirty="0">
                <a:effectLst/>
                <a:latin typeface="Tahoma" panose="020B0604030504040204" pitchFamily="34" charset="0"/>
                <a:ea typeface="Tahoma" panose="020B0604030504040204" pitchFamily="34" charset="0"/>
                <a:cs typeface="Tahoma" panose="020B0604030504040204" pitchFamily="34" charset="0"/>
              </a:rPr>
              <a:t> (O) </a:t>
            </a:r>
            <a:br>
              <a:rPr lang="en-US" sz="3100" dirty="0">
                <a:effectLst/>
                <a:latin typeface="Tahoma" panose="020B0604030504040204" pitchFamily="34" charset="0"/>
                <a:ea typeface="Tahoma" panose="020B0604030504040204" pitchFamily="34" charset="0"/>
                <a:cs typeface="Tahoma" panose="020B0604030504040204" pitchFamily="34" charset="0"/>
              </a:rPr>
            </a:b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Hướng</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dẫn</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trẻ</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theo</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dòng</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từ</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trái</a:t>
            </a:r>
            <a:r>
              <a:rPr lang="en-US" sz="3100" dirty="0">
                <a:effectLst/>
                <a:latin typeface="Tahoma" panose="020B0604030504040204" pitchFamily="34" charset="0"/>
                <a:ea typeface="Tahoma" panose="020B0604030504040204" pitchFamily="34" charset="0"/>
                <a:cs typeface="Tahoma" panose="020B0604030504040204" pitchFamily="34" charset="0"/>
              </a:rPr>
              <a:t> sang </a:t>
            </a:r>
            <a:r>
              <a:rPr lang="en-US" sz="3100" dirty="0" err="1">
                <a:effectLst/>
                <a:latin typeface="Tahoma" panose="020B0604030504040204" pitchFamily="34" charset="0"/>
                <a:ea typeface="Tahoma" panose="020B0604030504040204" pitchFamily="34" charset="0"/>
                <a:cs typeface="Tahoma" panose="020B0604030504040204" pitchFamily="34" charset="0"/>
              </a:rPr>
              <a:t>phải</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từ</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trên</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xuống</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dưới</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a:latin typeface="Tahoma" panose="020B0604030504040204" pitchFamily="34" charset="0"/>
                <a:ea typeface="Tahoma" panose="020B0604030504040204" pitchFamily="34" charset="0"/>
                <a:cs typeface="Tahoma" panose="020B0604030504040204" pitchFamily="34" charset="0"/>
              </a:rPr>
              <a:t/>
            </a:r>
            <a:br>
              <a:rPr lang="en-US" sz="3100" dirty="0">
                <a:latin typeface="Tahoma" panose="020B0604030504040204" pitchFamily="34" charset="0"/>
                <a:ea typeface="Tahoma" panose="020B0604030504040204" pitchFamily="34" charset="0"/>
                <a:cs typeface="Tahoma" panose="020B0604030504040204" pitchFamily="34" charset="0"/>
              </a:rPr>
            </a:br>
            <a:r>
              <a:rPr lang="en-US" sz="3100" dirty="0">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Kết</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hợp</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các</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kĩ</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năng</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để</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viết</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chữ</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cái</a:t>
            </a:r>
            <a:r>
              <a:rPr lang="en-US" sz="3100" dirty="0">
                <a:effectLst/>
                <a:latin typeface="Tahoma" panose="020B0604030504040204" pitchFamily="34" charset="0"/>
                <a:ea typeface="Tahoma" panose="020B0604030504040204" pitchFamily="34" charset="0"/>
                <a:cs typeface="Tahoma" panose="020B0604030504040204" pitchFamily="34" charset="0"/>
              </a:rPr>
              <a:t> in </a:t>
            </a:r>
            <a:r>
              <a:rPr lang="en-US" sz="3100" dirty="0" err="1">
                <a:effectLst/>
                <a:latin typeface="Tahoma" panose="020B0604030504040204" pitchFamily="34" charset="0"/>
                <a:ea typeface="Tahoma" panose="020B0604030504040204" pitchFamily="34" charset="0"/>
                <a:cs typeface="Tahoma" panose="020B0604030504040204" pitchFamily="34" charset="0"/>
              </a:rPr>
              <a:t>hoa</a:t>
            </a:r>
            <a:r>
              <a:rPr lang="en-US" sz="3100" dirty="0">
                <a:effectLst/>
                <a:latin typeface="Tahoma" panose="020B0604030504040204" pitchFamily="34" charset="0"/>
                <a:ea typeface="Tahoma" panose="020B0604030504040204" pitchFamily="34" charset="0"/>
                <a:cs typeface="Tahoma" panose="020B0604030504040204" pitchFamily="34" charset="0"/>
              </a:rPr>
              <a:t> (V  H  T A) </a:t>
            </a:r>
            <a:br>
              <a:rPr lang="en-US" sz="3100" dirty="0">
                <a:effectLst/>
                <a:latin typeface="Tahoma" panose="020B0604030504040204" pitchFamily="34" charset="0"/>
                <a:ea typeface="Tahoma" panose="020B0604030504040204" pitchFamily="34" charset="0"/>
                <a:cs typeface="Tahoma" panose="020B0604030504040204" pitchFamily="34" charset="0"/>
              </a:rPr>
            </a:b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Tạo</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các</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nét</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cong</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phân</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biệt</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và</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nhận</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diện</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chữ</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nét</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cong</a:t>
            </a:r>
            <a:r>
              <a:rPr lang="en-US" sz="3100" dirty="0">
                <a:effectLst/>
                <a:latin typeface="Tahoma" panose="020B0604030504040204" pitchFamily="34" charset="0"/>
                <a:ea typeface="Tahoma" panose="020B0604030504040204" pitchFamily="34" charset="0"/>
                <a:cs typeface="Tahoma" panose="020B0604030504040204" pitchFamily="34" charset="0"/>
              </a:rPr>
              <a:t> hay </a:t>
            </a:r>
            <a:r>
              <a:rPr lang="en-US" sz="3100" dirty="0" err="1">
                <a:effectLst/>
                <a:latin typeface="Tahoma" panose="020B0604030504040204" pitchFamily="34" charset="0"/>
                <a:ea typeface="Tahoma" panose="020B0604030504040204" pitchFamily="34" charset="0"/>
                <a:cs typeface="Tahoma" panose="020B0604030504040204" pitchFamily="34" charset="0"/>
              </a:rPr>
              <a:t>nét</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thẳng</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chữ</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tròn</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và</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những</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chữ</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uốn</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khúc</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như</a:t>
            </a:r>
            <a:r>
              <a:rPr lang="en-US" sz="3100" dirty="0">
                <a:effectLst/>
                <a:latin typeface="Tahoma" panose="020B0604030504040204" pitchFamily="34" charset="0"/>
                <a:ea typeface="Tahoma" panose="020B0604030504040204" pitchFamily="34" charset="0"/>
                <a:cs typeface="Tahoma" panose="020B0604030504040204" pitchFamily="34" charset="0"/>
              </a:rPr>
              <a:t> S </a:t>
            </a:r>
            <a:r>
              <a:rPr lang="en-US" sz="3100" dirty="0" err="1">
                <a:effectLst/>
                <a:latin typeface="Tahoma" panose="020B0604030504040204" pitchFamily="34" charset="0"/>
                <a:ea typeface="Tahoma" panose="020B0604030504040204" pitchFamily="34" charset="0"/>
                <a:cs typeface="Tahoma" panose="020B0604030504040204" pitchFamily="34" charset="0"/>
              </a:rPr>
              <a:t>và</a:t>
            </a:r>
            <a:r>
              <a:rPr lang="en-US" sz="3100" dirty="0">
                <a:effectLst/>
                <a:latin typeface="Tahoma" panose="020B0604030504040204" pitchFamily="34" charset="0"/>
                <a:ea typeface="Tahoma" panose="020B0604030504040204" pitchFamily="34" charset="0"/>
                <a:cs typeface="Tahoma" panose="020B0604030504040204" pitchFamily="34" charset="0"/>
              </a:rPr>
              <a:t> D.</a:t>
            </a:r>
            <a:br>
              <a:rPr lang="en-US" sz="3100" dirty="0">
                <a:effectLst/>
                <a:latin typeface="Tahoma" panose="020B0604030504040204" pitchFamily="34" charset="0"/>
                <a:ea typeface="Tahoma" panose="020B0604030504040204" pitchFamily="34" charset="0"/>
                <a:cs typeface="Tahoma" panose="020B0604030504040204" pitchFamily="34" charset="0"/>
              </a:rPr>
            </a:br>
            <a:endParaRPr lang="en-US" sz="31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064295877"/>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3EF2DA2-091B-440D-EAFC-56299C91BBFA}"/>
              </a:ext>
            </a:extLst>
          </p:cNvPr>
          <p:cNvSpPr>
            <a:spLocks noGrp="1"/>
          </p:cNvSpPr>
          <p:nvPr>
            <p:ph type="title"/>
          </p:nvPr>
        </p:nvSpPr>
        <p:spPr>
          <a:xfrm>
            <a:off x="888671" y="979753"/>
            <a:ext cx="10414658" cy="1100226"/>
          </a:xfrm>
        </p:spPr>
        <p:txBody>
          <a:bodyPr vert="horz" lIns="91440" tIns="45720" rIns="91440" bIns="45720" rtlCol="0" anchor="ctr">
            <a:normAutofit/>
          </a:bodyPr>
          <a:lstStyle/>
          <a:p>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3. </a:t>
            </a:r>
            <a:r>
              <a:rPr lang="en-US" sz="2800" b="1" dirty="0" err="1">
                <a:solidFill>
                  <a:srgbClr val="FF0000"/>
                </a:solidFill>
                <a:latin typeface="Tahoma" panose="020B0604030504040204" pitchFamily="34" charset="0"/>
                <a:ea typeface="Tahoma" panose="020B0604030504040204" pitchFamily="34" charset="0"/>
                <a:cs typeface="Tahoma" panose="020B0604030504040204" pitchFamily="34" charset="0"/>
              </a:rPr>
              <a:t>Kĩ</a:t>
            </a:r>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latin typeface="Tahoma" panose="020B0604030504040204" pitchFamily="34" charset="0"/>
                <a:ea typeface="Tahoma" panose="020B0604030504040204" pitchFamily="34" charset="0"/>
                <a:cs typeface="Tahoma" panose="020B0604030504040204" pitchFamily="34" charset="0"/>
              </a:rPr>
              <a:t>năng</a:t>
            </a:r>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pt-BR" sz="2800" b="1" dirty="0">
                <a:solidFill>
                  <a:srgbClr val="FF0000"/>
                </a:solidFill>
                <a:latin typeface="Tahoma" panose="020B0604030504040204" pitchFamily="34" charset="0"/>
                <a:ea typeface="Tahoma" panose="020B0604030504040204" pitchFamily="34" charset="0"/>
                <a:cs typeface="Tahoma" panose="020B0604030504040204" pitchFamily="34" charset="0"/>
              </a:rPr>
              <a:t>xã hội và duy trì mối quan hệ trong học tập cho trẻ khuyết tật</a:t>
            </a:r>
            <a:endPar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endParaRPr>
          </a:p>
        </p:txBody>
      </p:sp>
      <p:sp>
        <p:nvSpPr>
          <p:cNvPr id="4" name="TextBox 3">
            <a:extLst>
              <a:ext uri="{FF2B5EF4-FFF2-40B4-BE49-F238E27FC236}">
                <a16:creationId xmlns:a16="http://schemas.microsoft.com/office/drawing/2014/main" xmlns="" id="{2EA344CD-C63A-360E-9E79-F288FAE01055}"/>
              </a:ext>
            </a:extLst>
          </p:cNvPr>
          <p:cNvSpPr txBox="1"/>
          <p:nvPr/>
        </p:nvSpPr>
        <p:spPr>
          <a:xfrm>
            <a:off x="888671" y="2186305"/>
            <a:ext cx="10270268" cy="3616375"/>
          </a:xfrm>
          <a:prstGeom prst="rect">
            <a:avLst/>
          </a:prstGeom>
          <a:noFill/>
        </p:spPr>
        <p:txBody>
          <a:bodyPr wrap="square">
            <a:spAutoFit/>
          </a:bodyPr>
          <a:lstStyle/>
          <a:p>
            <a:pPr marL="365760" algn="just" fontAlgn="base">
              <a:spcBef>
                <a:spcPts val="600"/>
              </a:spcBef>
              <a:tabLst>
                <a:tab pos="198120" algn="l"/>
                <a:tab pos="330200" algn="l"/>
              </a:tabLst>
            </a:pP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Là</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những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kĩ</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năng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mà</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mỗi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cá</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nhân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thể</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hiện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sự</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tương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tác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xã</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hội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tích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cực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trong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môi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trường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lớp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học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được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mọi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người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dễ</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dàng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chấp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nhận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và</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thống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nhất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thực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hiện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trong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các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hoạt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động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cùng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nhau</a:t>
            </a:r>
            <a:r>
              <a:rPr lang="en-US" sz="2800" dirty="0">
                <a:latin typeface="Tahoma" panose="020B0604030504040204" pitchFamily="34" charset="0"/>
                <a:ea typeface="Tahoma" panose="020B0604030504040204" pitchFamily="34" charset="0"/>
                <a:cs typeface="Tahoma" panose="020B0604030504040204" pitchFamily="34" charset="0"/>
              </a:rPr>
              <a:t>.</a:t>
            </a:r>
          </a:p>
          <a:p>
            <a:pPr marL="365760" algn="just" fontAlgn="base">
              <a:spcBef>
                <a:spcPts val="600"/>
              </a:spcBef>
              <a:tabLst>
                <a:tab pos="198120" algn="l"/>
                <a:tab pos="330200" algn="l"/>
              </a:tabLst>
            </a:pP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Kĩ</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năng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này</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thường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gắn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với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một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bối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cảnh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để</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thể</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hiện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đặc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điểm</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cá</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nhân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trong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mối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quan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hệ</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xã</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hội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giúp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trẻ</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có</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thể</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hiểu</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thực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hành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và</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thể</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hiện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những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hành</a:t>
            </a:r>
            <a:r>
              <a:rPr lang="en-US" sz="2800" dirty="0">
                <a:latin typeface="Tahoma" panose="020B0604030504040204" pitchFamily="34" charset="0"/>
                <a:ea typeface="Tahoma" panose="020B0604030504040204" pitchFamily="34" charset="0"/>
                <a:cs typeface="Tahoma" panose="020B0604030504040204" pitchFamily="34" charset="0"/>
              </a:rPr>
              <a:t> vi </a:t>
            </a:r>
            <a:r>
              <a:rPr lang="en-US" sz="2800" dirty="0" err="1">
                <a:latin typeface="Tahoma" panose="020B0604030504040204" pitchFamily="34" charset="0"/>
                <a:ea typeface="Tahoma" panose="020B0604030504040204" pitchFamily="34" charset="0"/>
                <a:cs typeface="Tahoma" panose="020B0604030504040204" pitchFamily="34" charset="0"/>
              </a:rPr>
              <a:t>phù</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hợp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với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chuẩn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mực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và</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yêu</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cầu</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chung</a:t>
            </a:r>
            <a:r>
              <a:rPr lang="en-US" sz="2800" dirty="0">
                <a:latin typeface="Tahoma" panose="020B0604030504040204" pitchFamily="34" charset="0"/>
                <a:ea typeface="Tahoma" panose="020B0604030504040204" pitchFamily="34" charset="0"/>
                <a:cs typeface="Tahoma" panose="020B0604030504040204" pitchFamily="34" charset="0"/>
              </a:rPr>
              <a:t>.</a:t>
            </a:r>
          </a:p>
        </p:txBody>
      </p:sp>
    </p:spTree>
    <p:extLst>
      <p:ext uri="{BB962C8B-B14F-4D97-AF65-F5344CB8AC3E}">
        <p14:creationId xmlns:p14="http://schemas.microsoft.com/office/powerpoint/2010/main" val="1674376223"/>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E1CF3248-FA44-80CB-10F5-530ED75F84FA}"/>
              </a:ext>
            </a:extLst>
          </p:cNvPr>
          <p:cNvSpPr txBox="1"/>
          <p:nvPr/>
        </p:nvSpPr>
        <p:spPr>
          <a:xfrm>
            <a:off x="973777" y="1013819"/>
            <a:ext cx="10104520" cy="5261248"/>
          </a:xfrm>
          <a:prstGeom prst="rect">
            <a:avLst/>
          </a:prstGeom>
          <a:noFill/>
        </p:spPr>
        <p:txBody>
          <a:bodyPr wrap="square">
            <a:spAutoFit/>
          </a:bodyPr>
          <a:lstStyle/>
          <a:p>
            <a:pPr marL="822960" indent="-457200" algn="just" fontAlgn="base">
              <a:spcBef>
                <a:spcPts val="600"/>
              </a:spcBef>
              <a:buFontTx/>
              <a:buChar char="-"/>
              <a:tabLst>
                <a:tab pos="198120" algn="l"/>
                <a:tab pos="330200" algn="l"/>
              </a:tabLst>
            </a:pPr>
            <a:r>
              <a:rPr lang="en-US" sz="2800" dirty="0" err="1">
                <a:latin typeface="Tahoma" panose="020B0604030504040204" pitchFamily="34" charset="0"/>
                <a:ea typeface="Tahoma" panose="020B0604030504040204" pitchFamily="34" charset="0"/>
                <a:cs typeface="Tahoma" panose="020B0604030504040204" pitchFamily="34" charset="0"/>
              </a:rPr>
              <a:t>Phát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triển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kĩ</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năng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xã</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hội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và</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duy</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trì</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mối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quan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hệ</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trong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học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tập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giúp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trẻ</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khuyết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tật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cải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thiện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hành</a:t>
            </a:r>
            <a:r>
              <a:rPr lang="en-US" sz="2800" dirty="0">
                <a:latin typeface="Tahoma" panose="020B0604030504040204" pitchFamily="34" charset="0"/>
                <a:ea typeface="Tahoma" panose="020B0604030504040204" pitchFamily="34" charset="0"/>
                <a:cs typeface="Tahoma" panose="020B0604030504040204" pitchFamily="34" charset="0"/>
              </a:rPr>
              <a:t> vi </a:t>
            </a:r>
            <a:r>
              <a:rPr lang="en-US" sz="2800" dirty="0" err="1">
                <a:latin typeface="Tahoma" panose="020B0604030504040204" pitchFamily="34" charset="0"/>
                <a:ea typeface="Tahoma" panose="020B0604030504040204" pitchFamily="34" charset="0"/>
                <a:cs typeface="Tahoma" panose="020B0604030504040204" pitchFamily="34" charset="0"/>
              </a:rPr>
              <a:t>không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phù</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hợp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xây</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dựng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hành</a:t>
            </a:r>
            <a:r>
              <a:rPr lang="en-US" sz="2800" dirty="0">
                <a:latin typeface="Tahoma" panose="020B0604030504040204" pitchFamily="34" charset="0"/>
                <a:ea typeface="Tahoma" panose="020B0604030504040204" pitchFamily="34" charset="0"/>
                <a:cs typeface="Tahoma" panose="020B0604030504040204" pitchFamily="34" charset="0"/>
              </a:rPr>
              <a:t> vi </a:t>
            </a:r>
            <a:r>
              <a:rPr lang="en-US" sz="2800" dirty="0" err="1">
                <a:latin typeface="Tahoma" panose="020B0604030504040204" pitchFamily="34" charset="0"/>
                <a:ea typeface="Tahoma" panose="020B0604030504040204" pitchFamily="34" charset="0"/>
                <a:cs typeface="Tahoma" panose="020B0604030504040204" pitchFamily="34" charset="0"/>
              </a:rPr>
              <a:t>mang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tính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xã</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hội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tích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cực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tạo</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động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cơ</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cho</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trẻ</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tham</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gia</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các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hoạt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động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học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tập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nhiều</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hơn</a:t>
            </a:r>
            <a:r>
              <a:rPr lang="en-US" sz="2800" dirty="0">
                <a:latin typeface="Tahoma" panose="020B0604030504040204" pitchFamily="34" charset="0"/>
                <a:ea typeface="Tahoma" panose="020B0604030504040204" pitchFamily="34" charset="0"/>
                <a:cs typeface="Tahoma" panose="020B0604030504040204" pitchFamily="34" charset="0"/>
              </a:rPr>
              <a:t>.</a:t>
            </a:r>
          </a:p>
          <a:p>
            <a:pPr marL="822960" indent="-457200" algn="just" fontAlgn="base">
              <a:spcBef>
                <a:spcPts val="600"/>
              </a:spcBef>
              <a:buFontTx/>
              <a:buChar char="-"/>
              <a:tabLst>
                <a:tab pos="198120" algn="l"/>
                <a:tab pos="330200" algn="l"/>
              </a:tabLst>
            </a:pPr>
            <a:r>
              <a:rPr lang="en-US" sz="2800" dirty="0" err="1">
                <a:latin typeface="Tahoma" panose="020B0604030504040204" pitchFamily="34" charset="0"/>
                <a:ea typeface="Tahoma" panose="020B0604030504040204" pitchFamily="34" charset="0"/>
                <a:cs typeface="Tahoma" panose="020B0604030504040204" pitchFamily="34" charset="0"/>
              </a:rPr>
              <a:t>Những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kĩ</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năng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tâm</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lí</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xã</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hội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và</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kĩ</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năng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giao</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tiếp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được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vận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dụng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trong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tình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huống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hằng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ngày</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và</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được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thể</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hiện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bằng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những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hành</a:t>
            </a:r>
            <a:r>
              <a:rPr lang="en-US" sz="2800" dirty="0">
                <a:latin typeface="Tahoma" panose="020B0604030504040204" pitchFamily="34" charset="0"/>
                <a:ea typeface="Tahoma" panose="020B0604030504040204" pitchFamily="34" charset="0"/>
                <a:cs typeface="Tahoma" panose="020B0604030504040204" pitchFamily="34" charset="0"/>
              </a:rPr>
              <a:t> vi </a:t>
            </a:r>
            <a:r>
              <a:rPr lang="en-US" sz="2800" dirty="0" err="1">
                <a:latin typeface="Tahoma" panose="020B0604030504040204" pitchFamily="34" charset="0"/>
                <a:ea typeface="Tahoma" panose="020B0604030504040204" pitchFamily="34" charset="0"/>
                <a:cs typeface="Tahoma" panose="020B0604030504040204" pitchFamily="34" charset="0"/>
              </a:rPr>
              <a:t>làm</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cho</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cá</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nhân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có</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thể</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thích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nghi</a:t>
            </a:r>
            <a:r>
              <a:rPr lang="en-US" sz="2800" dirty="0">
                <a:latin typeface="Tahoma" panose="020B0604030504040204" pitchFamily="34" charset="0"/>
                <a:ea typeface="Tahoma" panose="020B0604030504040204" pitchFamily="34" charset="0"/>
                <a:cs typeface="Tahoma" panose="020B0604030504040204" pitchFamily="34" charset="0"/>
              </a:rPr>
              <a:t> hay </a:t>
            </a:r>
            <a:r>
              <a:rPr lang="en-US" sz="2800" dirty="0" err="1">
                <a:latin typeface="Tahoma" panose="020B0604030504040204" pitchFamily="34" charset="0"/>
                <a:ea typeface="Tahoma" panose="020B0604030504040204" pitchFamily="34" charset="0"/>
                <a:cs typeface="Tahoma" panose="020B0604030504040204" pitchFamily="34" charset="0"/>
              </a:rPr>
              <a:t>tương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tác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một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cách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có</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hiệu</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quả</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với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nhóm</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bạn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và</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giải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quyết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có</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hiệu</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quả</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trong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các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tình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huống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học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tập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và</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giao</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tiếp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xã</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hội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được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mọi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người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chấp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nhận</a:t>
            </a:r>
            <a:r>
              <a:rPr lang="en-US" sz="2800" dirty="0">
                <a:latin typeface="Tahoma" panose="020B0604030504040204" pitchFamily="34" charset="0"/>
                <a:ea typeface="Tahoma" panose="020B0604030504040204" pitchFamily="34" charset="0"/>
                <a:cs typeface="Tahoma" panose="020B0604030504040204" pitchFamily="34" charset="0"/>
              </a:rPr>
              <a:t>.</a:t>
            </a:r>
          </a:p>
          <a:p>
            <a:pPr marL="651510" marR="0" lvl="0" indent="-285750" algn="just" defTabSz="914400" rtl="0" eaLnBrk="1" fontAlgn="base" latinLnBrk="0" hangingPunct="1">
              <a:lnSpc>
                <a:spcPct val="105000"/>
              </a:lnSpc>
              <a:spcBef>
                <a:spcPts val="600"/>
              </a:spcBef>
              <a:spcAft>
                <a:spcPts val="0"/>
              </a:spcAft>
              <a:buClr>
                <a:srgbClr val="FA2481"/>
              </a:buClr>
              <a:buSzTx/>
              <a:buFontTx/>
              <a:buChar char="-"/>
              <a:tabLst>
                <a:tab pos="198120" algn="l"/>
                <a:tab pos="330200" algn="l"/>
              </a:tabLst>
              <a:defRPr/>
            </a:pPr>
            <a:endParaRPr lang="en-US" dirty="0"/>
          </a:p>
        </p:txBody>
      </p:sp>
    </p:spTree>
    <p:extLst>
      <p:ext uri="{BB962C8B-B14F-4D97-AF65-F5344CB8AC3E}">
        <p14:creationId xmlns:p14="http://schemas.microsoft.com/office/powerpoint/2010/main" val="387584755"/>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2AACC57A-65E1-746C-219F-C67C7D825B08}"/>
              </a:ext>
            </a:extLst>
          </p:cNvPr>
          <p:cNvSpPr txBox="1"/>
          <p:nvPr/>
        </p:nvSpPr>
        <p:spPr>
          <a:xfrm>
            <a:off x="866898" y="1127052"/>
            <a:ext cx="10426535" cy="4124206"/>
          </a:xfrm>
          <a:prstGeom prst="rect">
            <a:avLst/>
          </a:prstGeom>
          <a:noFill/>
        </p:spPr>
        <p:txBody>
          <a:bodyPr wrap="square">
            <a:spAutoFit/>
          </a:bodyPr>
          <a:lstStyle/>
          <a:p>
            <a:pPr marL="822960" indent="-457200" algn="just" fontAlgn="base">
              <a:spcBef>
                <a:spcPts val="600"/>
              </a:spcBef>
              <a:spcAft>
                <a:spcPts val="600"/>
              </a:spcAft>
              <a:buFontTx/>
              <a:buChar char="-"/>
              <a:tabLst>
                <a:tab pos="198120" algn="l"/>
                <a:tab pos="330200" algn="l"/>
              </a:tabLst>
            </a:pPr>
            <a:r>
              <a:rPr lang="en-US" sz="2800" dirty="0" err="1">
                <a:latin typeface="Tahoma" panose="020B0604030504040204" pitchFamily="34" charset="0"/>
                <a:ea typeface="Tahoma" panose="020B0604030504040204" pitchFamily="34" charset="0"/>
                <a:cs typeface="Tahoma" panose="020B0604030504040204" pitchFamily="34" charset="0"/>
              </a:rPr>
              <a:t>Kĩ</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năng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xã</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hội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trang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bị</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cho</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trẻ</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phương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tiện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cần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thiết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để</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hòa</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nhập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và</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giúp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trẻ</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cải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thiện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hành</a:t>
            </a:r>
            <a:r>
              <a:rPr lang="en-US" sz="2800" dirty="0">
                <a:latin typeface="Tahoma" panose="020B0604030504040204" pitchFamily="34" charset="0"/>
                <a:ea typeface="Tahoma" panose="020B0604030504040204" pitchFamily="34" charset="0"/>
                <a:cs typeface="Tahoma" panose="020B0604030504040204" pitchFamily="34" charset="0"/>
              </a:rPr>
              <a:t> vi </a:t>
            </a:r>
            <a:r>
              <a:rPr lang="en-US" sz="2800" dirty="0" err="1">
                <a:latin typeface="Tahoma" panose="020B0604030504040204" pitchFamily="34" charset="0"/>
                <a:ea typeface="Tahoma" panose="020B0604030504040204" pitchFamily="34" charset="0"/>
                <a:cs typeface="Tahoma" panose="020B0604030504040204" pitchFamily="34" charset="0"/>
              </a:rPr>
              <a:t>giao</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tiếp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biến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kiến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thức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thành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hành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động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cụ</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thể</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và</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thói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quen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lành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mạnh</a:t>
            </a:r>
            <a:r>
              <a:rPr lang="en-US" sz="2800" dirty="0">
                <a:latin typeface="Tahoma" panose="020B0604030504040204" pitchFamily="34" charset="0"/>
                <a:ea typeface="Tahoma" panose="020B0604030504040204" pitchFamily="34" charset="0"/>
                <a:cs typeface="Tahoma" panose="020B0604030504040204" pitchFamily="34" charset="0"/>
              </a:rPr>
              <a:t>.</a:t>
            </a:r>
          </a:p>
          <a:p>
            <a:pPr marL="822960" indent="-457200" algn="just" fontAlgn="base">
              <a:spcBef>
                <a:spcPts val="600"/>
              </a:spcBef>
              <a:spcAft>
                <a:spcPts val="600"/>
              </a:spcAft>
              <a:buFontTx/>
              <a:buChar char="-"/>
              <a:tabLst>
                <a:tab pos="198120" algn="l"/>
                <a:tab pos="330200" algn="l"/>
              </a:tabLst>
            </a:pPr>
            <a:r>
              <a:rPr lang="en-US" sz="2800" dirty="0" err="1">
                <a:latin typeface="Tahoma" panose="020B0604030504040204" pitchFamily="34" charset="0"/>
                <a:ea typeface="Tahoma" panose="020B0604030504040204" pitchFamily="34" charset="0"/>
                <a:cs typeface="Tahoma" panose="020B0604030504040204" pitchFamily="34" charset="0"/>
              </a:rPr>
              <a:t>Hình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thành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và</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phát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triển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kĩ</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năng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xã</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hội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trong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học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tập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của</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trẻ</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khuyết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tật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trong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lớp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học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hòa</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nhập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góp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phần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thúc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đẩy</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sự</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phát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triển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cá</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nhân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và</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xã</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hội</a:t>
            </a:r>
            <a:r>
              <a:rPr lang="en-US" sz="2800" dirty="0">
                <a:latin typeface="Tahoma" panose="020B0604030504040204" pitchFamily="34" charset="0"/>
                <a:ea typeface="Tahoma" panose="020B0604030504040204" pitchFamily="34" charset="0"/>
                <a:cs typeface="Tahoma" panose="020B0604030504040204" pitchFamily="34" charset="0"/>
              </a:rPr>
              <a:t> =&gt; </a:t>
            </a:r>
            <a:r>
              <a:rPr lang="en-US" sz="2800" dirty="0" err="1">
                <a:latin typeface="Tahoma" panose="020B0604030504040204" pitchFamily="34" charset="0"/>
                <a:ea typeface="Tahoma" panose="020B0604030504040204" pitchFamily="34" charset="0"/>
                <a:cs typeface="Tahoma" panose="020B0604030504040204" pitchFamily="34" charset="0"/>
              </a:rPr>
              <a:t>làm</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cơ</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sở</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giúp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trẻ</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tham</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gia</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vào</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các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hoạt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động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học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tập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trẻ</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điều</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chỉnh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cảm</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xúc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giải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quyết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mâu</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thuẫn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cùng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nhau</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trong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nhóm</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một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cách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hiệu</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quả</a:t>
            </a:r>
            <a:r>
              <a:rPr lang="en-US" sz="2800" dirty="0">
                <a:latin typeface="Tahoma" panose="020B0604030504040204" pitchFamily="34" charset="0"/>
                <a:ea typeface="Tahoma" panose="020B0604030504040204" pitchFamily="34" charset="0"/>
                <a:cs typeface="Tahoma" panose="020B0604030504040204" pitchFamily="34" charset="0"/>
              </a:rPr>
              <a:t>. </a:t>
            </a:r>
          </a:p>
        </p:txBody>
      </p:sp>
    </p:spTree>
    <p:extLst>
      <p:ext uri="{BB962C8B-B14F-4D97-AF65-F5344CB8AC3E}">
        <p14:creationId xmlns:p14="http://schemas.microsoft.com/office/powerpoint/2010/main" val="1173699650"/>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39602950-5BDB-0405-256B-1E1F94D5CAA4}"/>
              </a:ext>
            </a:extLst>
          </p:cNvPr>
          <p:cNvSpPr txBox="1"/>
          <p:nvPr/>
        </p:nvSpPr>
        <p:spPr>
          <a:xfrm>
            <a:off x="1007422" y="2078182"/>
            <a:ext cx="10295907" cy="3970318"/>
          </a:xfrm>
          <a:prstGeom prst="rect">
            <a:avLst/>
          </a:prstGeom>
          <a:noFill/>
        </p:spPr>
        <p:txBody>
          <a:bodyPr wrap="square">
            <a:spAutoFit/>
          </a:bodyPr>
          <a:lstStyle/>
          <a:p>
            <a:pPr>
              <a:spcBef>
                <a:spcPts val="600"/>
              </a:spcBef>
              <a:spcAft>
                <a:spcPts val="600"/>
              </a:spcAft>
            </a:pPr>
            <a:r>
              <a:rPr lang="pt-BR" sz="2800" b="1" dirty="0">
                <a:effectLst/>
                <a:latin typeface="Tahoma" panose="020B0604030504040204" pitchFamily="34" charset="0"/>
                <a:ea typeface="Tahoma" panose="020B0604030504040204" pitchFamily="34" charset="0"/>
                <a:cs typeface="Tahoma" panose="020B0604030504040204" pitchFamily="34" charset="0"/>
              </a:rPr>
              <a:t>* Kĩ năng tìm kiếm sự trợ giúp:</a:t>
            </a:r>
            <a:br>
              <a:rPr lang="pt-BR" sz="2800" b="1" dirty="0">
                <a:effectLst/>
                <a:latin typeface="Tahoma" panose="020B0604030504040204" pitchFamily="34" charset="0"/>
                <a:ea typeface="Tahoma" panose="020B0604030504040204" pitchFamily="34" charset="0"/>
                <a:cs typeface="Tahoma" panose="020B0604030504040204" pitchFamily="34" charset="0"/>
              </a:rPr>
            </a:br>
            <a:r>
              <a:rPr lang="pt-BR" sz="2800" dirty="0">
                <a:effectLst/>
                <a:latin typeface="Tahoma" panose="020B0604030504040204" pitchFamily="34" charset="0"/>
                <a:ea typeface="Tahoma" panose="020B0604030504040204" pitchFamily="34" charset="0"/>
                <a:cs typeface="Tahoma" panose="020B0604030504040204" pitchFamily="34" charset="0"/>
              </a:rPr>
              <a:t>- Là khả năng của cá nhân nhằm tìm được sự hỗ trợ và giúp đỡ của mọi người xung quanh khi gặp khó khăn trong cuộc sống, bao gồm:</a:t>
            </a:r>
            <a:br>
              <a:rPr lang="pt-BR" sz="2800" dirty="0">
                <a:effectLst/>
                <a:latin typeface="Tahoma" panose="020B0604030504040204" pitchFamily="34" charset="0"/>
                <a:ea typeface="Tahoma" panose="020B0604030504040204" pitchFamily="34" charset="0"/>
                <a:cs typeface="Tahoma" panose="020B0604030504040204" pitchFamily="34" charset="0"/>
              </a:rPr>
            </a:br>
            <a:r>
              <a:rPr lang="pt-BR"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Xác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định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khó</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khăn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đã</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trải</a:t>
            </a:r>
            <a:r>
              <a:rPr lang="en-US" sz="2800" dirty="0">
                <a:latin typeface="Tahoma" panose="020B0604030504040204" pitchFamily="34" charset="0"/>
                <a:ea typeface="Tahoma" panose="020B0604030504040204" pitchFamily="34" charset="0"/>
                <a:cs typeface="Tahoma" panose="020B0604030504040204" pitchFamily="34" charset="0"/>
              </a:rPr>
              <a:t> qua.</a:t>
            </a:r>
            <a:br>
              <a:rPr lang="en-US" sz="2800" dirty="0">
                <a:latin typeface="Tahoma" panose="020B0604030504040204" pitchFamily="34" charset="0"/>
                <a:ea typeface="Tahoma" panose="020B0604030504040204" pitchFamily="34" charset="0"/>
                <a:cs typeface="Tahoma" panose="020B0604030504040204" pitchFamily="34" charset="0"/>
              </a:rPr>
            </a:b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Xác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định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khó</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khăn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cần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trợ</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giúp</a:t>
            </a:r>
            <a:r>
              <a:rPr lang="en-US" sz="2800" dirty="0">
                <a:latin typeface="Tahoma" panose="020B0604030504040204" pitchFamily="34" charset="0"/>
                <a:ea typeface="Tahoma" panose="020B0604030504040204" pitchFamily="34" charset="0"/>
                <a:cs typeface="Tahoma" panose="020B0604030504040204" pitchFamily="34" charset="0"/>
              </a:rPr>
              <a:t>.</a:t>
            </a:r>
            <a:br>
              <a:rPr lang="en-US" sz="2800" dirty="0">
                <a:latin typeface="Tahoma" panose="020B0604030504040204" pitchFamily="34" charset="0"/>
                <a:ea typeface="Tahoma" panose="020B0604030504040204" pitchFamily="34" charset="0"/>
                <a:cs typeface="Tahoma" panose="020B0604030504040204" pitchFamily="34" charset="0"/>
              </a:rPr>
            </a:b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Xác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định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địa</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chỉ</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cần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trợ</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giúp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cô</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bạn</a:t>
            </a:r>
            <a:r>
              <a:rPr lang="en-US" sz="2800" dirty="0">
                <a:latin typeface="Tahoma" panose="020B0604030504040204" pitchFamily="34" charset="0"/>
                <a:ea typeface="Tahoma" panose="020B0604030504040204" pitchFamily="34" charset="0"/>
                <a:cs typeface="Tahoma" panose="020B0604030504040204" pitchFamily="34" charset="0"/>
              </a:rPr>
              <a:t>, cha </a:t>
            </a:r>
            <a:r>
              <a:rPr lang="en-US" sz="2800" dirty="0" err="1">
                <a:latin typeface="Tahoma" panose="020B0604030504040204" pitchFamily="34" charset="0"/>
                <a:ea typeface="Tahoma" panose="020B0604030504040204" pitchFamily="34" charset="0"/>
                <a:cs typeface="Tahoma" panose="020B0604030504040204" pitchFamily="34" charset="0"/>
              </a:rPr>
              <a:t>mẹ</a:t>
            </a:r>
            <a:r>
              <a:rPr lang="en-US" sz="2800" dirty="0">
                <a:latin typeface="Tahoma" panose="020B0604030504040204" pitchFamily="34" charset="0"/>
                <a:ea typeface="Tahoma" panose="020B0604030504040204" pitchFamily="34" charset="0"/>
                <a:cs typeface="Tahoma" panose="020B0604030504040204" pitchFamily="34" charset="0"/>
              </a:rPr>
              <a:t>…)</a:t>
            </a:r>
            <a:br>
              <a:rPr lang="en-US" sz="2800" dirty="0">
                <a:latin typeface="Tahoma" panose="020B0604030504040204" pitchFamily="34" charset="0"/>
                <a:ea typeface="Tahoma" panose="020B0604030504040204" pitchFamily="34" charset="0"/>
                <a:cs typeface="Tahoma" panose="020B0604030504040204" pitchFamily="34" charset="0"/>
              </a:rPr>
            </a:b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Xác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định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cá</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nhân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trợ</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giúp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trong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hoạt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động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nhóm</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bạn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cùng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nhóm</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bạn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thân</a:t>
            </a:r>
            <a:r>
              <a:rPr lang="en-US" sz="2800" dirty="0">
                <a:latin typeface="Tahoma" panose="020B0604030504040204" pitchFamily="34" charset="0"/>
                <a:ea typeface="Tahoma" panose="020B0604030504040204" pitchFamily="34" charset="0"/>
                <a:cs typeface="Tahoma" panose="020B0604030504040204" pitchFamily="34" charset="0"/>
              </a:rPr>
              <a:t>…)</a:t>
            </a:r>
            <a:endParaRPr lang="en-US" sz="2800" dirty="0"/>
          </a:p>
        </p:txBody>
      </p:sp>
      <p:sp>
        <p:nvSpPr>
          <p:cNvPr id="2" name="Title 1">
            <a:extLst>
              <a:ext uri="{FF2B5EF4-FFF2-40B4-BE49-F238E27FC236}">
                <a16:creationId xmlns:a16="http://schemas.microsoft.com/office/drawing/2014/main" xmlns="" id="{A627E29C-1B0F-594C-CC42-4EC790F834A0}"/>
              </a:ext>
            </a:extLst>
          </p:cNvPr>
          <p:cNvSpPr>
            <a:spLocks noGrp="1"/>
          </p:cNvSpPr>
          <p:nvPr>
            <p:ph type="title"/>
          </p:nvPr>
        </p:nvSpPr>
        <p:spPr>
          <a:xfrm>
            <a:off x="888671" y="979752"/>
            <a:ext cx="10414658" cy="979675"/>
          </a:xfrm>
        </p:spPr>
        <p:txBody>
          <a:bodyPr vert="horz" lIns="91440" tIns="45720" rIns="91440" bIns="45720" rtlCol="0" anchor="ctr">
            <a:noAutofit/>
          </a:bodyPr>
          <a:lstStyle/>
          <a:p>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dirty="0" err="1">
                <a:solidFill>
                  <a:srgbClr val="FF0000"/>
                </a:solidFill>
                <a:latin typeface="Tahoma" panose="020B0604030504040204" pitchFamily="34" charset="0"/>
                <a:ea typeface="Tahoma" panose="020B0604030504040204" pitchFamily="34" charset="0"/>
                <a:cs typeface="Tahoma" panose="020B0604030504040204" pitchFamily="34" charset="0"/>
              </a:rPr>
              <a:t>Các</a:t>
            </a:r>
            <a:r>
              <a:rPr lang="en-US" sz="2800"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dirty="0" err="1">
                <a:solidFill>
                  <a:srgbClr val="FF0000"/>
                </a:solidFill>
                <a:latin typeface="Tahoma" panose="020B0604030504040204" pitchFamily="34" charset="0"/>
                <a:ea typeface="Tahoma" panose="020B0604030504040204" pitchFamily="34" charset="0"/>
                <a:cs typeface="Tahoma" panose="020B0604030504040204" pitchFamily="34" charset="0"/>
              </a:rPr>
              <a:t>kĩ</a:t>
            </a:r>
            <a:r>
              <a:rPr lang="en-US" sz="2800"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dirty="0" err="1">
                <a:solidFill>
                  <a:srgbClr val="FF0000"/>
                </a:solidFill>
                <a:latin typeface="Tahoma" panose="020B0604030504040204" pitchFamily="34" charset="0"/>
                <a:ea typeface="Tahoma" panose="020B0604030504040204" pitchFamily="34" charset="0"/>
                <a:cs typeface="Tahoma" panose="020B0604030504040204" pitchFamily="34" charset="0"/>
              </a:rPr>
              <a:t>năng</a:t>
            </a:r>
            <a:r>
              <a:rPr lang="en-US" sz="2800"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pt-BR" sz="2800" dirty="0">
                <a:solidFill>
                  <a:srgbClr val="FF0000"/>
                </a:solidFill>
                <a:latin typeface="Tahoma" panose="020B0604030504040204" pitchFamily="34" charset="0"/>
                <a:ea typeface="Tahoma" panose="020B0604030504040204" pitchFamily="34" charset="0"/>
                <a:cs typeface="Tahoma" panose="020B0604030504040204" pitchFamily="34" charset="0"/>
              </a:rPr>
              <a:t>xã hội và duy trì mối quan hệ trong học tập cho trẻ khuyết tật</a:t>
            </a:r>
            <a:endParaRPr lang="en-US" sz="2800" dirty="0">
              <a:solidFill>
                <a:srgbClr val="FF000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278530853"/>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arn(inVertical)">
                                      <p:cBhvr>
                                        <p:cTn id="12"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721B23A8-4852-BED4-A8FD-C177F2086DE8}"/>
              </a:ext>
            </a:extLst>
          </p:cNvPr>
          <p:cNvSpPr>
            <a:spLocks noGrp="1"/>
          </p:cNvSpPr>
          <p:nvPr>
            <p:ph type="title"/>
          </p:nvPr>
        </p:nvSpPr>
        <p:spPr>
          <a:xfrm>
            <a:off x="821377" y="883106"/>
            <a:ext cx="10379034" cy="993195"/>
          </a:xfrm>
        </p:spPr>
        <p:txBody>
          <a:bodyPr>
            <a:normAutofit fontScale="90000"/>
          </a:bodyPr>
          <a:lstStyle/>
          <a:p>
            <a:r>
              <a:rPr lang="en-US" sz="3100" b="1" dirty="0">
                <a:solidFill>
                  <a:srgbClr val="1508B8"/>
                </a:solidFill>
                <a:latin typeface="Tahoma" panose="020B0604030504040204" pitchFamily="34" charset="0"/>
                <a:ea typeface="Tahoma" panose="020B0604030504040204" pitchFamily="34" charset="0"/>
                <a:cs typeface="Tahoma" panose="020B0604030504040204" pitchFamily="34" charset="0"/>
              </a:rPr>
              <a:t>2. Vai </a:t>
            </a:r>
            <a:r>
              <a:rPr lang="en-US" sz="3100" b="1" dirty="0" err="1">
                <a:solidFill>
                  <a:srgbClr val="1508B8"/>
                </a:solidFill>
                <a:latin typeface="Tahoma" panose="020B0604030504040204" pitchFamily="34" charset="0"/>
                <a:ea typeface="Tahoma" panose="020B0604030504040204" pitchFamily="34" charset="0"/>
                <a:cs typeface="Tahoma" panose="020B0604030504040204" pitchFamily="34" charset="0"/>
              </a:rPr>
              <a:t>trò</a:t>
            </a:r>
            <a:r>
              <a:rPr lang="en-US" sz="3100" b="1" dirty="0">
                <a:solidFill>
                  <a:srgbClr val="1508B8"/>
                </a:solidFill>
                <a:latin typeface="Tahoma" panose="020B0604030504040204" pitchFamily="34" charset="0"/>
                <a:ea typeface="Tahoma" panose="020B0604030504040204" pitchFamily="34" charset="0"/>
                <a:cs typeface="Tahoma" panose="020B0604030504040204" pitchFamily="34" charset="0"/>
              </a:rPr>
              <a:t>, ý </a:t>
            </a:r>
            <a:r>
              <a:rPr lang="en-US" sz="3100" b="1" dirty="0" err="1">
                <a:solidFill>
                  <a:srgbClr val="1508B8"/>
                </a:solidFill>
                <a:latin typeface="Tahoma" panose="020B0604030504040204" pitchFamily="34" charset="0"/>
                <a:ea typeface="Tahoma" panose="020B0604030504040204" pitchFamily="34" charset="0"/>
                <a:cs typeface="Tahoma" panose="020B0604030504040204" pitchFamily="34" charset="0"/>
              </a:rPr>
              <a:t>nghĩa</a:t>
            </a:r>
            <a:r>
              <a:rPr lang="en-US" sz="3100" b="1" dirty="0">
                <a:solidFill>
                  <a:srgbClr val="1508B8"/>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1508B8"/>
                </a:solidFill>
                <a:latin typeface="Tahoma" panose="020B0604030504040204" pitchFamily="34" charset="0"/>
                <a:ea typeface="Tahoma" panose="020B0604030504040204" pitchFamily="34" charset="0"/>
                <a:cs typeface="Tahoma" panose="020B0604030504040204" pitchFamily="34" charset="0"/>
              </a:rPr>
              <a:t>của</a:t>
            </a:r>
            <a:r>
              <a:rPr lang="en-US" sz="3100" b="1" dirty="0">
                <a:solidFill>
                  <a:srgbClr val="1508B8"/>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1508B8"/>
                </a:solidFill>
                <a:latin typeface="Tahoma" panose="020B0604030504040204" pitchFamily="34" charset="0"/>
                <a:ea typeface="Tahoma" panose="020B0604030504040204" pitchFamily="34" charset="0"/>
                <a:cs typeface="Tahoma" panose="020B0604030504040204" pitchFamily="34" charset="0"/>
              </a:rPr>
              <a:t>kĩ</a:t>
            </a:r>
            <a:r>
              <a:rPr lang="en-US" sz="3100" b="1" dirty="0">
                <a:solidFill>
                  <a:srgbClr val="1508B8"/>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1508B8"/>
                </a:solidFill>
                <a:latin typeface="Tahoma" panose="020B0604030504040204" pitchFamily="34" charset="0"/>
                <a:ea typeface="Tahoma" panose="020B0604030504040204" pitchFamily="34" charset="0"/>
                <a:cs typeface="Tahoma" panose="020B0604030504040204" pitchFamily="34" charset="0"/>
              </a:rPr>
              <a:t>năng</a:t>
            </a:r>
            <a:r>
              <a:rPr lang="en-US" sz="3100" b="1" dirty="0">
                <a:solidFill>
                  <a:srgbClr val="1508B8"/>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1508B8"/>
                </a:solidFill>
                <a:latin typeface="Tahoma" panose="020B0604030504040204" pitchFamily="34" charset="0"/>
                <a:ea typeface="Tahoma" panose="020B0604030504040204" pitchFamily="34" charset="0"/>
                <a:cs typeface="Tahoma" panose="020B0604030504040204" pitchFamily="34" charset="0"/>
              </a:rPr>
              <a:t>tiền</a:t>
            </a:r>
            <a:r>
              <a:rPr lang="en-US" sz="3100" b="1" dirty="0">
                <a:solidFill>
                  <a:srgbClr val="1508B8"/>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1508B8"/>
                </a:solidFill>
                <a:latin typeface="Tahoma" panose="020B0604030504040204" pitchFamily="34" charset="0"/>
                <a:ea typeface="Tahoma" panose="020B0604030504040204" pitchFamily="34" charset="0"/>
                <a:cs typeface="Tahoma" panose="020B0604030504040204" pitchFamily="34" charset="0"/>
              </a:rPr>
              <a:t>học</a:t>
            </a:r>
            <a:r>
              <a:rPr lang="en-US" sz="3100" b="1" dirty="0">
                <a:solidFill>
                  <a:srgbClr val="1508B8"/>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1508B8"/>
                </a:solidFill>
                <a:latin typeface="Tahoma" panose="020B0604030504040204" pitchFamily="34" charset="0"/>
                <a:ea typeface="Tahoma" panose="020B0604030504040204" pitchFamily="34" charset="0"/>
                <a:cs typeface="Tahoma" panose="020B0604030504040204" pitchFamily="34" charset="0"/>
              </a:rPr>
              <a:t>đường</a:t>
            </a:r>
            <a:r>
              <a:rPr lang="en-US" sz="3100" b="1" dirty="0">
                <a:solidFill>
                  <a:srgbClr val="1508B8"/>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1508B8"/>
                </a:solidFill>
                <a:latin typeface="Tahoma" panose="020B0604030504040204" pitchFamily="34" charset="0"/>
                <a:ea typeface="Tahoma" panose="020B0604030504040204" pitchFamily="34" charset="0"/>
                <a:cs typeface="Tahoma" panose="020B0604030504040204" pitchFamily="34" charset="0"/>
              </a:rPr>
              <a:t>đối</a:t>
            </a:r>
            <a:r>
              <a:rPr lang="en-US" sz="3100" b="1" dirty="0">
                <a:solidFill>
                  <a:srgbClr val="1508B8"/>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1508B8"/>
                </a:solidFill>
                <a:latin typeface="Tahoma" panose="020B0604030504040204" pitchFamily="34" charset="0"/>
                <a:ea typeface="Tahoma" panose="020B0604030504040204" pitchFamily="34" charset="0"/>
                <a:cs typeface="Tahoma" panose="020B0604030504040204" pitchFamily="34" charset="0"/>
              </a:rPr>
              <a:t>với</a:t>
            </a:r>
            <a:r>
              <a:rPr lang="en-US" sz="3100" b="1" dirty="0">
                <a:solidFill>
                  <a:srgbClr val="1508B8"/>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1508B8"/>
                </a:solidFill>
                <a:latin typeface="Tahoma" panose="020B0604030504040204" pitchFamily="34" charset="0"/>
                <a:ea typeface="Tahoma" panose="020B0604030504040204" pitchFamily="34" charset="0"/>
                <a:cs typeface="Tahoma" panose="020B0604030504040204" pitchFamily="34" charset="0"/>
              </a:rPr>
              <a:t>trẻ</a:t>
            </a:r>
            <a:r>
              <a:rPr lang="en-US" sz="3100" b="1" dirty="0">
                <a:solidFill>
                  <a:srgbClr val="1508B8"/>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1508B8"/>
                </a:solidFill>
                <a:latin typeface="Tahoma" panose="020B0604030504040204" pitchFamily="34" charset="0"/>
                <a:ea typeface="Tahoma" panose="020B0604030504040204" pitchFamily="34" charset="0"/>
                <a:cs typeface="Tahoma" panose="020B0604030504040204" pitchFamily="34" charset="0"/>
              </a:rPr>
              <a:t>khuyết</a:t>
            </a:r>
            <a:r>
              <a:rPr lang="en-US" sz="3100" b="1" dirty="0">
                <a:solidFill>
                  <a:srgbClr val="1508B8"/>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1508B8"/>
                </a:solidFill>
                <a:latin typeface="Tahoma" panose="020B0604030504040204" pitchFamily="34" charset="0"/>
                <a:ea typeface="Tahoma" panose="020B0604030504040204" pitchFamily="34" charset="0"/>
                <a:cs typeface="Tahoma" panose="020B0604030504040204" pitchFamily="34" charset="0"/>
              </a:rPr>
              <a:t>tật</a:t>
            </a:r>
            <a:r>
              <a:rPr lang="en-US" sz="3100" b="1" dirty="0">
                <a:solidFill>
                  <a:srgbClr val="1508B8"/>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1508B8"/>
                </a:solidFill>
                <a:latin typeface="Tahoma" panose="020B0604030504040204" pitchFamily="34" charset="0"/>
                <a:ea typeface="Tahoma" panose="020B0604030504040204" pitchFamily="34" charset="0"/>
                <a:cs typeface="Tahoma" panose="020B0604030504040204" pitchFamily="34" charset="0"/>
              </a:rPr>
              <a:t>mầm</a:t>
            </a:r>
            <a:r>
              <a:rPr lang="en-US" sz="3100" b="1" dirty="0">
                <a:solidFill>
                  <a:srgbClr val="1508B8"/>
                </a:solidFill>
                <a:latin typeface="Tahoma" panose="020B0604030504040204" pitchFamily="34" charset="0"/>
                <a:ea typeface="Tahoma" panose="020B0604030504040204" pitchFamily="34" charset="0"/>
                <a:cs typeface="Tahoma" panose="020B0604030504040204" pitchFamily="34" charset="0"/>
              </a:rPr>
              <a:t> non</a:t>
            </a:r>
            <a:r>
              <a:rPr lang="en-US" sz="2800" dirty="0">
                <a:latin typeface="Tahoma" panose="020B0604030504040204" pitchFamily="34" charset="0"/>
                <a:ea typeface="Tahoma" panose="020B0604030504040204" pitchFamily="34" charset="0"/>
                <a:cs typeface="Tahoma" panose="020B0604030504040204" pitchFamily="34" charset="0"/>
              </a:rPr>
              <a:t/>
            </a:r>
            <a:br>
              <a:rPr lang="en-US" sz="2800" dirty="0">
                <a:latin typeface="Tahoma" panose="020B0604030504040204" pitchFamily="34" charset="0"/>
                <a:ea typeface="Tahoma" panose="020B0604030504040204" pitchFamily="34" charset="0"/>
                <a:cs typeface="Tahoma" panose="020B0604030504040204" pitchFamily="34" charset="0"/>
              </a:rPr>
            </a:br>
            <a:endParaRPr lang="en-US" sz="2800" dirty="0">
              <a:solidFill>
                <a:srgbClr val="FF0000"/>
              </a:solidFill>
              <a:latin typeface="Tahoma" panose="020B0604030504040204" pitchFamily="34" charset="0"/>
              <a:ea typeface="Tahoma" panose="020B0604030504040204" pitchFamily="34" charset="0"/>
              <a:cs typeface="Tahoma" panose="020B0604030504040204" pitchFamily="34" charset="0"/>
            </a:endParaRPr>
          </a:p>
        </p:txBody>
      </p:sp>
      <p:sp>
        <p:nvSpPr>
          <p:cNvPr id="5" name="Content Placeholder 2">
            <a:extLst>
              <a:ext uri="{FF2B5EF4-FFF2-40B4-BE49-F238E27FC236}">
                <a16:creationId xmlns:a16="http://schemas.microsoft.com/office/drawing/2014/main" xmlns="" id="{FCF38193-9D56-16AA-E6BF-A86D4CE30BF6}"/>
              </a:ext>
            </a:extLst>
          </p:cNvPr>
          <p:cNvSpPr>
            <a:spLocks noGrp="1"/>
          </p:cNvSpPr>
          <p:nvPr>
            <p:ph idx="1"/>
          </p:nvPr>
        </p:nvSpPr>
        <p:spPr>
          <a:xfrm>
            <a:off x="906483" y="1793174"/>
            <a:ext cx="10379034" cy="4408068"/>
          </a:xfrm>
        </p:spPr>
        <p:txBody>
          <a:bodyPr>
            <a:normAutofit fontScale="25000" lnSpcReduction="20000"/>
          </a:bodyPr>
          <a:lstStyle/>
          <a:p>
            <a:pPr marL="0" indent="0" algn="just">
              <a:lnSpc>
                <a:spcPct val="120000"/>
              </a:lnSpc>
              <a:spcBef>
                <a:spcPts val="600"/>
              </a:spcBef>
              <a:spcAft>
                <a:spcPts val="600"/>
              </a:spcAft>
              <a:buNone/>
            </a:pPr>
            <a:r>
              <a:rPr lang="pt-BR" sz="11200" dirty="0">
                <a:effectLst/>
                <a:latin typeface="Tahoma" panose="020B0604030504040204" pitchFamily="34" charset="0"/>
                <a:ea typeface="Tahoma" panose="020B0604030504040204" pitchFamily="34" charset="0"/>
                <a:cs typeface="Tahoma" panose="020B0604030504040204" pitchFamily="34" charset="0"/>
              </a:rPr>
              <a:t>	Từ trường mầm non chuyển tiếp lên trường tiểu học, trẻ mầm non nói chung hay trẻ khuyết tật nói riêng, có sự thay đổi hoạt động chủ đạo từ vui chơi sang học tập. Sự chuyển đổi này kéo theo một loạt những thay đổi khác làm cho trẻ khuyết tật vốn đã có những khó khăn thích ứng với các điều kiện, yêu cầu và môi trường mới, còn phải đối mặt với vô vàn những thách thức, bất ngờ với những tình huống mới, chưa từng gặp ở trường mầm non. </a:t>
            </a:r>
            <a:r>
              <a:rPr lang="pt-BR" sz="11200" dirty="0">
                <a:latin typeface="Tahoma" panose="020B0604030504040204" pitchFamily="34" charset="0"/>
                <a:ea typeface="Tahoma" panose="020B0604030504040204" pitchFamily="34" charset="0"/>
                <a:cs typeface="Tahoma" panose="020B0604030504040204" pitchFamily="34" charset="0"/>
              </a:rPr>
              <a:t>Điều này làm cho trẻ trở nên căng thẳng, lo sợ, bất an...gây rối loạn trong quá trình phát triển và ảnh hưởng đến quá trình học tập.</a:t>
            </a:r>
            <a:endParaRPr lang="en-US" sz="11200" dirty="0">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932744904"/>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Effect transition="in" filter="barn(inVertical)">
                                      <p:cBhvr>
                                        <p:cTn id="13"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1C03F09F-219A-74CD-A417-937D4893BDD6}"/>
              </a:ext>
            </a:extLst>
          </p:cNvPr>
          <p:cNvSpPr txBox="1"/>
          <p:nvPr/>
        </p:nvSpPr>
        <p:spPr>
          <a:xfrm>
            <a:off x="926275" y="997527"/>
            <a:ext cx="10284031" cy="5324535"/>
          </a:xfrm>
          <a:prstGeom prst="rect">
            <a:avLst/>
          </a:prstGeom>
          <a:noFill/>
        </p:spPr>
        <p:txBody>
          <a:bodyPr wrap="square">
            <a:spAutoFit/>
          </a:bodyPr>
          <a:lstStyle/>
          <a:p>
            <a:pPr algn="just">
              <a:spcBef>
                <a:spcPts val="600"/>
              </a:spcBef>
              <a:spcAft>
                <a:spcPts val="600"/>
              </a:spcAft>
            </a:pPr>
            <a:r>
              <a:rPr lang="pt-BR" sz="2800" b="1" dirty="0">
                <a:effectLst/>
                <a:latin typeface="Tahoma" panose="020B0604030504040204" pitchFamily="34" charset="0"/>
                <a:ea typeface="Tahoma" panose="020B0604030504040204" pitchFamily="34" charset="0"/>
                <a:cs typeface="Tahoma" panose="020B0604030504040204" pitchFamily="34" charset="0"/>
              </a:rPr>
              <a:t>* Kĩ năng giao tiếp bằng ngôn ngữ nói:</a:t>
            </a:r>
          </a:p>
          <a:p>
            <a:pPr algn="just">
              <a:spcBef>
                <a:spcPts val="600"/>
              </a:spcBef>
              <a:spcAft>
                <a:spcPts val="600"/>
              </a:spcAft>
            </a:pPr>
            <a:r>
              <a:rPr lang="pt-BR" sz="2800" dirty="0">
                <a:effectLst/>
                <a:latin typeface="Tahoma" panose="020B0604030504040204" pitchFamily="34" charset="0"/>
                <a:ea typeface="Tahoma" panose="020B0604030504040204" pitchFamily="34" charset="0"/>
                <a:cs typeface="Tahoma" panose="020B0604030504040204" pitchFamily="34" charset="0"/>
              </a:rPr>
              <a:t>- Là khả năng sử dụng ngôn ngữ nói một cách rõ ràng, đủ nghe, chính xác, dễ hiểu để truyền thông tin cho người khác và diễn đạt ý nghĩ, cảm xúc và tình cảm của mình. Các mức độ kĩ năng và biểu hiện của trẻ:</a:t>
            </a:r>
          </a:p>
          <a:p>
            <a:pPr algn="just">
              <a:spcBef>
                <a:spcPts val="600"/>
              </a:spcBef>
              <a:spcAft>
                <a:spcPts val="600"/>
              </a:spcAft>
            </a:pPr>
            <a:r>
              <a:rPr lang="pt-BR" sz="2800" dirty="0">
                <a:effectLst/>
                <a:latin typeface="Tahoma" panose="020B0604030504040204" pitchFamily="34" charset="0"/>
                <a:ea typeface="Tahoma" panose="020B0604030504040204" pitchFamily="34" charset="0"/>
                <a:cs typeface="Tahoma" panose="020B0604030504040204" pitchFamily="34" charset="0"/>
              </a:rPr>
              <a:t>+ Diễn đạt bằng tiếng, từ đơn.</a:t>
            </a:r>
          </a:p>
          <a:p>
            <a:pPr algn="just">
              <a:spcBef>
                <a:spcPts val="600"/>
              </a:spcBef>
              <a:spcAft>
                <a:spcPts val="600"/>
              </a:spcAft>
            </a:pPr>
            <a:r>
              <a:rPr lang="pt-BR" sz="2800" dirty="0">
                <a:effectLst/>
                <a:latin typeface="Tahoma" panose="020B0604030504040204" pitchFamily="34" charset="0"/>
                <a:ea typeface="Tahoma" panose="020B0604030504040204" pitchFamily="34" charset="0"/>
                <a:cs typeface="Tahoma" panose="020B0604030504040204" pitchFamily="34" charset="0"/>
              </a:rPr>
              <a:t>+ Câu có 2 từ trở lên.</a:t>
            </a:r>
          </a:p>
          <a:p>
            <a:pPr algn="just">
              <a:spcBef>
                <a:spcPts val="600"/>
              </a:spcBef>
              <a:spcAft>
                <a:spcPts val="600"/>
              </a:spcAft>
            </a:pPr>
            <a:r>
              <a:rPr lang="pt-BR" sz="2800" dirty="0">
                <a:effectLst/>
                <a:latin typeface="Tahoma" panose="020B0604030504040204" pitchFamily="34" charset="0"/>
                <a:ea typeface="Tahoma" panose="020B0604030504040204" pitchFamily="34" charset="0"/>
                <a:cs typeface="Tahoma" panose="020B0604030504040204" pitchFamily="34" charset="0"/>
              </a:rPr>
              <a:t>+ Câu đơn (chủ ngữ và vị ngữ)</a:t>
            </a:r>
          </a:p>
          <a:p>
            <a:pPr algn="just">
              <a:spcBef>
                <a:spcPts val="600"/>
              </a:spcBef>
              <a:spcAft>
                <a:spcPts val="600"/>
              </a:spcAft>
            </a:pPr>
            <a:r>
              <a:rPr lang="pt-BR" sz="2800" dirty="0">
                <a:effectLst/>
                <a:latin typeface="Tahoma" panose="020B0604030504040204" pitchFamily="34" charset="0"/>
                <a:ea typeface="Tahoma" panose="020B0604030504040204" pitchFamily="34" charset="0"/>
                <a:cs typeface="Tahoma" panose="020B0604030504040204" pitchFamily="34" charset="0"/>
              </a:rPr>
              <a:t>+ Câu phức.</a:t>
            </a:r>
          </a:p>
          <a:p>
            <a:pPr algn="just">
              <a:spcBef>
                <a:spcPts val="600"/>
              </a:spcBef>
              <a:spcAft>
                <a:spcPts val="600"/>
              </a:spcAft>
            </a:pPr>
            <a:endParaRPr lang="en-US" sz="2800" dirty="0"/>
          </a:p>
        </p:txBody>
      </p:sp>
    </p:spTree>
    <p:extLst>
      <p:ext uri="{BB962C8B-B14F-4D97-AF65-F5344CB8AC3E}">
        <p14:creationId xmlns:p14="http://schemas.microsoft.com/office/powerpoint/2010/main" val="2665043531"/>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A0C17F59-878B-A6DF-A728-5CCE4EBB3E94}"/>
              </a:ext>
            </a:extLst>
          </p:cNvPr>
          <p:cNvSpPr txBox="1"/>
          <p:nvPr/>
        </p:nvSpPr>
        <p:spPr>
          <a:xfrm>
            <a:off x="881248" y="844621"/>
            <a:ext cx="10429504" cy="5447645"/>
          </a:xfrm>
          <a:prstGeom prst="rect">
            <a:avLst/>
          </a:prstGeom>
          <a:noFill/>
        </p:spPr>
        <p:txBody>
          <a:bodyPr wrap="square">
            <a:spAutoFit/>
          </a:bodyPr>
          <a:lstStyle/>
          <a:p>
            <a:pPr algn="just">
              <a:spcBef>
                <a:spcPts val="600"/>
              </a:spcBef>
              <a:spcAft>
                <a:spcPts val="600"/>
              </a:spcAft>
            </a:pPr>
            <a:r>
              <a:rPr lang="pt-BR" sz="2800" b="1" dirty="0">
                <a:effectLst/>
                <a:latin typeface="Tahoma" panose="020B0604030504040204" pitchFamily="34" charset="0"/>
                <a:ea typeface="Tahoma" panose="020B0604030504040204" pitchFamily="34" charset="0"/>
                <a:cs typeface="Tahoma" panose="020B0604030504040204" pitchFamily="34" charset="0"/>
              </a:rPr>
              <a:t>* Kĩ năng kiểm soát hành vi:</a:t>
            </a:r>
          </a:p>
          <a:p>
            <a:pPr algn="just">
              <a:spcBef>
                <a:spcPts val="600"/>
              </a:spcBef>
              <a:spcAft>
                <a:spcPts val="600"/>
              </a:spcAft>
            </a:pPr>
            <a:r>
              <a:rPr lang="pt-BR" sz="2800" dirty="0">
                <a:effectLst/>
                <a:latin typeface="Tahoma" panose="020B0604030504040204" pitchFamily="34" charset="0"/>
                <a:ea typeface="Tahoma" panose="020B0604030504040204" pitchFamily="34" charset="0"/>
                <a:cs typeface="Tahoma" panose="020B0604030504040204" pitchFamily="34" charset="0"/>
              </a:rPr>
              <a:t>- Là khả năng tự nhận thức hành vi bản thân để từ đó có hành vi ứng xử phù hợp trong giao tiếp. Các mức độ phát triển kĩ năng cho trẻ như sau:</a:t>
            </a:r>
          </a:p>
          <a:p>
            <a:pPr algn="just">
              <a:spcBef>
                <a:spcPts val="600"/>
              </a:spcBef>
              <a:spcAft>
                <a:spcPts val="600"/>
              </a:spcAft>
            </a:pPr>
            <a:r>
              <a:rPr lang="pt-BR" sz="2800" dirty="0">
                <a:latin typeface="Tahoma" panose="020B0604030504040204" pitchFamily="34" charset="0"/>
                <a:ea typeface="Tahoma" panose="020B0604030504040204" pitchFamily="34" charset="0"/>
                <a:cs typeface="Tahoma" panose="020B0604030504040204" pitchFamily="34" charset="0"/>
              </a:rPr>
              <a:t>+ </a:t>
            </a:r>
            <a:r>
              <a:rPr lang="pt-BR" sz="2800" dirty="0">
                <a:effectLst/>
                <a:latin typeface="Tahoma" panose="020B0604030504040204" pitchFamily="34" charset="0"/>
                <a:ea typeface="Tahoma" panose="020B0604030504040204" pitchFamily="34" charset="0"/>
                <a:cs typeface="Tahoma" panose="020B0604030504040204" pitchFamily="34" charset="0"/>
              </a:rPr>
              <a:t>T</a:t>
            </a:r>
            <a:r>
              <a:rPr lang="en-US" sz="2800" dirty="0" err="1">
                <a:effectLst/>
                <a:latin typeface="Tahoma" panose="020B0604030504040204" pitchFamily="34" charset="0"/>
                <a:ea typeface="Tahoma" panose="020B0604030504040204" pitchFamily="34" charset="0"/>
                <a:cs typeface="Tahoma" panose="020B0604030504040204" pitchFamily="34" charset="0"/>
              </a:rPr>
              <a:t>iền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hành</a:t>
            </a:r>
            <a:r>
              <a:rPr lang="en-US" sz="2800" dirty="0">
                <a:effectLst/>
                <a:latin typeface="Tahoma" panose="020B0604030504040204" pitchFamily="34" charset="0"/>
                <a:ea typeface="Tahoma" panose="020B0604030504040204" pitchFamily="34" charset="0"/>
                <a:cs typeface="Tahoma" panose="020B0604030504040204" pitchFamily="34" charset="0"/>
              </a:rPr>
              <a:t> vi: </a:t>
            </a:r>
            <a:r>
              <a:rPr lang="en-US" sz="2800" dirty="0" err="1">
                <a:effectLst/>
                <a:latin typeface="Tahoma" panose="020B0604030504040204" pitchFamily="34" charset="0"/>
                <a:ea typeface="Tahoma" panose="020B0604030504040204" pitchFamily="34" charset="0"/>
                <a:cs typeface="Tahoma" panose="020B0604030504040204" pitchFamily="34" charset="0"/>
              </a:rPr>
              <a:t>trẻ</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có</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thể</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tự</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nhận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biết</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hành</a:t>
            </a:r>
            <a:r>
              <a:rPr lang="en-US" sz="2800" dirty="0">
                <a:effectLst/>
                <a:latin typeface="Tahoma" panose="020B0604030504040204" pitchFamily="34" charset="0"/>
                <a:ea typeface="Tahoma" panose="020B0604030504040204" pitchFamily="34" charset="0"/>
                <a:cs typeface="Tahoma" panose="020B0604030504040204" pitchFamily="34" charset="0"/>
              </a:rPr>
              <a:t> vi </a:t>
            </a:r>
            <a:r>
              <a:rPr lang="en-US" sz="2800" dirty="0" err="1">
                <a:effectLst/>
                <a:latin typeface="Tahoma" panose="020B0604030504040204" pitchFamily="34" charset="0"/>
                <a:ea typeface="Tahoma" panose="020B0604030504040204" pitchFamily="34" charset="0"/>
                <a:cs typeface="Tahoma" panose="020B0604030504040204" pitchFamily="34" charset="0"/>
              </a:rPr>
              <a:t>sắp</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diễn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ra</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của</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bản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thân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và</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tìm</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kiếm</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sự</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trợ</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giúp</a:t>
            </a:r>
            <a:r>
              <a:rPr lang="en-US" sz="2800" dirty="0">
                <a:effectLst/>
                <a:latin typeface="Tahoma" panose="020B0604030504040204" pitchFamily="34" charset="0"/>
                <a:ea typeface="Tahoma" panose="020B0604030504040204" pitchFamily="34" charset="0"/>
                <a:cs typeface="Tahoma" panose="020B0604030504040204" pitchFamily="34" charset="0"/>
              </a:rPr>
              <a:t>.</a:t>
            </a:r>
          </a:p>
          <a:p>
            <a:pPr algn="just">
              <a:spcBef>
                <a:spcPts val="600"/>
              </a:spcBef>
              <a:spcAft>
                <a:spcPts val="600"/>
              </a:spcAft>
            </a:pP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a:t>
            </a:r>
            <a:r>
              <a:rPr lang="en-US" sz="2800" dirty="0" err="1">
                <a:effectLst/>
                <a:latin typeface="Tahoma" panose="020B0604030504040204" pitchFamily="34" charset="0"/>
                <a:ea typeface="Tahoma" panose="020B0604030504040204" pitchFamily="34" charset="0"/>
                <a:cs typeface="Tahoma" panose="020B0604030504040204" pitchFamily="34" charset="0"/>
              </a:rPr>
              <a:t>ành</a:t>
            </a:r>
            <a:r>
              <a:rPr lang="en-US" sz="2800" dirty="0">
                <a:effectLst/>
                <a:latin typeface="Tahoma" panose="020B0604030504040204" pitchFamily="34" charset="0"/>
                <a:ea typeface="Tahoma" panose="020B0604030504040204" pitchFamily="34" charset="0"/>
                <a:cs typeface="Tahoma" panose="020B0604030504040204" pitchFamily="34" charset="0"/>
              </a:rPr>
              <a:t> vi </a:t>
            </a:r>
            <a:r>
              <a:rPr lang="en-US" sz="2800" dirty="0" err="1">
                <a:effectLst/>
                <a:latin typeface="Tahoma" panose="020B0604030504040204" pitchFamily="34" charset="0"/>
                <a:ea typeface="Tahoma" panose="020B0604030504040204" pitchFamily="34" charset="0"/>
                <a:cs typeface="Tahoma" panose="020B0604030504040204" pitchFamily="34" charset="0"/>
              </a:rPr>
              <a:t>đang</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diễn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ra</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trẻ</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có</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thể</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tự</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nhận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biết</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hành</a:t>
            </a:r>
            <a:r>
              <a:rPr lang="en-US" sz="2800" dirty="0">
                <a:effectLst/>
                <a:latin typeface="Tahoma" panose="020B0604030504040204" pitchFamily="34" charset="0"/>
                <a:ea typeface="Tahoma" panose="020B0604030504040204" pitchFamily="34" charset="0"/>
                <a:cs typeface="Tahoma" panose="020B0604030504040204" pitchFamily="34" charset="0"/>
              </a:rPr>
              <a:t> vi </a:t>
            </a:r>
            <a:r>
              <a:rPr lang="en-US" sz="2800" dirty="0" err="1">
                <a:effectLst/>
                <a:latin typeface="Tahoma" panose="020B0604030504040204" pitchFamily="34" charset="0"/>
                <a:ea typeface="Tahoma" panose="020B0604030504040204" pitchFamily="34" charset="0"/>
                <a:cs typeface="Tahoma" panose="020B0604030504040204" pitchFamily="34" charset="0"/>
              </a:rPr>
              <a:t>sắp</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diễn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ra</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của</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bản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thân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và</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cố</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gắng</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không</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làm</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phiền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đến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những</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người</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xung</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quanh</a:t>
            </a:r>
            <a:r>
              <a:rPr lang="en-US" sz="2800" dirty="0">
                <a:effectLst/>
                <a:latin typeface="Tahoma" panose="020B0604030504040204" pitchFamily="34" charset="0"/>
                <a:ea typeface="Tahoma" panose="020B0604030504040204" pitchFamily="34" charset="0"/>
                <a:cs typeface="Tahoma" panose="020B0604030504040204" pitchFamily="34" charset="0"/>
              </a:rPr>
              <a:t>.</a:t>
            </a:r>
          </a:p>
          <a:p>
            <a:pPr algn="just">
              <a:spcBef>
                <a:spcPts val="600"/>
              </a:spcBef>
              <a:spcAft>
                <a:spcPts val="600"/>
              </a:spcAft>
            </a:pP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a:t>
            </a:r>
            <a:r>
              <a:rPr lang="en-US" sz="2800" dirty="0" err="1">
                <a:effectLst/>
                <a:latin typeface="Tahoma" panose="020B0604030504040204" pitchFamily="34" charset="0"/>
                <a:ea typeface="Tahoma" panose="020B0604030504040204" pitchFamily="34" charset="0"/>
                <a:cs typeface="Tahoma" panose="020B0604030504040204" pitchFamily="34" charset="0"/>
              </a:rPr>
              <a:t>ết</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thúc</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hành</a:t>
            </a:r>
            <a:r>
              <a:rPr lang="en-US" sz="2800" dirty="0">
                <a:effectLst/>
                <a:latin typeface="Tahoma" panose="020B0604030504040204" pitchFamily="34" charset="0"/>
                <a:ea typeface="Tahoma" panose="020B0604030504040204" pitchFamily="34" charset="0"/>
                <a:cs typeface="Tahoma" panose="020B0604030504040204" pitchFamily="34" charset="0"/>
              </a:rPr>
              <a:t> vi</a:t>
            </a:r>
            <a:r>
              <a:rPr lang="en-US" sz="2800" dirty="0">
                <a:latin typeface="Tahoma" panose="020B0604030504040204" pitchFamily="34" charset="0"/>
                <a:ea typeface="Tahoma" panose="020B0604030504040204" pitchFamily="34" charset="0"/>
                <a:cs typeface="Tahoma" panose="020B0604030504040204" pitchFamily="34" charset="0"/>
              </a:rPr>
              <a:t>:</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trẻ</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có</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thể</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tự</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nhận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biết</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được</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tình</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trạng</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giảm</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dần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và</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trở</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lại</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bình</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thường</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các</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biểu</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hiện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hành</a:t>
            </a:r>
            <a:r>
              <a:rPr lang="en-US" sz="2800" dirty="0">
                <a:effectLst/>
                <a:latin typeface="Tahoma" panose="020B0604030504040204" pitchFamily="34" charset="0"/>
                <a:ea typeface="Tahoma" panose="020B0604030504040204" pitchFamily="34" charset="0"/>
                <a:cs typeface="Tahoma" panose="020B0604030504040204" pitchFamily="34" charset="0"/>
              </a:rPr>
              <a:t> vi </a:t>
            </a:r>
            <a:r>
              <a:rPr lang="en-US" sz="2800" dirty="0" err="1">
                <a:effectLst/>
                <a:latin typeface="Tahoma" panose="020B0604030504040204" pitchFamily="34" charset="0"/>
                <a:ea typeface="Tahoma" panose="020B0604030504040204" pitchFamily="34" charset="0"/>
                <a:cs typeface="Tahoma" panose="020B0604030504040204" pitchFamily="34" charset="0"/>
              </a:rPr>
              <a:t>bất</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thường</a:t>
            </a:r>
            <a:r>
              <a:rPr lang="en-US" sz="2800" dirty="0">
                <a:effectLst/>
                <a:latin typeface="Tahoma" panose="020B0604030504040204" pitchFamily="34" charset="0"/>
                <a:ea typeface="Tahoma" panose="020B0604030504040204" pitchFamily="34" charset="0"/>
                <a:cs typeface="Tahoma" panose="020B0604030504040204" pitchFamily="34" charset="0"/>
              </a:rPr>
              <a:t>.</a:t>
            </a:r>
            <a:endParaRPr lang="en-US" sz="2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4232440141"/>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DA39FDA3-CE3C-2DBA-EEF0-F0DC32B8D254}"/>
              </a:ext>
            </a:extLst>
          </p:cNvPr>
          <p:cNvSpPr txBox="1"/>
          <p:nvPr/>
        </p:nvSpPr>
        <p:spPr>
          <a:xfrm>
            <a:off x="950026" y="950027"/>
            <a:ext cx="10331532" cy="5170646"/>
          </a:xfrm>
          <a:prstGeom prst="rect">
            <a:avLst/>
          </a:prstGeom>
          <a:noFill/>
        </p:spPr>
        <p:txBody>
          <a:bodyPr wrap="square">
            <a:spAutoFit/>
          </a:bodyPr>
          <a:lstStyle/>
          <a:p>
            <a:pPr algn="just">
              <a:spcBef>
                <a:spcPts val="600"/>
              </a:spcBef>
              <a:spcAft>
                <a:spcPts val="600"/>
              </a:spcAft>
            </a:pPr>
            <a:r>
              <a:rPr lang="en-US" sz="2800"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dirty="0" err="1">
                <a:solidFill>
                  <a:srgbClr val="FF0000"/>
                </a:solidFill>
                <a:latin typeface="Tahoma" panose="020B0604030504040204" pitchFamily="34" charset="0"/>
                <a:ea typeface="Tahoma" panose="020B0604030504040204" pitchFamily="34" charset="0"/>
                <a:cs typeface="Tahoma" panose="020B0604030504040204" pitchFamily="34" charset="0"/>
              </a:rPr>
              <a:t>Phương</a:t>
            </a:r>
            <a:r>
              <a:rPr lang="en-US" sz="2800"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dirty="0" err="1">
                <a:solidFill>
                  <a:srgbClr val="FF0000"/>
                </a:solidFill>
                <a:latin typeface="Tahoma" panose="020B0604030504040204" pitchFamily="34" charset="0"/>
                <a:ea typeface="Tahoma" panose="020B0604030504040204" pitchFamily="34" charset="0"/>
                <a:cs typeface="Tahoma" panose="020B0604030504040204" pitchFamily="34" charset="0"/>
              </a:rPr>
              <a:t>pháp</a:t>
            </a:r>
            <a:r>
              <a:rPr lang="en-US" sz="2800"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dirty="0" err="1">
                <a:solidFill>
                  <a:srgbClr val="FF0000"/>
                </a:solidFill>
                <a:latin typeface="Tahoma" panose="020B0604030504040204" pitchFamily="34" charset="0"/>
                <a:ea typeface="Tahoma" panose="020B0604030504040204" pitchFamily="34" charset="0"/>
                <a:cs typeface="Tahoma" panose="020B0604030504040204" pitchFamily="34" charset="0"/>
              </a:rPr>
              <a:t>giải</a:t>
            </a:r>
            <a:r>
              <a:rPr lang="en-US" sz="2800"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dirty="0" err="1">
                <a:solidFill>
                  <a:srgbClr val="FF0000"/>
                </a:solidFill>
                <a:latin typeface="Tahoma" panose="020B0604030504040204" pitchFamily="34" charset="0"/>
                <a:ea typeface="Tahoma" panose="020B0604030504040204" pitchFamily="34" charset="0"/>
                <a:cs typeface="Tahoma" panose="020B0604030504040204" pitchFamily="34" charset="0"/>
              </a:rPr>
              <a:t>quyết</a:t>
            </a:r>
            <a:r>
              <a:rPr lang="en-US" sz="2800"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dirty="0" err="1">
                <a:solidFill>
                  <a:srgbClr val="FF0000"/>
                </a:solidFill>
                <a:latin typeface="Tahoma" panose="020B0604030504040204" pitchFamily="34" charset="0"/>
                <a:ea typeface="Tahoma" panose="020B0604030504040204" pitchFamily="34" charset="0"/>
                <a:cs typeface="Tahoma" panose="020B0604030504040204" pitchFamily="34" charset="0"/>
              </a:rPr>
              <a:t>vấn</a:t>
            </a:r>
            <a:r>
              <a:rPr lang="en-US" sz="2800"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dirty="0" err="1">
                <a:solidFill>
                  <a:srgbClr val="FF0000"/>
                </a:solidFill>
                <a:latin typeface="Tahoma" panose="020B0604030504040204" pitchFamily="34" charset="0"/>
                <a:ea typeface="Tahoma" panose="020B0604030504040204" pitchFamily="34" charset="0"/>
                <a:cs typeface="Tahoma" panose="020B0604030504040204" pitchFamily="34" charset="0"/>
              </a:rPr>
              <a:t>đề</a:t>
            </a:r>
            <a:r>
              <a:rPr lang="en-US" sz="2800"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dirty="0" err="1">
                <a:solidFill>
                  <a:srgbClr val="FF0000"/>
                </a:solidFill>
                <a:latin typeface="Tahoma" panose="020B0604030504040204" pitchFamily="34" charset="0"/>
                <a:ea typeface="Tahoma" panose="020B0604030504040204" pitchFamily="34" charset="0"/>
                <a:cs typeface="Tahoma" panose="020B0604030504040204" pitchFamily="34" charset="0"/>
              </a:rPr>
              <a:t>như</a:t>
            </a:r>
            <a:r>
              <a:rPr lang="en-US" sz="2800"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dirty="0" err="1">
                <a:solidFill>
                  <a:srgbClr val="FF0000"/>
                </a:solidFill>
                <a:latin typeface="Tahoma" panose="020B0604030504040204" pitchFamily="34" charset="0"/>
                <a:ea typeface="Tahoma" panose="020B0604030504040204" pitchFamily="34" charset="0"/>
                <a:cs typeface="Tahoma" panose="020B0604030504040204" pitchFamily="34" charset="0"/>
              </a:rPr>
              <a:t>sau</a:t>
            </a:r>
            <a:r>
              <a:rPr lang="en-US" sz="2800" dirty="0">
                <a:solidFill>
                  <a:srgbClr val="FF0000"/>
                </a:solidFill>
                <a:latin typeface="Tahoma" panose="020B0604030504040204" pitchFamily="34" charset="0"/>
                <a:ea typeface="Tahoma" panose="020B0604030504040204" pitchFamily="34" charset="0"/>
                <a:cs typeface="Tahoma" panose="020B0604030504040204" pitchFamily="34" charset="0"/>
              </a:rPr>
              <a:t>:</a:t>
            </a:r>
            <a:endParaRPr lang="en-US" sz="2800" dirty="0">
              <a:solidFill>
                <a:srgbClr val="FF0000"/>
              </a:solidFill>
              <a:effectLst/>
              <a:latin typeface="Tahoma" panose="020B0604030504040204" pitchFamily="34" charset="0"/>
              <a:ea typeface="Tahoma" panose="020B0604030504040204" pitchFamily="34" charset="0"/>
              <a:cs typeface="Tahoma" panose="020B0604030504040204" pitchFamily="34" charset="0"/>
            </a:endParaRPr>
          </a:p>
          <a:p>
            <a:pPr lvl="0" algn="just">
              <a:spcBef>
                <a:spcPts val="600"/>
              </a:spcBef>
              <a:spcAft>
                <a:spcPts val="600"/>
              </a:spcAft>
              <a:tabLst>
                <a:tab pos="228600" algn="l"/>
                <a:tab pos="685800" algn="l"/>
              </a:tabLst>
            </a:pP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Xác</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định</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hành</a:t>
            </a:r>
            <a:r>
              <a:rPr lang="en-US" sz="2800" dirty="0">
                <a:effectLst/>
                <a:latin typeface="Tahoma" panose="020B0604030504040204" pitchFamily="34" charset="0"/>
                <a:ea typeface="Tahoma" panose="020B0604030504040204" pitchFamily="34" charset="0"/>
                <a:cs typeface="Tahoma" panose="020B0604030504040204" pitchFamily="34" charset="0"/>
              </a:rPr>
              <a:t> vi: </a:t>
            </a:r>
            <a:r>
              <a:rPr lang="en-US" sz="2800" dirty="0" err="1">
                <a:effectLst/>
                <a:latin typeface="Tahoma" panose="020B0604030504040204" pitchFamily="34" charset="0"/>
                <a:ea typeface="Tahoma" panose="020B0604030504040204" pitchFamily="34" charset="0"/>
                <a:cs typeface="Tahoma" panose="020B0604030504040204" pitchFamily="34" charset="0"/>
              </a:rPr>
              <a:t>biểu</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hiện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hành</a:t>
            </a:r>
            <a:r>
              <a:rPr lang="en-US" sz="2800" dirty="0">
                <a:effectLst/>
                <a:latin typeface="Tahoma" panose="020B0604030504040204" pitchFamily="34" charset="0"/>
                <a:ea typeface="Tahoma" panose="020B0604030504040204" pitchFamily="34" charset="0"/>
                <a:cs typeface="Tahoma" panose="020B0604030504040204" pitchFamily="34" charset="0"/>
              </a:rPr>
              <a:t> vi </a:t>
            </a:r>
            <a:r>
              <a:rPr lang="en-US" sz="2800" dirty="0" err="1">
                <a:effectLst/>
                <a:latin typeface="Tahoma" panose="020B0604030504040204" pitchFamily="34" charset="0"/>
                <a:ea typeface="Tahoma" panose="020B0604030504040204" pitchFamily="34" charset="0"/>
                <a:cs typeface="Tahoma" panose="020B0604030504040204" pitchFamily="34" charset="0"/>
              </a:rPr>
              <a:t>là</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nhằm</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mục</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đích</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gì</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nghĩa</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là</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nguyên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nhân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hành</a:t>
            </a:r>
            <a:r>
              <a:rPr lang="en-US" sz="2800" dirty="0">
                <a:effectLst/>
                <a:latin typeface="Tahoma" panose="020B0604030504040204" pitchFamily="34" charset="0"/>
                <a:ea typeface="Tahoma" panose="020B0604030504040204" pitchFamily="34" charset="0"/>
                <a:cs typeface="Tahoma" panose="020B0604030504040204" pitchFamily="34" charset="0"/>
              </a:rPr>
              <a:t> vi </a:t>
            </a:r>
            <a:r>
              <a:rPr lang="en-US" sz="2800" dirty="0" err="1">
                <a:effectLst/>
                <a:latin typeface="Tahoma" panose="020B0604030504040204" pitchFamily="34" charset="0"/>
                <a:ea typeface="Tahoma" panose="020B0604030504040204" pitchFamily="34" charset="0"/>
                <a:cs typeface="Tahoma" panose="020B0604030504040204" pitchFamily="34" charset="0"/>
              </a:rPr>
              <a:t>quan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trọng</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hơn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biểu</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hiện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hành</a:t>
            </a:r>
            <a:r>
              <a:rPr lang="en-US" sz="2800" dirty="0">
                <a:effectLst/>
                <a:latin typeface="Tahoma" panose="020B0604030504040204" pitchFamily="34" charset="0"/>
                <a:ea typeface="Tahoma" panose="020B0604030504040204" pitchFamily="34" charset="0"/>
                <a:cs typeface="Tahoma" panose="020B0604030504040204" pitchFamily="34" charset="0"/>
              </a:rPr>
              <a:t> vi.</a:t>
            </a:r>
          </a:p>
          <a:p>
            <a:pPr lvl="0" algn="just">
              <a:spcBef>
                <a:spcPts val="600"/>
              </a:spcBef>
              <a:spcAft>
                <a:spcPts val="600"/>
              </a:spcAft>
              <a:tabLst>
                <a:tab pos="228600" algn="l"/>
                <a:tab pos="685800" algn="l"/>
              </a:tabLst>
            </a:pPr>
            <a:r>
              <a:rPr lang="en-US" sz="2800" dirty="0">
                <a:effectLst/>
                <a:latin typeface="Tahoma" panose="020B0604030504040204" pitchFamily="34" charset="0"/>
                <a:ea typeface="Tahoma" panose="020B0604030504040204" pitchFamily="34" charset="0"/>
                <a:cs typeface="Tahoma" panose="020B0604030504040204" pitchFamily="34" charset="0"/>
              </a:rPr>
              <a:t>+ Quan </a:t>
            </a:r>
            <a:r>
              <a:rPr lang="en-US" sz="2800" dirty="0" err="1">
                <a:effectLst/>
                <a:latin typeface="Tahoma" panose="020B0604030504040204" pitchFamily="34" charset="0"/>
                <a:ea typeface="Tahoma" panose="020B0604030504040204" pitchFamily="34" charset="0"/>
                <a:cs typeface="Tahoma" panose="020B0604030504040204" pitchFamily="34" charset="0"/>
              </a:rPr>
              <a:t>sát</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ghi</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chép</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về</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biểu</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hiện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hành</a:t>
            </a:r>
            <a:r>
              <a:rPr lang="en-US" sz="2800" dirty="0">
                <a:effectLst/>
                <a:latin typeface="Tahoma" panose="020B0604030504040204" pitchFamily="34" charset="0"/>
                <a:ea typeface="Tahoma" panose="020B0604030504040204" pitchFamily="34" charset="0"/>
                <a:cs typeface="Tahoma" panose="020B0604030504040204" pitchFamily="34" charset="0"/>
              </a:rPr>
              <a:t> vi </a:t>
            </a:r>
            <a:r>
              <a:rPr lang="en-US" sz="2800" dirty="0" err="1">
                <a:effectLst/>
                <a:latin typeface="Tahoma" panose="020B0604030504040204" pitchFamily="34" charset="0"/>
                <a:ea typeface="Tahoma" panose="020B0604030504040204" pitchFamily="34" charset="0"/>
                <a:cs typeface="Tahoma" panose="020B0604030504040204" pitchFamily="34" charset="0"/>
              </a:rPr>
              <a:t>của</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trẻ</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số</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lượng</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xuất</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hiện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hành</a:t>
            </a:r>
            <a:r>
              <a:rPr lang="en-US" sz="2800" dirty="0">
                <a:effectLst/>
                <a:latin typeface="Tahoma" panose="020B0604030504040204" pitchFamily="34" charset="0"/>
                <a:ea typeface="Tahoma" panose="020B0604030504040204" pitchFamily="34" charset="0"/>
                <a:cs typeface="Tahoma" panose="020B0604030504040204" pitchFamily="34" charset="0"/>
              </a:rPr>
              <a:t> vi </a:t>
            </a:r>
            <a:r>
              <a:rPr lang="en-US" sz="2800" dirty="0" err="1">
                <a:effectLst/>
                <a:latin typeface="Tahoma" panose="020B0604030504040204" pitchFamily="34" charset="0"/>
                <a:ea typeface="Tahoma" panose="020B0604030504040204" pitchFamily="34" charset="0"/>
                <a:cs typeface="Tahoma" panose="020B0604030504040204" pitchFamily="34" charset="0"/>
              </a:rPr>
              <a:t>và</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độ</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dài</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của</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biểu</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hiện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hành</a:t>
            </a:r>
            <a:r>
              <a:rPr lang="en-US" sz="2800" dirty="0">
                <a:effectLst/>
                <a:latin typeface="Tahoma" panose="020B0604030504040204" pitchFamily="34" charset="0"/>
                <a:ea typeface="Tahoma" panose="020B0604030504040204" pitchFamily="34" charset="0"/>
                <a:cs typeface="Tahoma" panose="020B0604030504040204" pitchFamily="34" charset="0"/>
              </a:rPr>
              <a:t> vi. </a:t>
            </a:r>
            <a:endParaRPr lang="en-US" sz="2800" dirty="0">
              <a:latin typeface="Tahoma" panose="020B0604030504040204" pitchFamily="34" charset="0"/>
              <a:ea typeface="Tahoma" panose="020B0604030504040204" pitchFamily="34" charset="0"/>
              <a:cs typeface="Tahoma" panose="020B0604030504040204" pitchFamily="34" charset="0"/>
            </a:endParaRPr>
          </a:p>
          <a:p>
            <a:pPr lvl="0" algn="just">
              <a:spcBef>
                <a:spcPts val="600"/>
              </a:spcBef>
              <a:spcAft>
                <a:spcPts val="600"/>
              </a:spcAft>
              <a:tabLst>
                <a:tab pos="228600" algn="l"/>
                <a:tab pos="685800" algn="l"/>
              </a:tabLst>
            </a:pP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Xây</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dựng</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và</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thực</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hiện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kế</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hoạch</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thay</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đổi</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hành</a:t>
            </a:r>
            <a:r>
              <a:rPr lang="en-US" sz="2800" dirty="0">
                <a:effectLst/>
                <a:latin typeface="Tahoma" panose="020B0604030504040204" pitchFamily="34" charset="0"/>
                <a:ea typeface="Tahoma" panose="020B0604030504040204" pitchFamily="34" charset="0"/>
                <a:cs typeface="Tahoma" panose="020B0604030504040204" pitchFamily="34" charset="0"/>
              </a:rPr>
              <a:t> vi </a:t>
            </a:r>
            <a:r>
              <a:rPr lang="en-US" sz="2800" dirty="0" err="1">
                <a:effectLst/>
                <a:latin typeface="Tahoma" panose="020B0604030504040204" pitchFamily="34" charset="0"/>
                <a:ea typeface="Tahoma" panose="020B0604030504040204" pitchFamily="34" charset="0"/>
                <a:cs typeface="Tahoma" panose="020B0604030504040204" pitchFamily="34" charset="0"/>
              </a:rPr>
              <a:t>của</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trẻ</a:t>
            </a:r>
            <a:r>
              <a:rPr lang="en-US" sz="2800" dirty="0">
                <a:effectLst/>
                <a:latin typeface="Tahoma" panose="020B0604030504040204" pitchFamily="34" charset="0"/>
                <a:ea typeface="Tahoma" panose="020B0604030504040204" pitchFamily="34" charset="0"/>
                <a:cs typeface="Tahoma" panose="020B0604030504040204" pitchFamily="34" charset="0"/>
              </a:rPr>
              <a:t>.</a:t>
            </a:r>
            <a:endParaRPr lang="en-US" sz="2800" dirty="0">
              <a:latin typeface="Tahoma" panose="020B0604030504040204" pitchFamily="34" charset="0"/>
              <a:ea typeface="Tahoma" panose="020B0604030504040204" pitchFamily="34" charset="0"/>
              <a:cs typeface="Tahoma" panose="020B0604030504040204" pitchFamily="34" charset="0"/>
            </a:endParaRPr>
          </a:p>
          <a:p>
            <a:pPr lvl="0" algn="just">
              <a:spcBef>
                <a:spcPts val="600"/>
              </a:spcBef>
              <a:spcAft>
                <a:spcPts val="600"/>
              </a:spcAft>
              <a:tabLst>
                <a:tab pos="228600" algn="l"/>
                <a:tab pos="685800" algn="l"/>
              </a:tabLst>
            </a:pP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Giám</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sát</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thực</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hiện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kế</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hoạch</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nếu</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hành</a:t>
            </a:r>
            <a:r>
              <a:rPr lang="en-US" sz="2800" dirty="0">
                <a:effectLst/>
                <a:latin typeface="Tahoma" panose="020B0604030504040204" pitchFamily="34" charset="0"/>
                <a:ea typeface="Tahoma" panose="020B0604030504040204" pitchFamily="34" charset="0"/>
                <a:cs typeface="Tahoma" panose="020B0604030504040204" pitchFamily="34" charset="0"/>
              </a:rPr>
              <a:t> vi </a:t>
            </a:r>
            <a:r>
              <a:rPr lang="en-US" sz="2800" dirty="0" err="1">
                <a:effectLst/>
                <a:latin typeface="Tahoma" panose="020B0604030504040204" pitchFamily="34" charset="0"/>
                <a:ea typeface="Tahoma" panose="020B0604030504040204" pitchFamily="34" charset="0"/>
                <a:cs typeface="Tahoma" panose="020B0604030504040204" pitchFamily="34" charset="0"/>
              </a:rPr>
              <a:t>của</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trẻ</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thay</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đổi</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giảm</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dần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thì</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tăng</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cường</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mức</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độ</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khó</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và</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phức</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tạp</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của</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hành</a:t>
            </a:r>
            <a:r>
              <a:rPr lang="en-US" sz="2800" dirty="0">
                <a:effectLst/>
                <a:latin typeface="Tahoma" panose="020B0604030504040204" pitchFamily="34" charset="0"/>
                <a:ea typeface="Tahoma" panose="020B0604030504040204" pitchFamily="34" charset="0"/>
                <a:cs typeface="Tahoma" panose="020B0604030504040204" pitchFamily="34" charset="0"/>
              </a:rPr>
              <a:t> vi.</a:t>
            </a:r>
          </a:p>
          <a:p>
            <a:pPr lvl="0" algn="just">
              <a:spcBef>
                <a:spcPts val="600"/>
              </a:spcBef>
              <a:spcAft>
                <a:spcPts val="600"/>
              </a:spcAft>
              <a:tabLst>
                <a:tab pos="228600" algn="l"/>
                <a:tab pos="685800" algn="l"/>
              </a:tabLst>
            </a:pPr>
            <a:r>
              <a:rPr lang="en-US" sz="2800" dirty="0" err="1">
                <a:latin typeface="Tahoma" panose="020B0604030504040204" pitchFamily="34" charset="0"/>
                <a:ea typeface="Tahoma" panose="020B0604030504040204" pitchFamily="34" charset="0"/>
                <a:cs typeface="Tahoma" panose="020B0604030504040204" pitchFamily="34" charset="0"/>
              </a:rPr>
              <a:t>Ngược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lại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cần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phải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điều</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chỉnh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kế</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hoạch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kịp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thời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về</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yêu</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cầu</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phương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pháp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hướng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dẫn</a:t>
            </a:r>
            <a:r>
              <a:rPr lang="en-US" sz="2800" dirty="0">
                <a:latin typeface="Tahoma" panose="020B0604030504040204" pitchFamily="34" charset="0"/>
                <a:ea typeface="Tahoma" panose="020B0604030504040204" pitchFamily="34" charset="0"/>
                <a:cs typeface="Tahoma" panose="020B0604030504040204" pitchFamily="34" charset="0"/>
              </a:rPr>
              <a:t>.</a:t>
            </a:r>
            <a:r>
              <a:rPr lang="en-US" sz="2800" dirty="0">
                <a:effectLst/>
                <a:latin typeface="Tahoma" panose="020B0604030504040204" pitchFamily="34" charset="0"/>
                <a:ea typeface="Tahoma" panose="020B0604030504040204" pitchFamily="34" charset="0"/>
                <a:cs typeface="Tahoma" panose="020B0604030504040204" pitchFamily="34" charset="0"/>
              </a:rPr>
              <a:t> </a:t>
            </a:r>
          </a:p>
        </p:txBody>
      </p:sp>
    </p:spTree>
    <p:extLst>
      <p:ext uri="{BB962C8B-B14F-4D97-AF65-F5344CB8AC3E}">
        <p14:creationId xmlns:p14="http://schemas.microsoft.com/office/powerpoint/2010/main" val="3492063437"/>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3C6D17A7-3F96-EF54-4740-287774DF4E2C}"/>
              </a:ext>
            </a:extLst>
          </p:cNvPr>
          <p:cNvSpPr>
            <a:spLocks noGrp="1"/>
          </p:cNvSpPr>
          <p:nvPr>
            <p:ph type="title"/>
          </p:nvPr>
        </p:nvSpPr>
        <p:spPr>
          <a:xfrm>
            <a:off x="918937" y="904126"/>
            <a:ext cx="10386372" cy="5199792"/>
          </a:xfrm>
        </p:spPr>
        <p:txBody>
          <a:bodyPr anchor="ctr">
            <a:noAutofit/>
          </a:bodyPr>
          <a:lstStyle/>
          <a:p>
            <a:pPr>
              <a:lnSpc>
                <a:spcPct val="100000"/>
              </a:lnSpc>
              <a:spcBef>
                <a:spcPts val="600"/>
              </a:spcBef>
              <a:spcAft>
                <a:spcPts val="600"/>
              </a:spcAft>
            </a:pPr>
            <a:r>
              <a:rPr lang="nb-NO" sz="2800" b="1" i="1" dirty="0">
                <a:effectLst/>
                <a:latin typeface="Tahoma" panose="020B0604030504040204" pitchFamily="34" charset="0"/>
                <a:ea typeface="Tahoma" panose="020B0604030504040204" pitchFamily="34" charset="0"/>
                <a:cs typeface="Tahoma" panose="020B0604030504040204" pitchFamily="34" charset="0"/>
              </a:rPr>
              <a:t>* </a:t>
            </a:r>
            <a:r>
              <a:rPr lang="nb-NO" sz="2800" b="1" dirty="0">
                <a:effectLst/>
                <a:latin typeface="Tahoma" panose="020B0604030504040204" pitchFamily="34" charset="0"/>
                <a:ea typeface="Tahoma" panose="020B0604030504040204" pitchFamily="34" charset="0"/>
                <a:cs typeface="Tahoma" panose="020B0604030504040204" pitchFamily="34" charset="0"/>
              </a:rPr>
              <a:t>Kĩ năng ra quyết định và giải quyết vấn đề:</a:t>
            </a:r>
            <a:br>
              <a:rPr lang="nb-NO" sz="2800" b="1" dirty="0">
                <a:effectLst/>
                <a:latin typeface="Tahoma" panose="020B0604030504040204" pitchFamily="34" charset="0"/>
                <a:ea typeface="Tahoma" panose="020B0604030504040204" pitchFamily="34" charset="0"/>
                <a:cs typeface="Tahoma" panose="020B0604030504040204" pitchFamily="34" charset="0"/>
              </a:rPr>
            </a:br>
            <a:r>
              <a:rPr lang="nb-NO" sz="2800" b="1" dirty="0">
                <a:effectLst/>
                <a:latin typeface="Tahoma" panose="020B0604030504040204" pitchFamily="34" charset="0"/>
                <a:ea typeface="Tahoma" panose="020B0604030504040204" pitchFamily="34" charset="0"/>
                <a:cs typeface="Tahoma" panose="020B0604030504040204" pitchFamily="34" charset="0"/>
              </a:rPr>
              <a:t>- </a:t>
            </a:r>
            <a:r>
              <a:rPr lang="pt-BR" sz="2800" dirty="0">
                <a:effectLst/>
                <a:latin typeface="Tahoma" panose="020B0604030504040204" pitchFamily="34" charset="0"/>
                <a:ea typeface="Tahoma" panose="020B0604030504040204" pitchFamily="34" charset="0"/>
                <a:cs typeface="Tahoma" panose="020B0604030504040204" pitchFamily="34" charset="0"/>
              </a:rPr>
              <a:t>L</a:t>
            </a:r>
            <a:r>
              <a:rPr lang="pt-BR" sz="2800" dirty="0">
                <a:latin typeface="Tahoma" panose="020B0604030504040204" pitchFamily="34" charset="0"/>
                <a:ea typeface="Tahoma" panose="020B0604030504040204" pitchFamily="34" charset="0"/>
                <a:cs typeface="Tahoma" panose="020B0604030504040204" pitchFamily="34" charset="0"/>
              </a:rPr>
              <a:t>à khả năng của cá nhân trong việc </a:t>
            </a:r>
            <a:r>
              <a:rPr lang="pt-BR" sz="2800" dirty="0">
                <a:effectLst/>
                <a:latin typeface="Tahoma" panose="020B0604030504040204" pitchFamily="34" charset="0"/>
                <a:ea typeface="Tahoma" panose="020B0604030504040204" pitchFamily="34" charset="0"/>
                <a:cs typeface="Tahoma" panose="020B0604030504040204" pitchFamily="34" charset="0"/>
              </a:rPr>
              <a:t>hiểu vấn đề, xác định các phương án giải quyết vấn đề và </a:t>
            </a:r>
            <a:r>
              <a:rPr lang="pt-BR" sz="2800" dirty="0">
                <a:latin typeface="Tahoma" panose="020B0604030504040204" pitchFamily="34" charset="0"/>
                <a:ea typeface="Tahoma" panose="020B0604030504040204" pitchFamily="34" charset="0"/>
                <a:cs typeface="Tahoma" panose="020B0604030504040204" pitchFamily="34" charset="0"/>
              </a:rPr>
              <a:t>đánh giá đầy đủ kết quả của mỗi phương án để </a:t>
            </a:r>
            <a:r>
              <a:rPr lang="pt-BR" sz="2800" dirty="0">
                <a:effectLst/>
                <a:latin typeface="Tahoma" panose="020B0604030504040204" pitchFamily="34" charset="0"/>
                <a:ea typeface="Tahoma" panose="020B0604030504040204" pitchFamily="34" charset="0"/>
                <a:cs typeface="Tahoma" panose="020B0604030504040204" pitchFamily="34" charset="0"/>
              </a:rPr>
              <a:t>đưa ra quyết định thực hiện cuối cùng. Các mức độ phát triển kĩ năng cho trẻ:</a:t>
            </a:r>
            <a:br>
              <a:rPr lang="pt-BR" sz="2800" dirty="0">
                <a:effectLst/>
                <a:latin typeface="Tahoma" panose="020B0604030504040204" pitchFamily="34" charset="0"/>
                <a:ea typeface="Tahoma" panose="020B0604030504040204" pitchFamily="34" charset="0"/>
                <a:cs typeface="Tahoma" panose="020B0604030504040204" pitchFamily="34" charset="0"/>
              </a:rPr>
            </a:br>
            <a:r>
              <a:rPr lang="pt-BR" sz="2800" dirty="0">
                <a:effectLst/>
                <a:latin typeface="Tahoma" panose="020B0604030504040204" pitchFamily="34" charset="0"/>
                <a:ea typeface="Tahoma" panose="020B0604030504040204" pitchFamily="34" charset="0"/>
                <a:cs typeface="Tahoma" panose="020B0604030504040204" pitchFamily="34" charset="0"/>
              </a:rPr>
              <a:t>+ Phụ thuộc hỗ trợ toàn phần: giáo viên và bạn bè hỗ trợ theo kiểu “cầm tay chỉ việc” trong quá trình giải quyết vấn đề.</a:t>
            </a:r>
            <a:br>
              <a:rPr lang="pt-BR" sz="2800" dirty="0">
                <a:effectLst/>
                <a:latin typeface="Tahoma" panose="020B0604030504040204" pitchFamily="34" charset="0"/>
                <a:ea typeface="Tahoma" panose="020B0604030504040204" pitchFamily="34" charset="0"/>
                <a:cs typeface="Tahoma" panose="020B0604030504040204" pitchFamily="34" charset="0"/>
              </a:rPr>
            </a:br>
            <a:r>
              <a:rPr lang="pt-BR" sz="2800" dirty="0">
                <a:effectLst/>
                <a:latin typeface="Tahoma" panose="020B0604030504040204" pitchFamily="34" charset="0"/>
                <a:ea typeface="Tahoma" panose="020B0604030504040204" pitchFamily="34" charset="0"/>
                <a:cs typeface="Tahoma" panose="020B0604030504040204" pitchFamily="34" charset="0"/>
              </a:rPr>
              <a:t>+ Độc lập một phần: trẻ tự thực hiện được một phần trong quá trình giải quyết vấn đề.</a:t>
            </a:r>
            <a:br>
              <a:rPr lang="pt-BR" sz="2800" dirty="0">
                <a:effectLst/>
                <a:latin typeface="Tahoma" panose="020B0604030504040204" pitchFamily="34" charset="0"/>
                <a:ea typeface="Tahoma" panose="020B0604030504040204" pitchFamily="34" charset="0"/>
                <a:cs typeface="Tahoma" panose="020B0604030504040204" pitchFamily="34" charset="0"/>
              </a:rPr>
            </a:br>
            <a:r>
              <a:rPr lang="pt-BR" sz="2800" dirty="0">
                <a:effectLst/>
                <a:latin typeface="Tahoma" panose="020B0604030504040204" pitchFamily="34" charset="0"/>
                <a:ea typeface="Tahoma" panose="020B0604030504040204" pitchFamily="34" charset="0"/>
                <a:cs typeface="Tahoma" panose="020B0604030504040204" pitchFamily="34" charset="0"/>
              </a:rPr>
              <a:t>+ Độc lập không cần trợ giúp: trẻ thực hiện toàn bộ các bước mà không cần sự hỗ trợ trong quá trình giải quyết vấn đề. </a:t>
            </a:r>
            <a:r>
              <a:rPr lang="en-US" sz="2800" dirty="0">
                <a:effectLst/>
                <a:latin typeface="Tahoma" panose="020B0604030504040204" pitchFamily="34" charset="0"/>
                <a:ea typeface="Tahoma" panose="020B0604030504040204" pitchFamily="34" charset="0"/>
                <a:cs typeface="Tahoma" panose="020B0604030504040204" pitchFamily="34" charset="0"/>
              </a:rPr>
              <a:t/>
            </a:r>
            <a:br>
              <a:rPr lang="en-US" sz="2800" dirty="0">
                <a:effectLst/>
                <a:latin typeface="Tahoma" panose="020B0604030504040204" pitchFamily="34" charset="0"/>
                <a:ea typeface="Tahoma" panose="020B0604030504040204" pitchFamily="34" charset="0"/>
                <a:cs typeface="Tahoma" panose="020B0604030504040204" pitchFamily="34" charset="0"/>
              </a:rPr>
            </a:br>
            <a:endParaRPr lang="en-US" sz="2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003929524"/>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FF8905C3-8770-EF70-A858-97C216A78E04}"/>
              </a:ext>
            </a:extLst>
          </p:cNvPr>
          <p:cNvSpPr>
            <a:spLocks noGrp="1"/>
          </p:cNvSpPr>
          <p:nvPr>
            <p:ph type="title"/>
          </p:nvPr>
        </p:nvSpPr>
        <p:spPr>
          <a:xfrm>
            <a:off x="1001553" y="2276610"/>
            <a:ext cx="10301776" cy="3603195"/>
          </a:xfrm>
        </p:spPr>
        <p:txBody>
          <a:bodyPr>
            <a:normAutofit/>
          </a:bodyPr>
          <a:lstStyle/>
          <a:p>
            <a:pPr>
              <a:lnSpc>
                <a:spcPct val="100000"/>
              </a:lnSpc>
              <a:spcBef>
                <a:spcPts val="600"/>
              </a:spcBef>
              <a:spcAft>
                <a:spcPts val="600"/>
              </a:spcAft>
            </a:pPr>
            <a:r>
              <a:rPr lang="en-US" sz="2800" b="1" dirty="0">
                <a:effectLst/>
                <a:latin typeface="Tahoma" panose="020B0604030504040204" pitchFamily="34" charset="0"/>
                <a:ea typeface="Tahoma" panose="020B0604030504040204" pitchFamily="34" charset="0"/>
                <a:cs typeface="Tahoma" panose="020B0604030504040204" pitchFamily="34" charset="0"/>
              </a:rPr>
              <a:t>- </a:t>
            </a:r>
            <a:r>
              <a:rPr lang="en-US" sz="2800" dirty="0">
                <a:effectLst/>
                <a:latin typeface="Tahoma" panose="020B0604030504040204" pitchFamily="34" charset="0"/>
                <a:ea typeface="Tahoma" panose="020B0604030504040204" pitchFamily="34" charset="0"/>
                <a:cs typeface="Tahoma" panose="020B0604030504040204" pitchFamily="34" charset="0"/>
              </a:rPr>
              <a:t>Thông tin </a:t>
            </a:r>
            <a:r>
              <a:rPr lang="en-US" sz="2800" dirty="0" err="1">
                <a:effectLst/>
                <a:latin typeface="Tahoma" panose="020B0604030504040204" pitchFamily="34" charset="0"/>
                <a:ea typeface="Tahoma" panose="020B0604030504040204" pitchFamily="34" charset="0"/>
                <a:cs typeface="Tahoma" panose="020B0604030504040204" pitchFamily="34" charset="0"/>
              </a:rPr>
              <a:t>cần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dễ</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hiểu</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cụ</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thể</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và</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phù</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hợp</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với</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đặc</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điểm</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của</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trẻ</a:t>
            </a:r>
            <a:r>
              <a:rPr lang="en-US" sz="2800" dirty="0">
                <a:latin typeface="Tahoma" panose="020B0604030504040204" pitchFamily="34" charset="0"/>
                <a:ea typeface="Tahoma" panose="020B0604030504040204" pitchFamily="34" charset="0"/>
                <a:cs typeface="Tahoma" panose="020B0604030504040204" pitchFamily="34" charset="0"/>
              </a:rPr>
              <a:t>.</a:t>
            </a:r>
            <a:br>
              <a:rPr lang="en-US" sz="2800" dirty="0">
                <a:latin typeface="Tahoma" panose="020B0604030504040204" pitchFamily="34" charset="0"/>
                <a:ea typeface="Tahoma" panose="020B0604030504040204" pitchFamily="34" charset="0"/>
                <a:cs typeface="Tahoma" panose="020B0604030504040204" pitchFamily="34" charset="0"/>
              </a:rPr>
            </a:b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Từ</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kĩ</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năng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cơ</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bản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phát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triển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thành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kĩ</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năng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vững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chắc</a:t>
            </a:r>
            <a:r>
              <a:rPr lang="en-US" sz="2800" dirty="0">
                <a:latin typeface="Tahoma" panose="020B0604030504040204" pitchFamily="34" charset="0"/>
                <a:ea typeface="Tahoma" panose="020B0604030504040204" pitchFamily="34" charset="0"/>
                <a:cs typeface="Tahoma" panose="020B0604030504040204" pitchFamily="34" charset="0"/>
              </a:rPr>
              <a:t>.</a:t>
            </a:r>
            <a:br>
              <a:rPr lang="en-US" sz="2800" dirty="0">
                <a:latin typeface="Tahoma" panose="020B0604030504040204" pitchFamily="34" charset="0"/>
                <a:ea typeface="Tahoma" panose="020B0604030504040204" pitchFamily="34" charset="0"/>
                <a:cs typeface="Tahoma" panose="020B0604030504040204" pitchFamily="34" charset="0"/>
              </a:rPr>
            </a:b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Dạy</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kĩ</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năng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mới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cần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khuyến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khích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trẻ</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chủ</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động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thay</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vì</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áp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đặt</a:t>
            </a:r>
            <a:r>
              <a:rPr lang="en-US" sz="2800" dirty="0">
                <a:latin typeface="Tahoma" panose="020B0604030504040204" pitchFamily="34" charset="0"/>
                <a:ea typeface="Tahoma" panose="020B0604030504040204" pitchFamily="34" charset="0"/>
                <a:cs typeface="Tahoma" panose="020B0604030504040204" pitchFamily="34" charset="0"/>
              </a:rPr>
              <a:t>.</a:t>
            </a:r>
            <a:br>
              <a:rPr lang="en-US" sz="2800" dirty="0">
                <a:latin typeface="Tahoma" panose="020B0604030504040204" pitchFamily="34" charset="0"/>
                <a:ea typeface="Tahoma" panose="020B0604030504040204" pitchFamily="34" charset="0"/>
                <a:cs typeface="Tahoma" panose="020B0604030504040204" pitchFamily="34" charset="0"/>
              </a:rPr>
            </a:br>
            <a:r>
              <a:rPr lang="en-US" sz="2800" dirty="0">
                <a:latin typeface="Tahoma" panose="020B0604030504040204" pitchFamily="34" charset="0"/>
                <a:ea typeface="Tahoma" panose="020B0604030504040204" pitchFamily="34" charset="0"/>
                <a:cs typeface="Tahoma" panose="020B0604030504040204" pitchFamily="34" charset="0"/>
              </a:rPr>
              <a:t>- Giao </a:t>
            </a:r>
            <a:r>
              <a:rPr lang="en-US" sz="2800" dirty="0" err="1">
                <a:latin typeface="Tahoma" panose="020B0604030504040204" pitchFamily="34" charset="0"/>
                <a:ea typeface="Tahoma" panose="020B0604030504040204" pitchFamily="34" charset="0"/>
                <a:cs typeface="Tahoma" panose="020B0604030504040204" pitchFamily="34" charset="0"/>
              </a:rPr>
              <a:t>nhiệm</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vừa</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sức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bắt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đầu</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từ</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nhiệm</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vụ</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trẻ</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yêu</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thích</a:t>
            </a:r>
            <a:r>
              <a:rPr lang="en-US" sz="2800" dirty="0">
                <a:latin typeface="Tahoma" panose="020B0604030504040204" pitchFamily="34" charset="0"/>
                <a:ea typeface="Tahoma" panose="020B0604030504040204" pitchFamily="34" charset="0"/>
                <a:cs typeface="Tahoma" panose="020B0604030504040204" pitchFamily="34" charset="0"/>
              </a:rPr>
              <a:t>.</a:t>
            </a:r>
            <a:br>
              <a:rPr lang="en-US" sz="2800" dirty="0">
                <a:latin typeface="Tahoma" panose="020B0604030504040204" pitchFamily="34" charset="0"/>
                <a:ea typeface="Tahoma" panose="020B0604030504040204" pitchFamily="34" charset="0"/>
                <a:cs typeface="Tahoma" panose="020B0604030504040204" pitchFamily="34" charset="0"/>
              </a:rPr>
            </a:b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Hướng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dẫn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hành</a:t>
            </a:r>
            <a:r>
              <a:rPr lang="en-US" sz="2800" dirty="0">
                <a:latin typeface="Tahoma" panose="020B0604030504040204" pitchFamily="34" charset="0"/>
                <a:ea typeface="Tahoma" panose="020B0604030504040204" pitchFamily="34" charset="0"/>
                <a:cs typeface="Tahoma" panose="020B0604030504040204" pitchFamily="34" charset="0"/>
              </a:rPr>
              <a:t> vi </a:t>
            </a:r>
            <a:r>
              <a:rPr lang="en-US" sz="2800" dirty="0" err="1">
                <a:latin typeface="Tahoma" panose="020B0604030504040204" pitchFamily="34" charset="0"/>
                <a:ea typeface="Tahoma" panose="020B0604030504040204" pitchFamily="34" charset="0"/>
                <a:cs typeface="Tahoma" panose="020B0604030504040204" pitchFamily="34" charset="0"/>
              </a:rPr>
              <a:t>dựa</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trên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nhóm</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bạn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bè</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thông</a:t>
            </a:r>
            <a:r>
              <a:rPr lang="en-US" sz="2800" dirty="0">
                <a:latin typeface="Tahoma" panose="020B0604030504040204" pitchFamily="34" charset="0"/>
                <a:ea typeface="Tahoma" panose="020B0604030504040204" pitchFamily="34" charset="0"/>
                <a:cs typeface="Tahoma" panose="020B0604030504040204" pitchFamily="34" charset="0"/>
              </a:rPr>
              <a:t> qua </a:t>
            </a:r>
            <a:r>
              <a:rPr lang="en-US" sz="2800" dirty="0" err="1">
                <a:latin typeface="Tahoma" panose="020B0604030504040204" pitchFamily="34" charset="0"/>
                <a:ea typeface="Tahoma" panose="020B0604030504040204" pitchFamily="34" charset="0"/>
                <a:cs typeface="Tahoma" panose="020B0604030504040204" pitchFamily="34" charset="0"/>
              </a:rPr>
              <a:t>các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hoạt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động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trong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ngày</a:t>
            </a:r>
            <a:r>
              <a:rPr lang="en-US" sz="2800" dirty="0">
                <a:latin typeface="Tahoma" panose="020B0604030504040204" pitchFamily="34" charset="0"/>
                <a:ea typeface="Tahoma" panose="020B0604030504040204" pitchFamily="34" charset="0"/>
                <a:cs typeface="Tahoma" panose="020B0604030504040204" pitchFamily="34" charset="0"/>
              </a:rPr>
              <a:t>.</a:t>
            </a:r>
            <a:br>
              <a:rPr lang="en-US" sz="2800" dirty="0">
                <a:latin typeface="Tahoma" panose="020B0604030504040204" pitchFamily="34" charset="0"/>
                <a:ea typeface="Tahoma" panose="020B0604030504040204" pitchFamily="34" charset="0"/>
                <a:cs typeface="Tahoma" panose="020B0604030504040204" pitchFamily="34" charset="0"/>
              </a:rPr>
            </a:b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Kết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hợp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giữa</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gia</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đình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nhà</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trường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và</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cộng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đồng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trong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việc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dạy</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những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kĩ</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năng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cho</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trẻ</a:t>
            </a:r>
            <a:r>
              <a:rPr lang="en-US" sz="2800" dirty="0">
                <a:latin typeface="Tahoma" panose="020B0604030504040204" pitchFamily="34" charset="0"/>
                <a:ea typeface="Tahoma" panose="020B0604030504040204" pitchFamily="34" charset="0"/>
                <a:cs typeface="Tahoma" panose="020B0604030504040204" pitchFamily="34" charset="0"/>
              </a:rPr>
              <a:t>.</a:t>
            </a:r>
            <a:endParaRPr lang="en-US" sz="3100" dirty="0">
              <a:latin typeface="Tahoma" panose="020B0604030504040204" pitchFamily="34" charset="0"/>
              <a:ea typeface="Tahoma" panose="020B0604030504040204" pitchFamily="34" charset="0"/>
              <a:cs typeface="Tahoma" panose="020B0604030504040204" pitchFamily="34" charset="0"/>
            </a:endParaRPr>
          </a:p>
        </p:txBody>
      </p:sp>
      <p:sp>
        <p:nvSpPr>
          <p:cNvPr id="2" name="Title 1">
            <a:extLst>
              <a:ext uri="{FF2B5EF4-FFF2-40B4-BE49-F238E27FC236}">
                <a16:creationId xmlns:a16="http://schemas.microsoft.com/office/drawing/2014/main" xmlns="" id="{F267673D-A4AF-DBDE-7883-92F93660E96E}"/>
              </a:ext>
            </a:extLst>
          </p:cNvPr>
          <p:cNvSpPr txBox="1">
            <a:spLocks/>
          </p:cNvSpPr>
          <p:nvPr/>
        </p:nvSpPr>
        <p:spPr>
          <a:xfrm>
            <a:off x="1090552" y="978195"/>
            <a:ext cx="10414658" cy="1100226"/>
          </a:xfrm>
          <a:prstGeom prst="rect">
            <a:avLst/>
          </a:prstGeom>
        </p:spPr>
        <p:txBody>
          <a:bodyPr vert="horz" lIns="91440" tIns="45720" rIns="91440" bIns="45720" rtlCol="0" anchor="ctr">
            <a:normAutofit/>
          </a:bodyPr>
          <a:lstStyle>
            <a:lvl1pPr algn="l" defTabSz="914400" rtl="0" eaLnBrk="1" latinLnBrk="0" hangingPunct="1">
              <a:lnSpc>
                <a:spcPct val="95000"/>
              </a:lnSpc>
              <a:spcBef>
                <a:spcPct val="0"/>
              </a:spcBef>
              <a:buNone/>
              <a:defRPr sz="4200" kern="1200" spc="-50" baseline="0">
                <a:solidFill>
                  <a:schemeClr val="tx1"/>
                </a:solidFill>
                <a:latin typeface="+mj-lt"/>
                <a:ea typeface="+mj-ea"/>
                <a:cs typeface="+mj-cs"/>
              </a:defRPr>
            </a:lvl1pPr>
          </a:lstStyle>
          <a:p>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IV. </a:t>
            </a:r>
            <a:r>
              <a:rPr lang="en-US" sz="2800" b="1" dirty="0" err="1">
                <a:solidFill>
                  <a:srgbClr val="FF0000"/>
                </a:solidFill>
                <a:effectLst/>
                <a:latin typeface="Tahoma" panose="020B0604030504040204" pitchFamily="34" charset="0"/>
                <a:ea typeface="Tahoma" panose="020B0604030504040204" pitchFamily="34" charset="0"/>
                <a:cs typeface="Tahoma" panose="020B0604030504040204" pitchFamily="34" charset="0"/>
              </a:rPr>
              <a:t>Một</a:t>
            </a:r>
            <a:r>
              <a:rPr lang="en-US" sz="2800" b="1" dirty="0">
                <a:solidFill>
                  <a:srgbClr val="FF0000"/>
                </a:solidFill>
                <a:effectLst/>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effectLst/>
                <a:latin typeface="Tahoma" panose="020B0604030504040204" pitchFamily="34" charset="0"/>
                <a:ea typeface="Tahoma" panose="020B0604030504040204" pitchFamily="34" charset="0"/>
                <a:cs typeface="Tahoma" panose="020B0604030504040204" pitchFamily="34" charset="0"/>
              </a:rPr>
              <a:t>số</a:t>
            </a:r>
            <a:r>
              <a:rPr lang="en-US" sz="2800" b="1" dirty="0">
                <a:solidFill>
                  <a:srgbClr val="FF0000"/>
                </a:solidFill>
                <a:effectLst/>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effectLst/>
                <a:latin typeface="Tahoma" panose="020B0604030504040204" pitchFamily="34" charset="0"/>
                <a:ea typeface="Tahoma" panose="020B0604030504040204" pitchFamily="34" charset="0"/>
                <a:cs typeface="Tahoma" panose="020B0604030504040204" pitchFamily="34" charset="0"/>
              </a:rPr>
              <a:t>lưu</a:t>
            </a:r>
            <a:r>
              <a:rPr lang="en-US" sz="2800" b="1" dirty="0">
                <a:solidFill>
                  <a:srgbClr val="FF0000"/>
                </a:solidFill>
                <a:effectLst/>
                <a:latin typeface="Tahoma" panose="020B0604030504040204" pitchFamily="34" charset="0"/>
                <a:ea typeface="Tahoma" panose="020B0604030504040204" pitchFamily="34" charset="0"/>
                <a:cs typeface="Tahoma" panose="020B0604030504040204" pitchFamily="34" charset="0"/>
              </a:rPr>
              <a:t> ý </a:t>
            </a:r>
            <a:r>
              <a:rPr lang="en-US" sz="2800" b="1" dirty="0" err="1">
                <a:solidFill>
                  <a:srgbClr val="FF0000"/>
                </a:solidFill>
                <a:effectLst/>
                <a:latin typeface="Tahoma" panose="020B0604030504040204" pitchFamily="34" charset="0"/>
                <a:ea typeface="Tahoma" panose="020B0604030504040204" pitchFamily="34" charset="0"/>
                <a:cs typeface="Tahoma" panose="020B0604030504040204" pitchFamily="34" charset="0"/>
              </a:rPr>
              <a:t>khi</a:t>
            </a:r>
            <a:r>
              <a:rPr lang="en-US" sz="2800" b="1" dirty="0">
                <a:solidFill>
                  <a:srgbClr val="FF0000"/>
                </a:solidFill>
                <a:effectLst/>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effectLst/>
                <a:latin typeface="Tahoma" panose="020B0604030504040204" pitchFamily="34" charset="0"/>
                <a:ea typeface="Tahoma" panose="020B0604030504040204" pitchFamily="34" charset="0"/>
                <a:cs typeface="Tahoma" panose="020B0604030504040204" pitchFamily="34" charset="0"/>
              </a:rPr>
              <a:t>giáo</a:t>
            </a:r>
            <a:r>
              <a:rPr lang="en-US" sz="2800" b="1" dirty="0">
                <a:solidFill>
                  <a:srgbClr val="FF0000"/>
                </a:solidFill>
                <a:effectLst/>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effectLst/>
                <a:latin typeface="Tahoma" panose="020B0604030504040204" pitchFamily="34" charset="0"/>
                <a:ea typeface="Tahoma" panose="020B0604030504040204" pitchFamily="34" charset="0"/>
                <a:cs typeface="Tahoma" panose="020B0604030504040204" pitchFamily="34" charset="0"/>
              </a:rPr>
              <a:t>dục</a:t>
            </a:r>
            <a:r>
              <a:rPr lang="en-US" sz="2800" b="1" dirty="0">
                <a:solidFill>
                  <a:srgbClr val="FF0000"/>
                </a:solidFill>
                <a:effectLst/>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effectLst/>
                <a:latin typeface="Tahoma" panose="020B0604030504040204" pitchFamily="34" charset="0"/>
                <a:ea typeface="Tahoma" panose="020B0604030504040204" pitchFamily="34" charset="0"/>
                <a:cs typeface="Tahoma" panose="020B0604030504040204" pitchFamily="34" charset="0"/>
              </a:rPr>
              <a:t>kĩ</a:t>
            </a:r>
            <a:r>
              <a:rPr lang="en-US" sz="2800" b="1" dirty="0">
                <a:solidFill>
                  <a:srgbClr val="FF0000"/>
                </a:solidFill>
                <a:effectLst/>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effectLst/>
                <a:latin typeface="Tahoma" panose="020B0604030504040204" pitchFamily="34" charset="0"/>
                <a:ea typeface="Tahoma" panose="020B0604030504040204" pitchFamily="34" charset="0"/>
                <a:cs typeface="Tahoma" panose="020B0604030504040204" pitchFamily="34" charset="0"/>
              </a:rPr>
              <a:t>năng</a:t>
            </a:r>
            <a:r>
              <a:rPr lang="en-US" sz="2800" b="1" dirty="0">
                <a:solidFill>
                  <a:srgbClr val="FF0000"/>
                </a:solidFill>
                <a:effectLst/>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effectLst/>
                <a:latin typeface="Tahoma" panose="020B0604030504040204" pitchFamily="34" charset="0"/>
                <a:ea typeface="Tahoma" panose="020B0604030504040204" pitchFamily="34" charset="0"/>
                <a:cs typeface="Tahoma" panose="020B0604030504040204" pitchFamily="34" charset="0"/>
              </a:rPr>
              <a:t>tiền</a:t>
            </a:r>
            <a:r>
              <a:rPr lang="en-US" sz="2800" b="1" dirty="0">
                <a:solidFill>
                  <a:srgbClr val="FF0000"/>
                </a:solidFill>
                <a:effectLst/>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effectLst/>
                <a:latin typeface="Tahoma" panose="020B0604030504040204" pitchFamily="34" charset="0"/>
                <a:ea typeface="Tahoma" panose="020B0604030504040204" pitchFamily="34" charset="0"/>
                <a:cs typeface="Tahoma" panose="020B0604030504040204" pitchFamily="34" charset="0"/>
              </a:rPr>
              <a:t>học</a:t>
            </a:r>
            <a:r>
              <a:rPr lang="en-US" sz="2800" b="1" dirty="0">
                <a:solidFill>
                  <a:srgbClr val="FF0000"/>
                </a:solidFill>
                <a:effectLst/>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effectLst/>
                <a:latin typeface="Tahoma" panose="020B0604030504040204" pitchFamily="34" charset="0"/>
                <a:ea typeface="Tahoma" panose="020B0604030504040204" pitchFamily="34" charset="0"/>
                <a:cs typeface="Tahoma" panose="020B0604030504040204" pitchFamily="34" charset="0"/>
              </a:rPr>
              <a:t>đường</a:t>
            </a:r>
            <a:r>
              <a:rPr lang="en-US" sz="2800" b="1" dirty="0">
                <a:solidFill>
                  <a:srgbClr val="FF0000"/>
                </a:solidFill>
                <a:effectLst/>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effectLst/>
                <a:latin typeface="Tahoma" panose="020B0604030504040204" pitchFamily="34" charset="0"/>
                <a:ea typeface="Tahoma" panose="020B0604030504040204" pitchFamily="34" charset="0"/>
                <a:cs typeface="Tahoma" panose="020B0604030504040204" pitchFamily="34" charset="0"/>
              </a:rPr>
              <a:t>cho</a:t>
            </a:r>
            <a:r>
              <a:rPr lang="en-US" sz="2800" b="1" dirty="0">
                <a:solidFill>
                  <a:srgbClr val="FF0000"/>
                </a:solidFill>
                <a:effectLst/>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effectLst/>
                <a:latin typeface="Tahoma" panose="020B0604030504040204" pitchFamily="34" charset="0"/>
                <a:ea typeface="Tahoma" panose="020B0604030504040204" pitchFamily="34" charset="0"/>
                <a:cs typeface="Tahoma" panose="020B0604030504040204" pitchFamily="34" charset="0"/>
              </a:rPr>
              <a:t>trẻ</a:t>
            </a:r>
            <a:r>
              <a:rPr lang="en-US" sz="2800" b="1" dirty="0">
                <a:solidFill>
                  <a:srgbClr val="FF0000"/>
                </a:solidFill>
                <a:effectLst/>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effectLst/>
                <a:latin typeface="Tahoma" panose="020B0604030504040204" pitchFamily="34" charset="0"/>
                <a:ea typeface="Tahoma" panose="020B0604030504040204" pitchFamily="34" charset="0"/>
                <a:cs typeface="Tahoma" panose="020B0604030504040204" pitchFamily="34" charset="0"/>
              </a:rPr>
              <a:t>khuyết</a:t>
            </a:r>
            <a:r>
              <a:rPr lang="en-US" sz="2800" b="1" dirty="0">
                <a:solidFill>
                  <a:srgbClr val="FF0000"/>
                </a:solidFill>
                <a:effectLst/>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effectLst/>
                <a:latin typeface="Tahoma" panose="020B0604030504040204" pitchFamily="34" charset="0"/>
                <a:ea typeface="Tahoma" panose="020B0604030504040204" pitchFamily="34" charset="0"/>
                <a:cs typeface="Tahoma" panose="020B0604030504040204" pitchFamily="34" charset="0"/>
              </a:rPr>
              <a:t>tật</a:t>
            </a:r>
            <a:endPar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630982872"/>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p:bldLst>
  </p:timing>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84136905-015B-4510-B514-027CBA846BD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xmlns="" id="{ACD0CF1E-4915-4854-AE1A-BE8E8ABDE39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xmlns="" id="{C378B036-879B-4F45-A653-56FC275A70F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762000"/>
            <a:ext cx="12192000" cy="6096000"/>
          </a:xfrm>
          <a:prstGeom prst="rect">
            <a:avLst/>
          </a:prstGeom>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xmlns="" id="{C4D2207B-1CEF-AE8B-A247-ECBF158C54BA}"/>
              </a:ext>
            </a:extLst>
          </p:cNvPr>
          <p:cNvPicPr>
            <a:picLocks noChangeAspect="1"/>
          </p:cNvPicPr>
          <p:nvPr/>
        </p:nvPicPr>
        <p:blipFill>
          <a:blip r:embed="rId2"/>
          <a:stretch>
            <a:fillRect/>
          </a:stretch>
        </p:blipFill>
        <p:spPr>
          <a:xfrm>
            <a:off x="-1" y="0"/>
            <a:ext cx="12303449" cy="6858000"/>
          </a:xfrm>
          <a:prstGeom prst="rect">
            <a:avLst/>
          </a:prstGeom>
        </p:spPr>
      </p:pic>
    </p:spTree>
    <p:extLst>
      <p:ext uri="{BB962C8B-B14F-4D97-AF65-F5344CB8AC3E}">
        <p14:creationId xmlns:p14="http://schemas.microsoft.com/office/powerpoint/2010/main" val="2870950457"/>
      </p:ext>
    </p:extLst>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a:extLst>
              <a:ext uri="{FF2B5EF4-FFF2-40B4-BE49-F238E27FC236}">
                <a16:creationId xmlns:a16="http://schemas.microsoft.com/office/drawing/2014/main" xmlns="" id="{74EB7AD2-2645-DE52-A0E1-C0E5A66C7578}"/>
              </a:ext>
            </a:extLst>
          </p:cNvPr>
          <p:cNvSpPr>
            <a:spLocks noGrp="1"/>
          </p:cNvSpPr>
          <p:nvPr>
            <p:ph idx="1"/>
          </p:nvPr>
        </p:nvSpPr>
        <p:spPr>
          <a:xfrm>
            <a:off x="906483" y="1306285"/>
            <a:ext cx="10379034" cy="4512624"/>
          </a:xfrm>
        </p:spPr>
        <p:txBody>
          <a:bodyPr>
            <a:normAutofit fontScale="25000" lnSpcReduction="20000"/>
          </a:bodyPr>
          <a:lstStyle/>
          <a:p>
            <a:pPr marL="0" indent="0" algn="just">
              <a:lnSpc>
                <a:spcPct val="120000"/>
              </a:lnSpc>
              <a:spcBef>
                <a:spcPts val="600"/>
              </a:spcBef>
              <a:spcAft>
                <a:spcPts val="600"/>
              </a:spcAft>
              <a:buNone/>
            </a:pPr>
            <a:r>
              <a:rPr lang="pt-BR" sz="11200" dirty="0">
                <a:effectLst/>
                <a:latin typeface="Tahoma" panose="020B0604030504040204" pitchFamily="34" charset="0"/>
                <a:ea typeface="Tahoma" panose="020B0604030504040204" pitchFamily="34" charset="0"/>
                <a:cs typeface="Tahoma" panose="020B0604030504040204" pitchFamily="34" charset="0"/>
              </a:rPr>
              <a:t>	Ngay khi bước vào lớp 1, trẻ khuyết tật phải làm quen với các môn học như: Toán, Tiếng Việt, Đạo đức, Tự nhiên và Xã hội, Giáo dục thể chất, Nghệ thuật, Ngoại ngữ...Do vậy nếu trẻ được làm quen với kĩ năng tiền học đường ở giai đoạn chuyển tiếp thì trẻ sẽ từng bước làm quen với hệ thống khái niệm, quy định, nền nếp và cách giải quyết vấn đề của môn học một cách logic, trẻ có kĩ năng đọc, viết, sử dụng các đồ dùng học tập, sách vở, cách nghe giảng bài, khả năng tập trung chú ý, ghi chép bài vở, kĩ năng giao tiếp, học nhóm và thực hiện các nhiệm vụ học tập...</a:t>
            </a:r>
            <a:endParaRPr lang="en-US" sz="11200" dirty="0">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4173442436"/>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barn(inVertical)">
                                      <p:cBhvr>
                                        <p:cTn id="7"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xmlns="" id="{F45635E3-CFE7-3CFA-B487-5A96F759B1E6}"/>
              </a:ext>
            </a:extLst>
          </p:cNvPr>
          <p:cNvSpPr>
            <a:spLocks noGrp="1"/>
          </p:cNvSpPr>
          <p:nvPr>
            <p:ph idx="1"/>
          </p:nvPr>
        </p:nvSpPr>
        <p:spPr>
          <a:xfrm>
            <a:off x="906483" y="1367470"/>
            <a:ext cx="10379034" cy="3679543"/>
          </a:xfrm>
        </p:spPr>
        <p:txBody>
          <a:bodyPr>
            <a:normAutofit fontScale="25000" lnSpcReduction="20000"/>
          </a:bodyPr>
          <a:lstStyle/>
          <a:p>
            <a:pPr marL="0" indent="0" algn="just">
              <a:lnSpc>
                <a:spcPct val="120000"/>
              </a:lnSpc>
              <a:spcBef>
                <a:spcPts val="600"/>
              </a:spcBef>
              <a:spcAft>
                <a:spcPts val="600"/>
              </a:spcAft>
              <a:buNone/>
            </a:pPr>
            <a:r>
              <a:rPr lang="pt-BR" sz="11200" dirty="0">
                <a:effectLst/>
                <a:latin typeface="Tahoma" panose="020B0604030504040204" pitchFamily="34" charset="0"/>
                <a:ea typeface="Tahoma" panose="020B0604030504040204" pitchFamily="34" charset="0"/>
                <a:cs typeface="Tahoma" panose="020B0604030504040204" pitchFamily="34" charset="0"/>
              </a:rPr>
              <a:t>	Việc chuẩn bị các kĩ năng tiền học đường cho trẻ khuyết tật lứa tuổi mầm non giúp trẻ ngay khi bước vào trường tiểu học sẽ tự tin, chủ động tham gia và hòa nhập cùng các bạn để phát triển năng lực hành động. Đặt biệt có thêm những kiến thức, kĩ năng cần thiết để giải quyết vần đề, thực hiện nhiệm vụ trong các tình huống, trẻ không bị tách biệt mà có thể tham gia cùng các bạn trong lớp. Điều này giúp cho trẻ khuyết tật có nền tảng tốt để học tập hòa nhập và thích ứng trong xã hội. </a:t>
            </a:r>
            <a:endParaRPr lang="en-US" sz="11200" dirty="0">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94398557"/>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65F0B2DA-DE36-4EC5-362A-85658718AC9D}"/>
              </a:ext>
            </a:extLst>
          </p:cNvPr>
          <p:cNvSpPr>
            <a:spLocks noGrp="1"/>
          </p:cNvSpPr>
          <p:nvPr>
            <p:ph type="title"/>
          </p:nvPr>
        </p:nvSpPr>
        <p:spPr>
          <a:xfrm>
            <a:off x="934192" y="1255012"/>
            <a:ext cx="10323616" cy="1005071"/>
          </a:xfrm>
        </p:spPr>
        <p:txBody>
          <a:bodyPr>
            <a:normAutofit fontScale="90000"/>
          </a:bodyPr>
          <a:lstStyle/>
          <a:p>
            <a:r>
              <a:rPr lang="en-US" sz="3100" b="1" dirty="0">
                <a:solidFill>
                  <a:srgbClr val="FF0000"/>
                </a:solidFill>
                <a:latin typeface="Tahoma" panose="020B0604030504040204" pitchFamily="34" charset="0"/>
                <a:ea typeface="Tahoma" panose="020B0604030504040204" pitchFamily="34" charset="0"/>
                <a:cs typeface="Tahoma" panose="020B0604030504040204" pitchFamily="34" charset="0"/>
              </a:rPr>
              <a:t>II. </a:t>
            </a:r>
            <a:r>
              <a:rPr lang="en-US" sz="3100" b="1" dirty="0" err="1">
                <a:solidFill>
                  <a:srgbClr val="FF0000"/>
                </a:solidFill>
                <a:latin typeface="Tahoma" panose="020B0604030504040204" pitchFamily="34" charset="0"/>
                <a:ea typeface="Tahoma" panose="020B0604030504040204" pitchFamily="34" charset="0"/>
                <a:cs typeface="Tahoma" panose="020B0604030504040204" pitchFamily="34" charset="0"/>
              </a:rPr>
              <a:t>Yếu</a:t>
            </a:r>
            <a:r>
              <a:rPr lang="en-US" sz="31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FF0000"/>
                </a:solidFill>
                <a:latin typeface="Tahoma" panose="020B0604030504040204" pitchFamily="34" charset="0"/>
                <a:ea typeface="Tahoma" panose="020B0604030504040204" pitchFamily="34" charset="0"/>
                <a:cs typeface="Tahoma" panose="020B0604030504040204" pitchFamily="34" charset="0"/>
              </a:rPr>
              <a:t>tố</a:t>
            </a:r>
            <a:r>
              <a:rPr lang="en-US" sz="31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FF0000"/>
                </a:solidFill>
                <a:latin typeface="Tahoma" panose="020B0604030504040204" pitchFamily="34" charset="0"/>
                <a:ea typeface="Tahoma" panose="020B0604030504040204" pitchFamily="34" charset="0"/>
                <a:cs typeface="Tahoma" panose="020B0604030504040204" pitchFamily="34" charset="0"/>
              </a:rPr>
              <a:t>ảnh</a:t>
            </a:r>
            <a:r>
              <a:rPr lang="en-US" sz="31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FF0000"/>
                </a:solidFill>
                <a:latin typeface="Tahoma" panose="020B0604030504040204" pitchFamily="34" charset="0"/>
                <a:ea typeface="Tahoma" panose="020B0604030504040204" pitchFamily="34" charset="0"/>
                <a:cs typeface="Tahoma" panose="020B0604030504040204" pitchFamily="34" charset="0"/>
              </a:rPr>
              <a:t>hưởng</a:t>
            </a:r>
            <a:r>
              <a:rPr lang="en-US" sz="31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FF0000"/>
                </a:solidFill>
                <a:latin typeface="Tahoma" panose="020B0604030504040204" pitchFamily="34" charset="0"/>
                <a:ea typeface="Tahoma" panose="020B0604030504040204" pitchFamily="34" charset="0"/>
                <a:cs typeface="Tahoma" panose="020B0604030504040204" pitchFamily="34" charset="0"/>
              </a:rPr>
              <a:t>đến</a:t>
            </a:r>
            <a:r>
              <a:rPr lang="en-US" sz="31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FF0000"/>
                </a:solidFill>
                <a:latin typeface="Tahoma" panose="020B0604030504040204" pitchFamily="34" charset="0"/>
                <a:ea typeface="Tahoma" panose="020B0604030504040204" pitchFamily="34" charset="0"/>
                <a:cs typeface="Tahoma" panose="020B0604030504040204" pitchFamily="34" charset="0"/>
              </a:rPr>
              <a:t>giáo</a:t>
            </a:r>
            <a:r>
              <a:rPr lang="en-US" sz="31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FF0000"/>
                </a:solidFill>
                <a:latin typeface="Tahoma" panose="020B0604030504040204" pitchFamily="34" charset="0"/>
                <a:ea typeface="Tahoma" panose="020B0604030504040204" pitchFamily="34" charset="0"/>
                <a:cs typeface="Tahoma" panose="020B0604030504040204" pitchFamily="34" charset="0"/>
              </a:rPr>
              <a:t>dục</a:t>
            </a:r>
            <a:r>
              <a:rPr lang="en-US" sz="31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FF0000"/>
                </a:solidFill>
                <a:latin typeface="Tahoma" panose="020B0604030504040204" pitchFamily="34" charset="0"/>
                <a:ea typeface="Tahoma" panose="020B0604030504040204" pitchFamily="34" charset="0"/>
                <a:cs typeface="Tahoma" panose="020B0604030504040204" pitchFamily="34" charset="0"/>
              </a:rPr>
              <a:t>kỹ</a:t>
            </a:r>
            <a:r>
              <a:rPr lang="en-US" sz="31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FF0000"/>
                </a:solidFill>
                <a:latin typeface="Tahoma" panose="020B0604030504040204" pitchFamily="34" charset="0"/>
                <a:ea typeface="Tahoma" panose="020B0604030504040204" pitchFamily="34" charset="0"/>
                <a:cs typeface="Tahoma" panose="020B0604030504040204" pitchFamily="34" charset="0"/>
              </a:rPr>
              <a:t>năng</a:t>
            </a:r>
            <a:r>
              <a:rPr lang="en-US" sz="31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FF0000"/>
                </a:solidFill>
                <a:latin typeface="Tahoma" panose="020B0604030504040204" pitchFamily="34" charset="0"/>
                <a:ea typeface="Tahoma" panose="020B0604030504040204" pitchFamily="34" charset="0"/>
                <a:cs typeface="Tahoma" panose="020B0604030504040204" pitchFamily="34" charset="0"/>
              </a:rPr>
              <a:t>tiền</a:t>
            </a:r>
            <a:r>
              <a:rPr lang="en-US" sz="31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FF0000"/>
                </a:solidFill>
                <a:latin typeface="Tahoma" panose="020B0604030504040204" pitchFamily="34" charset="0"/>
                <a:ea typeface="Tahoma" panose="020B0604030504040204" pitchFamily="34" charset="0"/>
                <a:cs typeface="Tahoma" panose="020B0604030504040204" pitchFamily="34" charset="0"/>
              </a:rPr>
              <a:t>học</a:t>
            </a:r>
            <a:r>
              <a:rPr lang="en-US" sz="31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FF0000"/>
                </a:solidFill>
                <a:latin typeface="Tahoma" panose="020B0604030504040204" pitchFamily="34" charset="0"/>
                <a:ea typeface="Tahoma" panose="020B0604030504040204" pitchFamily="34" charset="0"/>
                <a:cs typeface="Tahoma" panose="020B0604030504040204" pitchFamily="34" charset="0"/>
              </a:rPr>
              <a:t>đường</a:t>
            </a:r>
            <a:r>
              <a:rPr lang="en-US" sz="31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FF0000"/>
                </a:solidFill>
                <a:latin typeface="Tahoma" panose="020B0604030504040204" pitchFamily="34" charset="0"/>
                <a:ea typeface="Tahoma" panose="020B0604030504040204" pitchFamily="34" charset="0"/>
                <a:cs typeface="Tahoma" panose="020B0604030504040204" pitchFamily="34" charset="0"/>
              </a:rPr>
              <a:t>cho</a:t>
            </a:r>
            <a:r>
              <a:rPr lang="en-US" sz="31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FF0000"/>
                </a:solidFill>
                <a:latin typeface="Tahoma" panose="020B0604030504040204" pitchFamily="34" charset="0"/>
                <a:ea typeface="Tahoma" panose="020B0604030504040204" pitchFamily="34" charset="0"/>
                <a:cs typeface="Tahoma" panose="020B0604030504040204" pitchFamily="34" charset="0"/>
              </a:rPr>
              <a:t>trẻ</a:t>
            </a:r>
            <a:r>
              <a:rPr lang="en-US" sz="3600" b="1" dirty="0">
                <a:solidFill>
                  <a:srgbClr val="FF0000"/>
                </a:solidFill>
                <a:latin typeface="Tahoma" panose="020B0604030504040204" pitchFamily="34" charset="0"/>
                <a:ea typeface="Tahoma" panose="020B0604030504040204" pitchFamily="34" charset="0"/>
                <a:cs typeface="Tahoma" panose="020B0604030504040204" pitchFamily="34" charset="0"/>
              </a:rPr>
              <a:t/>
            </a:r>
            <a:br>
              <a:rPr lang="en-US" sz="3600" b="1" dirty="0">
                <a:solidFill>
                  <a:srgbClr val="FF0000"/>
                </a:solidFill>
                <a:latin typeface="Tahoma" panose="020B0604030504040204" pitchFamily="34" charset="0"/>
                <a:ea typeface="Tahoma" panose="020B0604030504040204" pitchFamily="34" charset="0"/>
                <a:cs typeface="Tahoma" panose="020B0604030504040204" pitchFamily="34" charset="0"/>
              </a:rPr>
            </a:br>
            <a:r>
              <a:rPr lang="en-US" sz="3600" b="1" dirty="0">
                <a:solidFill>
                  <a:srgbClr val="FF0000"/>
                </a:solidFill>
                <a:latin typeface="Tahoma" panose="020B0604030504040204" pitchFamily="34" charset="0"/>
                <a:ea typeface="Tahoma" panose="020B0604030504040204" pitchFamily="34" charset="0"/>
                <a:cs typeface="Tahoma" panose="020B0604030504040204" pitchFamily="34" charset="0"/>
              </a:rPr>
              <a:t/>
            </a:r>
            <a:br>
              <a:rPr lang="en-US" sz="3600" b="1" dirty="0">
                <a:solidFill>
                  <a:srgbClr val="FF0000"/>
                </a:solidFill>
                <a:latin typeface="Tahoma" panose="020B0604030504040204" pitchFamily="34" charset="0"/>
                <a:ea typeface="Tahoma" panose="020B0604030504040204" pitchFamily="34" charset="0"/>
                <a:cs typeface="Tahoma" panose="020B0604030504040204" pitchFamily="34" charset="0"/>
              </a:rPr>
            </a:br>
            <a:r>
              <a:rPr lang="en-US" sz="3200" b="1" dirty="0">
                <a:latin typeface="Tahoma" panose="020B0604030504040204" pitchFamily="34" charset="0"/>
                <a:ea typeface="Tahoma" panose="020B0604030504040204" pitchFamily="34" charset="0"/>
                <a:cs typeface="Tahoma" panose="020B0604030504040204" pitchFamily="34" charset="0"/>
              </a:rPr>
              <a:t/>
            </a:r>
            <a:br>
              <a:rPr lang="en-US" sz="3200" b="1" dirty="0">
                <a:latin typeface="Tahoma" panose="020B0604030504040204" pitchFamily="34" charset="0"/>
                <a:ea typeface="Tahoma" panose="020B0604030504040204" pitchFamily="34" charset="0"/>
                <a:cs typeface="Tahoma" panose="020B0604030504040204" pitchFamily="34" charset="0"/>
              </a:rPr>
            </a:br>
            <a:endParaRPr lang="en-US" sz="3200" dirty="0">
              <a:solidFill>
                <a:srgbClr val="FF0000"/>
              </a:solidFill>
              <a:latin typeface="Tahoma" panose="020B0604030504040204" pitchFamily="34" charset="0"/>
              <a:ea typeface="Tahoma" panose="020B0604030504040204" pitchFamily="34" charset="0"/>
              <a:cs typeface="Tahoma" panose="020B0604030504040204" pitchFamily="34" charset="0"/>
            </a:endParaRPr>
          </a:p>
        </p:txBody>
      </p:sp>
      <p:sp>
        <p:nvSpPr>
          <p:cNvPr id="11" name="Title 1">
            <a:extLst>
              <a:ext uri="{FF2B5EF4-FFF2-40B4-BE49-F238E27FC236}">
                <a16:creationId xmlns:a16="http://schemas.microsoft.com/office/drawing/2014/main" xmlns="" id="{C4B22D4E-68B5-ED00-4516-721A2779C63F}"/>
              </a:ext>
            </a:extLst>
          </p:cNvPr>
          <p:cNvSpPr txBox="1">
            <a:spLocks/>
          </p:cNvSpPr>
          <p:nvPr/>
        </p:nvSpPr>
        <p:spPr>
          <a:xfrm>
            <a:off x="762000" y="752477"/>
            <a:ext cx="9899650" cy="819724"/>
          </a:xfrm>
          <a:prstGeom prst="rect">
            <a:avLst/>
          </a:prstGeom>
        </p:spPr>
        <p:txBody>
          <a:bodyPr vert="horz" lIns="91440" tIns="45720" rIns="91440" bIns="45720" rtlCol="0" anchor="t">
            <a:normAutofit/>
          </a:bodyPr>
          <a:lstStyle>
            <a:lvl1pPr algn="l" defTabSz="914400" rtl="0" eaLnBrk="1" latinLnBrk="0" hangingPunct="1">
              <a:lnSpc>
                <a:spcPct val="95000"/>
              </a:lnSpc>
              <a:spcBef>
                <a:spcPct val="0"/>
              </a:spcBef>
              <a:buNone/>
              <a:defRPr sz="4200" kern="1200" spc="-50" baseline="0">
                <a:solidFill>
                  <a:schemeClr val="tx1"/>
                </a:solidFill>
                <a:latin typeface="+mj-lt"/>
                <a:ea typeface="+mj-ea"/>
                <a:cs typeface="+mj-cs"/>
              </a:defRPr>
            </a:lvl1pPr>
          </a:lstStyle>
          <a:p>
            <a:pPr>
              <a:lnSpc>
                <a:spcPct val="150000"/>
              </a:lnSpc>
            </a:pPr>
            <a:endParaRPr lang="en-US" sz="2800" dirty="0">
              <a:solidFill>
                <a:srgbClr val="00B0F0"/>
              </a:solidFill>
              <a:latin typeface="Tahoma" panose="020B0604030504040204" pitchFamily="34" charset="0"/>
              <a:ea typeface="Tahoma" panose="020B0604030504040204" pitchFamily="34" charset="0"/>
              <a:cs typeface="Tahoma" panose="020B0604030504040204" pitchFamily="34" charset="0"/>
            </a:endParaRPr>
          </a:p>
        </p:txBody>
      </p:sp>
      <p:sp>
        <p:nvSpPr>
          <p:cNvPr id="12" name="Title 1">
            <a:extLst>
              <a:ext uri="{FF2B5EF4-FFF2-40B4-BE49-F238E27FC236}">
                <a16:creationId xmlns:a16="http://schemas.microsoft.com/office/drawing/2014/main" xmlns="" id="{E2712656-2B22-A2BF-6BD3-A132C8DAD016}"/>
              </a:ext>
            </a:extLst>
          </p:cNvPr>
          <p:cNvSpPr txBox="1">
            <a:spLocks/>
          </p:cNvSpPr>
          <p:nvPr/>
        </p:nvSpPr>
        <p:spPr>
          <a:xfrm>
            <a:off x="934192" y="2474726"/>
            <a:ext cx="10414658" cy="593766"/>
          </a:xfrm>
          <a:prstGeom prst="rect">
            <a:avLst/>
          </a:prstGeom>
        </p:spPr>
        <p:txBody>
          <a:bodyPr vert="horz" lIns="91440" tIns="45720" rIns="91440" bIns="45720" rtlCol="0" anchor="ctr">
            <a:normAutofit/>
          </a:bodyPr>
          <a:lstStyle>
            <a:lvl1pPr algn="l" defTabSz="914400" rtl="0" eaLnBrk="1" latinLnBrk="0" hangingPunct="1">
              <a:lnSpc>
                <a:spcPct val="95000"/>
              </a:lnSpc>
              <a:spcBef>
                <a:spcPct val="0"/>
              </a:spcBef>
              <a:buNone/>
              <a:defRPr sz="4200" kern="1200" spc="-50" baseline="0">
                <a:solidFill>
                  <a:schemeClr val="tx1"/>
                </a:solidFill>
                <a:latin typeface="+mj-lt"/>
                <a:ea typeface="+mj-ea"/>
                <a:cs typeface="+mj-cs"/>
              </a:defRPr>
            </a:lvl1pPr>
          </a:lstStyle>
          <a:p>
            <a:r>
              <a:rPr lang="en-US" sz="2800" b="1" dirty="0">
                <a:solidFill>
                  <a:srgbClr val="00B0F0"/>
                </a:solidFill>
                <a:latin typeface="Tahoma" panose="020B0604030504040204" pitchFamily="34" charset="0"/>
                <a:ea typeface="Tahoma" panose="020B0604030504040204" pitchFamily="34" charset="0"/>
                <a:cs typeface="Tahoma" panose="020B0604030504040204" pitchFamily="34" charset="0"/>
              </a:rPr>
              <a:t>1. </a:t>
            </a:r>
            <a:r>
              <a:rPr lang="en-US" sz="2800" b="1" dirty="0" err="1">
                <a:solidFill>
                  <a:srgbClr val="00B0F0"/>
                </a:solidFill>
                <a:latin typeface="Tahoma" panose="020B0604030504040204" pitchFamily="34" charset="0"/>
                <a:ea typeface="Tahoma" panose="020B0604030504040204" pitchFamily="34" charset="0"/>
                <a:cs typeface="Tahoma" panose="020B0604030504040204" pitchFamily="34" charset="0"/>
              </a:rPr>
              <a:t>Các</a:t>
            </a:r>
            <a:r>
              <a:rPr lang="en-US" sz="2800" b="1" dirty="0">
                <a:solidFill>
                  <a:srgbClr val="00B0F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00B0F0"/>
                </a:solidFill>
                <a:latin typeface="Tahoma" panose="020B0604030504040204" pitchFamily="34" charset="0"/>
                <a:ea typeface="Tahoma" panose="020B0604030504040204" pitchFamily="34" charset="0"/>
                <a:cs typeface="Tahoma" panose="020B0604030504040204" pitchFamily="34" charset="0"/>
              </a:rPr>
              <a:t>yếu</a:t>
            </a:r>
            <a:r>
              <a:rPr lang="en-US" sz="2800" b="1" dirty="0">
                <a:solidFill>
                  <a:srgbClr val="00B0F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00B0F0"/>
                </a:solidFill>
                <a:latin typeface="Tahoma" panose="020B0604030504040204" pitchFamily="34" charset="0"/>
                <a:ea typeface="Tahoma" panose="020B0604030504040204" pitchFamily="34" charset="0"/>
                <a:cs typeface="Tahoma" panose="020B0604030504040204" pitchFamily="34" charset="0"/>
              </a:rPr>
              <a:t>tố</a:t>
            </a:r>
            <a:r>
              <a:rPr lang="en-US" sz="2800" b="1" dirty="0">
                <a:solidFill>
                  <a:srgbClr val="00B0F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00B0F0"/>
                </a:solidFill>
                <a:latin typeface="Tahoma" panose="020B0604030504040204" pitchFamily="34" charset="0"/>
                <a:ea typeface="Tahoma" panose="020B0604030504040204" pitchFamily="34" charset="0"/>
                <a:cs typeface="Tahoma" panose="020B0604030504040204" pitchFamily="34" charset="0"/>
              </a:rPr>
              <a:t>gia</a:t>
            </a:r>
            <a:r>
              <a:rPr lang="en-US" sz="2800" b="1" dirty="0">
                <a:solidFill>
                  <a:srgbClr val="00B0F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00B0F0"/>
                </a:solidFill>
                <a:latin typeface="Tahoma" panose="020B0604030504040204" pitchFamily="34" charset="0"/>
                <a:ea typeface="Tahoma" panose="020B0604030504040204" pitchFamily="34" charset="0"/>
                <a:cs typeface="Tahoma" panose="020B0604030504040204" pitchFamily="34" charset="0"/>
              </a:rPr>
              <a:t>đình</a:t>
            </a:r>
            <a:endParaRPr lang="en-US" sz="2800" b="1" dirty="0">
              <a:solidFill>
                <a:srgbClr val="00B0F0"/>
              </a:solidFill>
              <a:latin typeface="Tahoma" panose="020B0604030504040204" pitchFamily="34" charset="0"/>
              <a:ea typeface="Tahoma" panose="020B0604030504040204" pitchFamily="34" charset="0"/>
              <a:cs typeface="Tahoma" panose="020B0604030504040204" pitchFamily="34" charset="0"/>
            </a:endParaRPr>
          </a:p>
        </p:txBody>
      </p:sp>
      <p:sp>
        <p:nvSpPr>
          <p:cNvPr id="13" name="Content Placeholder 2">
            <a:extLst>
              <a:ext uri="{FF2B5EF4-FFF2-40B4-BE49-F238E27FC236}">
                <a16:creationId xmlns:a16="http://schemas.microsoft.com/office/drawing/2014/main" xmlns="" id="{A7B6651D-58A4-FBD2-B045-3108A622CACC}"/>
              </a:ext>
            </a:extLst>
          </p:cNvPr>
          <p:cNvSpPr>
            <a:spLocks noGrp="1"/>
          </p:cNvSpPr>
          <p:nvPr>
            <p:ph idx="1"/>
          </p:nvPr>
        </p:nvSpPr>
        <p:spPr>
          <a:xfrm>
            <a:off x="934192" y="3253839"/>
            <a:ext cx="10379034" cy="2155373"/>
          </a:xfrm>
        </p:spPr>
        <p:txBody>
          <a:bodyPr>
            <a:noAutofit/>
          </a:bodyPr>
          <a:lstStyle/>
          <a:p>
            <a:pPr marL="0" indent="0" algn="just">
              <a:lnSpc>
                <a:spcPct val="120000"/>
              </a:lnSpc>
              <a:spcBef>
                <a:spcPts val="600"/>
              </a:spcBef>
              <a:spcAft>
                <a:spcPts val="600"/>
              </a:spcAft>
              <a:buNone/>
            </a:pPr>
            <a:r>
              <a:rPr lang="pt-BR" sz="2800" dirty="0">
                <a:effectLst/>
                <a:latin typeface="Tahoma" panose="020B0604030504040204" pitchFamily="34" charset="0"/>
                <a:ea typeface="Tahoma" panose="020B0604030504040204" pitchFamily="34" charset="0"/>
                <a:cs typeface="Tahoma" panose="020B0604030504040204" pitchFamily="34" charset="0"/>
              </a:rPr>
              <a:t>	Thái độ của cha mẹ và các thành viên trong gia đình có ảnh hưởng đến sự hình thành kĩ năng của trẻ. Có 4 nhóm thái độ gia đình có tác động tích cực hoặc không tích cực đến trẻ:</a:t>
            </a:r>
          </a:p>
        </p:txBody>
      </p:sp>
    </p:spTree>
    <p:extLst>
      <p:ext uri="{BB962C8B-B14F-4D97-AF65-F5344CB8AC3E}">
        <p14:creationId xmlns:p14="http://schemas.microsoft.com/office/powerpoint/2010/main" val="3886896552"/>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12"/>
                                        </p:tgtEl>
                                        <p:attrNameLst>
                                          <p:attrName>style.visibility</p:attrName>
                                        </p:attrNameLst>
                                      </p:cBhvr>
                                      <p:to>
                                        <p:strVal val="visible"/>
                                      </p:to>
                                    </p:set>
                                    <p:animEffect transition="in" filter="wipe(down)">
                                      <p:cBhvr>
                                        <p:cTn id="14" dur="500"/>
                                        <p:tgtEl>
                                          <p:spTgt spid="12"/>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grpId="0" nodeType="clickEffect">
                                  <p:stCondLst>
                                    <p:cond delay="0"/>
                                  </p:stCondLst>
                                  <p:childTnLst>
                                    <p:set>
                                      <p:cBhvr>
                                        <p:cTn id="18" dur="1" fill="hold">
                                          <p:stCondLst>
                                            <p:cond delay="0"/>
                                          </p:stCondLst>
                                        </p:cTn>
                                        <p:tgtEl>
                                          <p:spTgt spid="13">
                                            <p:txEl>
                                              <p:pRg st="0" end="0"/>
                                            </p:txEl>
                                          </p:spTgt>
                                        </p:tgtEl>
                                        <p:attrNameLst>
                                          <p:attrName>style.visibility</p:attrName>
                                        </p:attrNameLst>
                                      </p:cBhvr>
                                      <p:to>
                                        <p:strVal val="visible"/>
                                      </p:to>
                                    </p:set>
                                    <p:animEffect transition="in" filter="wipe(down)">
                                      <p:cBhvr>
                                        <p:cTn id="19" dur="500"/>
                                        <p:tgtEl>
                                          <p:spTgt spid="1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2" grpId="0"/>
      <p:bldP spid="1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xmlns="" id="{78D27071-207C-9AF5-6A99-3B704D3BF040}"/>
              </a:ext>
            </a:extLst>
          </p:cNvPr>
          <p:cNvSpPr>
            <a:spLocks noGrp="1"/>
          </p:cNvSpPr>
          <p:nvPr>
            <p:ph idx="1"/>
          </p:nvPr>
        </p:nvSpPr>
        <p:spPr>
          <a:xfrm>
            <a:off x="823355" y="1353787"/>
            <a:ext cx="10379034" cy="4358244"/>
          </a:xfrm>
        </p:spPr>
        <p:txBody>
          <a:bodyPr>
            <a:noAutofit/>
          </a:bodyPr>
          <a:lstStyle/>
          <a:p>
            <a:pPr marL="0" indent="0" algn="just">
              <a:lnSpc>
                <a:spcPct val="120000"/>
              </a:lnSpc>
              <a:spcBef>
                <a:spcPts val="600"/>
              </a:spcBef>
              <a:spcAft>
                <a:spcPts val="600"/>
              </a:spcAft>
              <a:buNone/>
            </a:pPr>
            <a:r>
              <a:rPr lang="pt-BR" sz="2800" dirty="0">
                <a:effectLst/>
                <a:latin typeface="Tahoma" panose="020B0604030504040204" pitchFamily="34" charset="0"/>
                <a:ea typeface="Tahoma" panose="020B0604030504040204" pitchFamily="34" charset="0"/>
                <a:cs typeface="Tahoma" panose="020B0604030504040204" pitchFamily="34" charset="0"/>
              </a:rPr>
              <a:t>	</a:t>
            </a:r>
            <a:r>
              <a:rPr lang="pt-BR" sz="2800" b="1" dirty="0">
                <a:effectLst/>
                <a:latin typeface="Tahoma" panose="020B0604030504040204" pitchFamily="34" charset="0"/>
                <a:ea typeface="Tahoma" panose="020B0604030504040204" pitchFamily="34" charset="0"/>
                <a:cs typeface="Tahoma" panose="020B0604030504040204" pitchFamily="34" charset="0"/>
              </a:rPr>
              <a:t>a/ Gia đình bao bọc quá mức: </a:t>
            </a:r>
          </a:p>
          <a:p>
            <a:pPr marL="0" indent="0" algn="just">
              <a:lnSpc>
                <a:spcPct val="120000"/>
              </a:lnSpc>
              <a:spcBef>
                <a:spcPts val="600"/>
              </a:spcBef>
              <a:spcAft>
                <a:spcPts val="600"/>
              </a:spcAft>
              <a:buNone/>
            </a:pPr>
            <a:r>
              <a:rPr lang="pt-BR" sz="2800" dirty="0">
                <a:latin typeface="Tahoma" panose="020B0604030504040204" pitchFamily="34" charset="0"/>
                <a:ea typeface="Tahoma" panose="020B0604030504040204" pitchFamily="34" charset="0"/>
                <a:cs typeface="Tahoma" panose="020B0604030504040204" pitchFamily="34" charset="0"/>
              </a:rPr>
              <a:t>	</a:t>
            </a:r>
            <a:r>
              <a:rPr lang="pt-BR" sz="2800" dirty="0">
                <a:effectLst/>
                <a:latin typeface="Tahoma" panose="020B0604030504040204" pitchFamily="34" charset="0"/>
                <a:ea typeface="Tahoma" panose="020B0604030504040204" pitchFamily="34" charset="0"/>
                <a:cs typeface="Tahoma" panose="020B0604030504040204" pitchFamily="34" charset="0"/>
              </a:rPr>
              <a:t>Trẻ được nuông chiều quá mức, không tự giải quyết các vấn đề và tiếp cận với những khó khăn trong cuộc sống hàng ngày. </a:t>
            </a:r>
            <a:r>
              <a:rPr lang="pt-BR" sz="2800" dirty="0">
                <a:latin typeface="Tahoma" panose="020B0604030504040204" pitchFamily="34" charset="0"/>
                <a:ea typeface="Tahoma" panose="020B0604030504040204" pitchFamily="34" charset="0"/>
                <a:cs typeface="Tahoma" panose="020B0604030504040204" pitchFamily="34" charset="0"/>
              </a:rPr>
              <a:t>Điều này dẫn đến </a:t>
            </a:r>
            <a:r>
              <a:rPr lang="pt-BR" sz="2800" dirty="0">
                <a:effectLst/>
                <a:latin typeface="Tahoma" panose="020B0604030504040204" pitchFamily="34" charset="0"/>
                <a:ea typeface="Tahoma" panose="020B0604030504040204" pitchFamily="34" charset="0"/>
                <a:cs typeface="Tahoma" panose="020B0604030504040204" pitchFamily="34" charset="0"/>
              </a:rPr>
              <a:t>hạn chế cơ hội trẻ được khám phá, hoạt động, cản trở sự phát triển tính chủ động, độc lập, trẻ trở nên thụ động, chờ đợi người khác giúp đỡ, có cảm giác là người thừa và bất lực, khó tham gia vào các hoạt động cùng các bạn.</a:t>
            </a:r>
            <a:endParaRPr lang="en-US" sz="2800" dirty="0">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020759721"/>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arn(inVertical)">
                                      <p:cBhvr>
                                        <p:cTn id="1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xmlns="" id="{5F955048-D225-6EEF-FE3E-9120DDC49D57}"/>
              </a:ext>
            </a:extLst>
          </p:cNvPr>
          <p:cNvSpPr>
            <a:spLocks noGrp="1"/>
          </p:cNvSpPr>
          <p:nvPr>
            <p:ph idx="1"/>
          </p:nvPr>
        </p:nvSpPr>
        <p:spPr>
          <a:xfrm>
            <a:off x="906483" y="1543791"/>
            <a:ext cx="10379034" cy="4048935"/>
          </a:xfrm>
        </p:spPr>
        <p:txBody>
          <a:bodyPr>
            <a:noAutofit/>
          </a:bodyPr>
          <a:lstStyle/>
          <a:p>
            <a:pPr marL="0" indent="0" algn="just">
              <a:lnSpc>
                <a:spcPct val="120000"/>
              </a:lnSpc>
              <a:spcBef>
                <a:spcPts val="600"/>
              </a:spcBef>
              <a:spcAft>
                <a:spcPts val="600"/>
              </a:spcAft>
              <a:buNone/>
            </a:pPr>
            <a:r>
              <a:rPr lang="pt-BR" sz="2800" dirty="0">
                <a:effectLst/>
                <a:latin typeface="Tahoma" panose="020B0604030504040204" pitchFamily="34" charset="0"/>
                <a:ea typeface="Tahoma" panose="020B0604030504040204" pitchFamily="34" charset="0"/>
                <a:cs typeface="Tahoma" panose="020B0604030504040204" pitchFamily="34" charset="0"/>
              </a:rPr>
              <a:t>	</a:t>
            </a:r>
            <a:r>
              <a:rPr lang="pt-BR" sz="2800" b="1" dirty="0">
                <a:effectLst/>
                <a:latin typeface="Tahoma" panose="020B0604030504040204" pitchFamily="34" charset="0"/>
                <a:ea typeface="Tahoma" panose="020B0604030504040204" pitchFamily="34" charset="0"/>
                <a:cs typeface="Tahoma" panose="020B0604030504040204" pitchFamily="34" charset="0"/>
              </a:rPr>
              <a:t>b/ Gia đình có thái độ quá đề cao trẻ:</a:t>
            </a:r>
          </a:p>
          <a:p>
            <a:pPr marL="0" indent="0" algn="just">
              <a:lnSpc>
                <a:spcPct val="120000"/>
              </a:lnSpc>
              <a:spcBef>
                <a:spcPts val="600"/>
              </a:spcBef>
              <a:spcAft>
                <a:spcPts val="600"/>
              </a:spcAft>
              <a:buNone/>
            </a:pPr>
            <a:r>
              <a:rPr lang="pt-BR" sz="2800" dirty="0">
                <a:latin typeface="Tahoma" panose="020B0604030504040204" pitchFamily="34" charset="0"/>
                <a:ea typeface="Tahoma" panose="020B0604030504040204" pitchFamily="34" charset="0"/>
                <a:cs typeface="Tahoma" panose="020B0604030504040204" pitchFamily="34" charset="0"/>
              </a:rPr>
              <a:t>	Mọi sự chú ý của các thành viên trong gia đình đều dồn vào trẻ, bất kỳ một hành vi nào của trẻ cũng được coi là sự thành công. Dẫn đến trẻ tự kiêu, ích kỷ, không có thái độ học hỏi và luyện tập. Tính kỷ luật, trách nhiệm với công việc và thái độ, khả năng hợp tác của trẻ với mọi người xung quanh bị hạn chế.</a:t>
            </a:r>
            <a:endParaRPr lang="en-US" sz="2800" dirty="0">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723411166"/>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down)">
                                      <p:cBhvr>
                                        <p:cTn id="1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GUID" val="e5cf8c3c-73b3-4a78-9117-a25587642365"/>
</p:tagLst>
</file>

<file path=ppt/theme/theme1.xml><?xml version="1.0" encoding="utf-8"?>
<a:theme xmlns:a="http://schemas.openxmlformats.org/drawingml/2006/main" name="PrismaticVTI">
  <a:themeElements>
    <a:clrScheme name="Prismatic">
      <a:dk1>
        <a:sysClr val="windowText" lastClr="000000"/>
      </a:dk1>
      <a:lt1>
        <a:sysClr val="window" lastClr="FFFFFF"/>
      </a:lt1>
      <a:dk2>
        <a:srgbClr val="131523"/>
      </a:dk2>
      <a:lt2>
        <a:srgbClr val="E7E6E6"/>
      </a:lt2>
      <a:accent1>
        <a:srgbClr val="42B3BD"/>
      </a:accent1>
      <a:accent2>
        <a:srgbClr val="51B851"/>
      </a:accent2>
      <a:accent3>
        <a:srgbClr val="B5A603"/>
      </a:accent3>
      <a:accent4>
        <a:srgbClr val="F58505"/>
      </a:accent4>
      <a:accent5>
        <a:srgbClr val="FA2481"/>
      </a:accent5>
      <a:accent6>
        <a:srgbClr val="9CA2AB"/>
      </a:accent6>
      <a:hlink>
        <a:srgbClr val="FA2481"/>
      </a:hlink>
      <a:folHlink>
        <a:srgbClr val="57618E"/>
      </a:folHlink>
    </a:clrScheme>
    <a:fontScheme name="Custom 166">
      <a:majorFont>
        <a:latin typeface="Aharoni"/>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PrismaticVTI" id="{DA44D624-A564-4DE8-8446-0CD5C485C979}" vid="{8B2B1550-B69C-4156-BAEC-B2E559F94BDB}"/>
    </a:ext>
  </a:extLst>
</a:theme>
</file>

<file path=ppt/theme/theme2.xml><?xml version="1.0" encoding="utf-8"?>
<a:theme xmlns:a="http://schemas.openxmlformats.org/drawingml/2006/main" name="TP03000600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4956</TotalTime>
  <Words>2399</Words>
  <Application>Microsoft Office PowerPoint</Application>
  <PresentationFormat>Custom</PresentationFormat>
  <Paragraphs>160</Paragraphs>
  <Slides>45</Slides>
  <Notes>2</Notes>
  <HiddenSlides>0</HiddenSlides>
  <MMClips>0</MMClips>
  <ScaleCrop>false</ScaleCrop>
  <HeadingPairs>
    <vt:vector size="4" baseType="variant">
      <vt:variant>
        <vt:lpstr>Theme</vt:lpstr>
      </vt:variant>
      <vt:variant>
        <vt:i4>2</vt:i4>
      </vt:variant>
      <vt:variant>
        <vt:lpstr>Slide Titles</vt:lpstr>
      </vt:variant>
      <vt:variant>
        <vt:i4>45</vt:i4>
      </vt:variant>
    </vt:vector>
  </HeadingPairs>
  <TitlesOfParts>
    <vt:vector size="47" baseType="lpstr">
      <vt:lpstr>PrismaticVTI</vt:lpstr>
      <vt:lpstr>TP030006004</vt:lpstr>
      <vt:lpstr>PowerPoint Presentation</vt:lpstr>
      <vt:lpstr>Nội dung</vt:lpstr>
      <vt:lpstr>I. Khái niệm, vai trò, ý nghĩa của kĩ năng tiền học đường </vt:lpstr>
      <vt:lpstr>2. Vai trò, ý nghĩa của kĩ năng tiền học đường đối với trẻ khuyết tật mầm non </vt:lpstr>
      <vt:lpstr>PowerPoint Presentation</vt:lpstr>
      <vt:lpstr>PowerPoint Presentation</vt:lpstr>
      <vt:lpstr>II. Yếu tố ảnh hưởng đến giáo dục kỹ năng tiền học đường cho trẻ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Làm quen với kỹ năng cầm bút – lật sách </vt:lpstr>
      <vt:lpstr>PowerPoint Presentation</vt:lpstr>
      <vt:lpstr>PowerPoint Presentation</vt:lpstr>
      <vt:lpstr>PowerPoint Presentation</vt:lpstr>
      <vt:lpstr>Làm quen và tuân thủ với qui định về nề nếp học tập </vt:lpstr>
      <vt:lpstr> Để đảm bảo tâm thế cho trẻ khuyết tật khi vào trường tiểu học, cần chuẩn bị các kĩ năng sau: </vt:lpstr>
      <vt:lpstr>PowerPoint Presentation</vt:lpstr>
      <vt:lpstr>PowerPoint Presentation</vt:lpstr>
      <vt:lpstr>PowerPoint Presentation</vt:lpstr>
      <vt:lpstr>2. Kĩ năng nhận thức:</vt:lpstr>
      <vt:lpstr>PowerPoint Presentation</vt:lpstr>
      <vt:lpstr>* Kĩ năng nhận dạng và gọi tên: - Là khả năng sử dụng tri giác nhìn, những trải nghiệm của bản thân trẻ, để nhận ra, sử dụng ngôn ngữ nói gọi tên đúng sự vật, hiện tượng, con người tồn tại xung quanh trẻ. + Nhận dạng vật thật. + Nhận dạng mô hình. + Nhận dạng tranh ảnh, hình vẽ. + Nhận dạng hình ảnh và gọi tên. + Nhận dạng gọi tên chữ và số.</vt:lpstr>
      <vt:lpstr>* Kỹ năng giải quyết nhiệm vụ học tập: + Quy luật quá trình nhận thức: Vật thật -&gt; Mô hình -&gt; Hình ảnh -&gt; Ngôn ngữ -&gt; Khái niệm (từ, câu) + Hình thành từ ít đến nhiều, từ mức độ đơn giản/dễ đến mức độ phức tạp/ khó hơn. + Nhiệm vụ càng được chia nhỏ càng tốt. + Hướng dẫn trẻ thực hiện từng phần/công đoạn/từng bước nhỏ + Hướng dẫn giảm dần về: thời gian; kích thích; trợ giúp; củng cố + Hướng dẫn quá trình gắn liền với hướng dẫn thể hiện. </vt:lpstr>
      <vt:lpstr>* Làm quen với kĩ năng đọc: Các cấp độ đọc: - Đọc “giả vờ”: trẻ nhìn thấy các từ và chữ viết xung quanh trong cuộc sống hằng ngày trên áp phích, ti vi, tranh ảnh =&gt; cho trẻ làm quen với các chữ viết mà trẻ yêu thích để khởi đầu cho quá trình làm quen với kĩ năng đọc. - Đọc trực quan- ghi nhớ hình dạng máy móc: lựa chọn các từ có mối liên hệ gần gũi với trẻ như tên trẻ, người thân của trẻ. - Đọc bảng chữ cái – âm: trẻ có thể phát âm thành tiếng hoặc trong đầu, dần dần trẻ sẽ học được cách đọc các từ.  </vt:lpstr>
      <vt:lpstr>* Làm quen với kĩ năng viết:  - Phát triển khả năng vận động tinh: điều khiển cổ tay, bàn tay và các ngón tay.  - Làm quen viết với phấn, bút dạ xóa, bút chì, bảng xóa … - Vẽ nét nguệch ngoạc.  - Viết nét sổ thẳng đứng (l), nét ngang (-), chéo (/), nét cong hay vòng tròn (O)  - Hướng dẫn trẻ  theo dòng từ trái sang phải, từ trên xuống dưới.  - Kết hợp các kĩ năng để viết chữ cái in hoa (V  H  T A)  - Tạo các nét cong, phân biệt và nhận diện chữ nét cong hay nét thẳng, chữ tròn và những chữ uốn khúc như S và D. </vt:lpstr>
      <vt:lpstr>3. Kĩ năng xã hội và duy trì mối quan hệ trong học tập cho trẻ khuyết tật</vt:lpstr>
      <vt:lpstr>PowerPoint Presentation</vt:lpstr>
      <vt:lpstr>PowerPoint Presentation</vt:lpstr>
      <vt:lpstr> Các kĩ năng xã hội và duy trì mối quan hệ trong học tập cho trẻ khuyết tật</vt:lpstr>
      <vt:lpstr>PowerPoint Presentation</vt:lpstr>
      <vt:lpstr>PowerPoint Presentation</vt:lpstr>
      <vt:lpstr>PowerPoint Presentation</vt:lpstr>
      <vt:lpstr>* Kĩ năng ra quyết định và giải quyết vấn đề: - Là khả năng của cá nhân trong việc hiểu vấn đề, xác định các phương án giải quyết vấn đề và đánh giá đầy đủ kết quả của mỗi phương án để đưa ra quyết định thực hiện cuối cùng. Các mức độ phát triển kĩ năng cho trẻ: + Phụ thuộc hỗ trợ toàn phần: giáo viên và bạn bè hỗ trợ theo kiểu “cầm tay chỉ việc” trong quá trình giải quyết vấn đề. + Độc lập một phần: trẻ tự thực hiện được một phần trong quá trình giải quyết vấn đề. + Độc lập không cần trợ giúp: trẻ thực hiện toàn bộ các bước mà không cần sự hỗ trợ trong quá trình giải quyết vấn đề.  </vt:lpstr>
      <vt:lpstr>- Thông tin cần dễ hiểu, cụ thể và phù hợp với đặc điểm của trẻ. - Từ kĩ năng cơ bản phát triển thành kĩ năng vững chắc. - Dạy kĩ năng mới cần khuyến khích trẻ chủ động thay vì áp đặt. - Giao nhiệm vừa sức, bắt đầu từ nhiệm vụ trẻ yêu thích. - Hướng dẫn hành vi dựa trên nhóm bạn bè thông qua các hoạt động trong ngày. - Kết hợp giữa gia đình, nhà trường và cộng đồng trong việc dạy những kĩ năng cho trẻ.</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GIÁO DỤC KỸ NĂNG TIỀN HỌC ĐƯỜNG CHO TRẺ KHUYẾT TẬT HỌC HÒA NHẬP TẠI CÁC CƠ SỞ GIÁO DỤC MẦM NON</dc:title>
  <dc:creator>Thuy Hang Le Thi</dc:creator>
  <cp:lastModifiedBy>Admin</cp:lastModifiedBy>
  <cp:revision>4</cp:revision>
  <cp:lastPrinted>2023-05-22T00:59:25Z</cp:lastPrinted>
  <dcterms:created xsi:type="dcterms:W3CDTF">2022-07-21T14:48:04Z</dcterms:created>
  <dcterms:modified xsi:type="dcterms:W3CDTF">2023-10-06T00:59:34Z</dcterms:modified>
</cp:coreProperties>
</file>