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70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52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3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32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33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82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56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37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46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37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EF55-C4AA-42A1-9042-186AA158C4DE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A0026-B400-4F9E-B19F-4B970B15C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wnload_25102012\chaunhobacho\bia-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63" y="457200"/>
            <a:ext cx="52578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FILE BÁC HỒ - L3\Pre-HCM-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63" y="2057400"/>
            <a:ext cx="5257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262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762000"/>
            <a:ext cx="7772400" cy="5562600"/>
            <a:chOff x="685800" y="762000"/>
            <a:chExt cx="7620000" cy="5000625"/>
          </a:xfrm>
        </p:grpSpPr>
        <p:pic>
          <p:nvPicPr>
            <p:cNvPr id="2050" name="Picture 2" descr="D:\download_25102012\chaunhobacho\2788_2b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762000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D:\download_25102012\chaunhobacho\2787_2a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762000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976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62000" y="704589"/>
            <a:ext cx="7772400" cy="5638800"/>
            <a:chOff x="685800" y="685800"/>
            <a:chExt cx="7620000" cy="5000625"/>
          </a:xfrm>
        </p:grpSpPr>
        <p:pic>
          <p:nvPicPr>
            <p:cNvPr id="3074" name="Picture 2" descr="D:\download_25102012\chaunhobacho\2791_3b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685800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5" name="Picture 3" descr="D:\download_25102012\chaunhobacho\2790_3a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685800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976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22334" y="763492"/>
            <a:ext cx="7772400" cy="5428488"/>
            <a:chOff x="685800" y="743712"/>
            <a:chExt cx="7620000" cy="5018913"/>
          </a:xfrm>
        </p:grpSpPr>
        <p:pic>
          <p:nvPicPr>
            <p:cNvPr id="4098" name="Picture 2" descr="D:\download_25102012\chaunhobacho\2794_4b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743712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Picture 3" descr="D:\download_25102012\chaunhobacho\2793_4a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762000"/>
              <a:ext cx="3810000" cy="500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976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xuanthuy</dc:creator>
  <cp:lastModifiedBy>PC02</cp:lastModifiedBy>
  <cp:revision>4</cp:revision>
  <dcterms:created xsi:type="dcterms:W3CDTF">2012-11-21T13:05:08Z</dcterms:created>
  <dcterms:modified xsi:type="dcterms:W3CDTF">2023-11-03T08:47:48Z</dcterms:modified>
</cp:coreProperties>
</file>