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CCFF"/>
    <a:srgbClr val="66CCFF"/>
    <a:srgbClr val="FFCCCC"/>
    <a:srgbClr val="0000FF"/>
    <a:srgbClr val="00CC66"/>
    <a:srgbClr val="66FF33"/>
    <a:srgbClr val="FFCC66"/>
    <a:srgbClr val="66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64649841"/>
              </p:ext>
            </p:extLst>
          </p:nvPr>
        </p:nvGraphicFramePr>
        <p:xfrm>
          <a:off x="0" y="1600200"/>
          <a:ext cx="9067800" cy="5257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86180"/>
                <a:gridCol w="1329275"/>
                <a:gridCol w="2215459"/>
                <a:gridCol w="1535000"/>
                <a:gridCol w="1284968"/>
                <a:gridCol w="1816918"/>
              </a:tblGrid>
              <a:tr h="8441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</a:tr>
              <a:tr h="90547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19/10/2020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bó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xôi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chiên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dây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Dưa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hấu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48590" algn="ctr">
                        <a:spcAft>
                          <a:spcPts val="0"/>
                        </a:spcAft>
                      </a:pPr>
                      <a:endParaRPr lang="en-US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Soup gà bắp non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 Sữa Grow IQ </a:t>
                      </a:r>
                    </a:p>
                  </a:txBody>
                  <a:tcPr marL="68580" marR="68580" marT="0" marB="0">
                    <a:solidFill>
                      <a:srgbClr val="00CC66">
                        <a:alpha val="40000"/>
                      </a:srgbClr>
                    </a:solidFill>
                  </a:tcPr>
                </a:tc>
              </a:tr>
              <a:tr h="89152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20/10/2020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thảo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Mực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dầu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hào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Chuối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Cháo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tôm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nấm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rơm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rgbClr val="FFCCCC">
                        <a:alpha val="60000"/>
                      </a:srgbClr>
                    </a:solidFill>
                  </a:tcPr>
                </a:tc>
              </a:tr>
              <a:tr h="71804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21/10/2020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hẹ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Sườn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lagu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itchFamily="18" charset="0"/>
                          <a:cs typeface="Times New Roman" pitchFamily="18" charset="0"/>
                        </a:rPr>
                        <a:t>Đu</a:t>
                      </a:r>
                      <a:r>
                        <a:rPr lang="en-US" sz="1400" baseline="0" smtClean="0">
                          <a:latin typeface="Times New Roman" pitchFamily="18" charset="0"/>
                          <a:cs typeface="Times New Roman" pitchFamily="18" charset="0"/>
                        </a:rPr>
                        <a:t> đủ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Bánh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canh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lóc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rgbClr val="FFC000">
                        <a:alpha val="50000"/>
                      </a:srgbClr>
                    </a:solidFill>
                  </a:tcPr>
                </a:tc>
              </a:tr>
              <a:tr h="8762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22/10/2020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Nui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Mỹ-Thanh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long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Hủ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tiếu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bò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viên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102230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23/10/2020</a:t>
                      </a:r>
                      <a:endParaRPr 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diêu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hồng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ngót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</a:p>
                    <a:p>
                      <a:pPr algn="ctr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itchFamily="18" charset="0"/>
                          <a:cs typeface="Times New Roman" pitchFamily="18" charset="0"/>
                        </a:rPr>
                        <a:t>Chuối</a:t>
                      </a:r>
                      <a:r>
                        <a:rPr lang="en-US" sz="1400" baseline="0" smtClean="0">
                          <a:latin typeface="Times New Roman" pitchFamily="18" charset="0"/>
                          <a:cs typeface="Times New Roman" pitchFamily="18" charset="0"/>
                        </a:rPr>
                        <a:t> cau</a:t>
                      </a:r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Bánh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mì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thịt</a:t>
                      </a:r>
                      <a:endParaRPr lang="en-US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</a:p>
                  </a:txBody>
                  <a:tcPr marL="68580" marR="68580" marT="0" marB="0">
                    <a:solidFill>
                      <a:srgbClr val="FFC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1066800" cy="10561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752600" y="152400"/>
            <a:ext cx="56388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TUẦN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THÁNG 10</a:t>
            </a:r>
            <a:endParaRPr lang="en-US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19/10/2020 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23/10/2020</a:t>
            </a:r>
            <a:endParaRPr lang="en-US" sz="20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ocuments\aA-MẦM 20-21\hình ảnh load\75db8e8f2a7970d671d8e4c603d946b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52401"/>
            <a:ext cx="1074420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126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BeNgoan</cp:lastModifiedBy>
  <cp:revision>22</cp:revision>
  <dcterms:created xsi:type="dcterms:W3CDTF">2020-05-18T06:04:51Z</dcterms:created>
  <dcterms:modified xsi:type="dcterms:W3CDTF">2020-10-16T09:03:36Z</dcterms:modified>
</cp:coreProperties>
</file>