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FFCC66"/>
    <a:srgbClr val="FFCCCC"/>
    <a:srgbClr val="FF00FF"/>
    <a:srgbClr val="66FF33"/>
    <a:srgbClr val="66CCFF"/>
    <a:srgbClr val="0000FF"/>
    <a:srgbClr val="00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56573"/>
              </p:ext>
            </p:extLst>
          </p:nvPr>
        </p:nvGraphicFramePr>
        <p:xfrm>
          <a:off x="0" y="1306647"/>
          <a:ext cx="9144000" cy="555700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9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8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33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149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30/11/2020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Đu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đủ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thịt khoai lang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856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1/12/2020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 xanh thịt gà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thịt mực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7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2/12/2020</a:t>
                      </a:r>
                    </a:p>
                  </a:txBody>
                  <a:tcPr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Bánh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flan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tiếu cá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 anchor="ctr">
                    <a:solidFill>
                      <a:srgbClr val="FFCC66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7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3/12/2020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soong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Thanh long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riêu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56770"/>
                  </a:ext>
                </a:extLst>
              </a:tr>
              <a:tr h="8627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4/12/2020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lưới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30004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037" y="159032"/>
            <a:ext cx="1069975" cy="1059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0086" y="123727"/>
            <a:ext cx="5867400" cy="117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THỰC ĐƠN TUẦN 1 THÁNG 12</a:t>
            </a:r>
          </a:p>
          <a:p>
            <a:pPr algn="ctr"/>
            <a:r>
              <a:rPr lang="en-US" sz="2000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30/11/2020 ĐẾN 4/12/2020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E42101-D7ED-4B2F-80AB-E1CD03E3F5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33" r="2473"/>
          <a:stretch/>
        </p:blipFill>
        <p:spPr>
          <a:xfrm>
            <a:off x="7391400" y="19122"/>
            <a:ext cx="1216173" cy="12423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158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25</cp:revision>
  <dcterms:created xsi:type="dcterms:W3CDTF">2020-05-18T06:04:51Z</dcterms:created>
  <dcterms:modified xsi:type="dcterms:W3CDTF">2020-11-27T02:30:32Z</dcterms:modified>
</cp:coreProperties>
</file>