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FFCCFF"/>
    <a:srgbClr val="FFCC66"/>
    <a:srgbClr val="FFCCCC"/>
    <a:srgbClr val="FF00FF"/>
    <a:srgbClr val="66FF33"/>
    <a:srgbClr val="66CCFF"/>
    <a:srgbClr val="0000FF"/>
    <a:srgbClr val="00CC66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27/11/2020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27/11/2020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27/11/2020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27/11/2020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27/11/2020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56573"/>
              </p:ext>
            </p:extLst>
          </p:nvPr>
        </p:nvGraphicFramePr>
        <p:xfrm>
          <a:off x="0" y="1306647"/>
          <a:ext cx="9144000" cy="555700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08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8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1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7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082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332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1149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rgbClr val="00B05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30/11/2020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chanh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dây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Đu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đủ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Cháo tôm thịt khoai lang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(MG)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8565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1/12/2020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 xanh thịt gà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Chuối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cau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Mì thịt mực</a:t>
                      </a:r>
                    </a:p>
                    <a:p>
                      <a:pPr marR="148590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(MG)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77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</a:p>
                  </a:txBody>
                  <a:tcPr anchor="ctr"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2/12/2020</a:t>
                      </a:r>
                    </a:p>
                  </a:txBody>
                  <a:tcPr anchor="ctr"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Đậu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hẹ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Bánh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flan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C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Hủ tiếu cá </a:t>
                      </a:r>
                    </a:p>
                    <a:p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Sữa bột Grow IQ (MG)</a:t>
                      </a:r>
                    </a:p>
                  </a:txBody>
                  <a:tcPr marL="68580" marR="68580" marT="0" marB="0" anchor="ctr">
                    <a:solidFill>
                      <a:srgbClr val="FFCC66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77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 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3/12/2020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soong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dầu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hào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Thanh long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riêu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256770"/>
                  </a:ext>
                </a:extLst>
              </a:tr>
              <a:tr h="86277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B05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4/12/2020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hường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lưới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Chả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hấp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/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Chuối</a:t>
                      </a:r>
                      <a:r>
                        <a:rPr lang="en-US" sz="14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400" dirty="0" err="1">
                          <a:latin typeface="Times New Roman" pitchFamily="18" charset="0"/>
                          <a:cs typeface="Times New Roman" pitchFamily="18" charset="0"/>
                        </a:rPr>
                        <a:t>cau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Bánh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148590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130004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037" y="159032"/>
            <a:ext cx="1069975" cy="105930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70086" y="123727"/>
            <a:ext cx="5867400" cy="11746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rgbClr val="CC00FF"/>
                </a:solidFill>
                <a:latin typeface="Times New Roman" pitchFamily="18" charset="0"/>
                <a:cs typeface="Times New Roman" pitchFamily="18" charset="0"/>
              </a:rPr>
              <a:t>THỰC ĐƠN TUẦN 1 THÁNG 12</a:t>
            </a:r>
          </a:p>
          <a:p>
            <a:pPr algn="ctr"/>
            <a:r>
              <a:rPr lang="en-US" sz="2000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TỪ: 30/11/2020 ĐẾN 4/12/2020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E42101-D7ED-4B2F-80AB-E1CD03E3F57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333" r="2473"/>
          <a:stretch/>
        </p:blipFill>
        <p:spPr>
          <a:xfrm>
            <a:off x="7391400" y="19122"/>
            <a:ext cx="1216173" cy="12423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158</Words>
  <Application>Microsoft Office PowerPoint</Application>
  <PresentationFormat>On-screen Show (4:3)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</cp:lastModifiedBy>
  <cp:revision>25</cp:revision>
  <dcterms:created xsi:type="dcterms:W3CDTF">2020-05-18T06:04:51Z</dcterms:created>
  <dcterms:modified xsi:type="dcterms:W3CDTF">2020-11-27T02:30:32Z</dcterms:modified>
</cp:coreProperties>
</file>