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FCCFF"/>
    <a:srgbClr val="66CCFF"/>
    <a:srgbClr val="FFCCCC"/>
    <a:srgbClr val="0000FF"/>
    <a:srgbClr val="00CC66"/>
    <a:srgbClr val="66FF33"/>
    <a:srgbClr val="FFCC66"/>
    <a:srgbClr val="66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1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64649841"/>
              </p:ext>
            </p:extLst>
          </p:nvPr>
        </p:nvGraphicFramePr>
        <p:xfrm>
          <a:off x="0" y="1427397"/>
          <a:ext cx="9144000" cy="532232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01202"/>
                <a:gridCol w="1422070"/>
                <a:gridCol w="2182744"/>
                <a:gridCol w="1561017"/>
                <a:gridCol w="1306749"/>
                <a:gridCol w="1770218"/>
              </a:tblGrid>
              <a:tr h="90497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CC66">
                        <a:alpha val="40000"/>
                      </a:srgbClr>
                    </a:solidFill>
                  </a:tcPr>
                </a:tc>
              </a:tr>
              <a:tr h="80275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2/11/2020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Chua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giá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thơm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cà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chua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lóc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Thịt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nấm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rơm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Thanh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long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Cháo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tôm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thịt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bí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đỏ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Sữa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Grow IQ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</a:tr>
              <a:tr h="83674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3/11/2020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Cải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ngọt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thịt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nạc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Tôm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thịt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xào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bông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cải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Chuối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cau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Nui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sao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thịt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gà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Sữa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Grow IQ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</a:tr>
              <a:tr h="83674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4/11/2020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Khoai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mỡ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thịt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nạc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chiên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sốt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chua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ngọt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đủ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Hủ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tiếu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nam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vang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Sữa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Grow IQ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88167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5/11/2020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Cải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thảo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mực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tôm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tươi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Thịt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nấu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pa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tê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Dưa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hấu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Bún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riêu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Sữa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Grow IQ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</a:tr>
              <a:tr h="88167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6/11/2020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Đậu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hủ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hẹ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tôm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tươi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Cà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Gà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Chuối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cau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Bánh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mì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cua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phô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mai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Sữa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Grow IQ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81000"/>
            <a:ext cx="923614" cy="914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95400" y="0"/>
            <a:ext cx="62484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 ĐƠN TUẦN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sz="2800" b="1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TỪ: </a:t>
            </a: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2/11/2020 </a:t>
            </a: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ĐẾN </a:t>
            </a: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/11/2020</a:t>
            </a:r>
            <a:endParaRPr lang="en-US" sz="2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Premium Vector | Chef kids carto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2" descr="C:\Users\BaoQuynh\Desktop\hình load\86270799-illustration-of-a-kid-girl-wearing-baking-uniform-and-surrounded-by-baking-goods-and-tool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0"/>
            <a:ext cx="1472345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132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BaoQuynh</cp:lastModifiedBy>
  <cp:revision>23</cp:revision>
  <dcterms:created xsi:type="dcterms:W3CDTF">2020-05-18T06:04:51Z</dcterms:created>
  <dcterms:modified xsi:type="dcterms:W3CDTF">2020-11-01T03:40:28Z</dcterms:modified>
</cp:coreProperties>
</file>