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CCFF"/>
    <a:srgbClr val="66FF66"/>
    <a:srgbClr val="FF00FF"/>
    <a:srgbClr val="CC00FF"/>
    <a:srgbClr val="FFCC66"/>
    <a:srgbClr val="FFCCCC"/>
    <a:srgbClr val="66CCFF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196832"/>
              </p:ext>
            </p:extLst>
          </p:nvPr>
        </p:nvGraphicFramePr>
        <p:xfrm>
          <a:off x="0" y="1114042"/>
          <a:ext cx="9144001" cy="57439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08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35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7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56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927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12/4/2021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99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13/4/2021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Soup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95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14/4/2021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5214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15/4/2021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23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16/4/2021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2 THÁNG 4</a:t>
            </a:r>
          </a:p>
          <a:p>
            <a:pPr algn="ctr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12/4/2021 ĐẾN 16/4/2021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F21BEC-B910-422B-9281-C4E95052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31" t="1428" r="13076" b="10000"/>
          <a:stretch/>
        </p:blipFill>
        <p:spPr>
          <a:xfrm>
            <a:off x="7168130" y="0"/>
            <a:ext cx="1104186" cy="11140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142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54</cp:revision>
  <dcterms:created xsi:type="dcterms:W3CDTF">2020-05-18T06:04:51Z</dcterms:created>
  <dcterms:modified xsi:type="dcterms:W3CDTF">2021-04-09T08:24:12Z</dcterms:modified>
</cp:coreProperties>
</file>