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FFCCFF"/>
    <a:srgbClr val="66FF66"/>
    <a:srgbClr val="FF00FF"/>
    <a:srgbClr val="CC00FF"/>
    <a:srgbClr val="FFCC66"/>
    <a:srgbClr val="FFCCCC"/>
    <a:srgbClr val="66CCFF"/>
    <a:srgbClr val="0000FF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0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6678-E612-4EAE-8893-EDEB37C4E514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7196832"/>
              </p:ext>
            </p:extLst>
          </p:nvPr>
        </p:nvGraphicFramePr>
        <p:xfrm>
          <a:off x="0" y="1114042"/>
          <a:ext cx="9144001" cy="5743957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908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52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54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92081">
                  <a:extLst>
                    <a:ext uri="{9D8B030D-6E8A-4147-A177-3AD203B41FA5}">
                      <a16:colId xmlns:a16="http://schemas.microsoft.com/office/drawing/2014/main" val="1122545458"/>
                    </a:ext>
                  </a:extLst>
                </a:gridCol>
                <a:gridCol w="11352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677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8561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NGÀY</a:t>
                      </a:r>
                      <a:r>
                        <a:rPr lang="en-US" sz="1600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1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CANH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MẶN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TRÁNG</a:t>
                      </a:r>
                      <a:r>
                        <a:rPr lang="en-US" sz="1600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MIỆNG</a:t>
                      </a:r>
                      <a:endParaRPr lang="en-US" sz="1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XẾ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5927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HAI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kern="1200" dirty="0">
                          <a:solidFill>
                            <a:srgbClr val="00B05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12/4/2021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ba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sa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chua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cần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tây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sốt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phô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mai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Thanh long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8590"/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Miến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gà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R="148590"/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Grow IQ 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099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BA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13/4/2021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Bắp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nạc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xào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rau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củ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Đu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đủ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Soup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gà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bí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đỏ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/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Grow IQ 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695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TƯ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14/4/2021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ngọt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nạc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diêu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hồng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chiên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sốt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chanh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dây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Dưa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hấu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Nui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sao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Grow IQ 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973712"/>
                  </a:ext>
                </a:extLst>
              </a:tr>
              <a:tr h="105214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NĂM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15/4/2021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Khoai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mỡ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tươi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kho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trứng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Chuối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cau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Bánh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canh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lóc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/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Grow IQ 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529793"/>
                  </a:ext>
                </a:extLst>
              </a:tr>
              <a:tr h="114232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SÁU</a:t>
                      </a:r>
                    </a:p>
                    <a:p>
                      <a:pPr algn="ctr"/>
                      <a:endParaRPr lang="en-US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16/4/2021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Bí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xanh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nạc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Mực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xào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dầu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hào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Mận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Bánh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bông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dâu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/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Grow IQ 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" name="Picture 4" descr="logo-truong-be-ngoan-tr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0375" y="114617"/>
            <a:ext cx="981637" cy="97184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443184" y="215441"/>
            <a:ext cx="5865886" cy="8513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THỰC ĐƠN TUẦN 2 THÁNG 4</a:t>
            </a:r>
          </a:p>
          <a:p>
            <a:pPr algn="ctr"/>
            <a:r>
              <a:rPr lang="en-US" sz="2000" b="1" i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TỪ: 12/4/2021 ĐẾN 16/4/2021</a:t>
            </a:r>
          </a:p>
        </p:txBody>
      </p:sp>
      <p:sp>
        <p:nvSpPr>
          <p:cNvPr id="1026" name="AutoShape 2" descr="D:\Documents\aA-M%E1%BA%A6M 20-21\web tr%C6%B0%E1%BB%9Dng\th%E1%BB%B1c %C4%91%C6%A1n\illustration-stickman-kids-little-chefs-260nw-145485472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2F21BEC-B910-422B-9281-C4E95052D25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231" t="1428" r="13076" b="10000"/>
          <a:stretch/>
        </p:blipFill>
        <p:spPr>
          <a:xfrm>
            <a:off x="7168130" y="0"/>
            <a:ext cx="1104186" cy="111404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142</Words>
  <Application>Microsoft Office PowerPoint</Application>
  <PresentationFormat>On-screen Show (4:3)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Ban Tru</dc:creator>
  <cp:lastModifiedBy>Admin</cp:lastModifiedBy>
  <cp:revision>54</cp:revision>
  <dcterms:created xsi:type="dcterms:W3CDTF">2020-05-18T06:04:51Z</dcterms:created>
  <dcterms:modified xsi:type="dcterms:W3CDTF">2021-04-09T08:24:12Z</dcterms:modified>
</cp:coreProperties>
</file>