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FFCCCC"/>
    <a:srgbClr val="66FF66"/>
    <a:srgbClr val="FFCCFF"/>
    <a:srgbClr val="66FF33"/>
    <a:srgbClr val="FF00FF"/>
    <a:srgbClr val="CC00FF"/>
    <a:srgbClr val="FFCC66"/>
    <a:srgbClr val="0000FF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23/4/2021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23/4/2021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23/4/2021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23/4/2021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23/4/2021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61843"/>
              </p:ext>
            </p:extLst>
          </p:nvPr>
        </p:nvGraphicFramePr>
        <p:xfrm>
          <a:off x="0" y="1114042"/>
          <a:ext cx="9144002" cy="579339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908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5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54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2082">
                  <a:extLst>
                    <a:ext uri="{9D8B030D-6E8A-4147-A177-3AD203B41FA5}">
                      <a16:colId xmlns:a16="http://schemas.microsoft.com/office/drawing/2014/main" val="1122545458"/>
                    </a:ext>
                  </a:extLst>
                </a:gridCol>
                <a:gridCol w="11352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677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8561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</a:p>
                  </a:txBody>
                  <a:tcPr anchor="ctr">
                    <a:solidFill>
                      <a:srgbClr val="FFCC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600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FFCC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</a:p>
                  </a:txBody>
                  <a:tcPr anchor="ctr">
                    <a:solidFill>
                      <a:srgbClr val="FFCC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</a:p>
                  </a:txBody>
                  <a:tcPr anchor="ctr">
                    <a:solidFill>
                      <a:srgbClr val="FFCC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600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FFCC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</a:p>
                  </a:txBody>
                  <a:tcPr anchor="ctr">
                    <a:solidFill>
                      <a:srgbClr val="FFCCFF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5927"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HAI</a:t>
                      </a:r>
                    </a:p>
                  </a:txBody>
                  <a:tcPr anchor="ctr">
                    <a:solidFill>
                      <a:srgbClr val="66FF6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kern="1200" dirty="0">
                          <a:solidFill>
                            <a:srgbClr val="00B05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16/4/2021</a:t>
                      </a:r>
                    </a:p>
                  </a:txBody>
                  <a:tcPr anchor="ctr">
                    <a:solidFill>
                      <a:srgbClr val="66FF6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6FF6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basa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chiên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sốt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mè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66FF6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cau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66FF6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148590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R="148590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Soup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đỏ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(MG)</a:t>
                      </a:r>
                    </a:p>
                  </a:txBody>
                  <a:tcPr marL="68580" marR="68580" marT="0" marB="0">
                    <a:solidFill>
                      <a:srgbClr val="66FF66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099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</a:t>
                      </a:r>
                    </a:p>
                  </a:txBody>
                  <a:tcPr anchor="ctr">
                    <a:solidFill>
                      <a:srgbClr val="FFCCCC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27/4/2021</a:t>
                      </a:r>
                    </a:p>
                  </a:txBody>
                  <a:tcPr anchor="ctr">
                    <a:solidFill>
                      <a:srgbClr val="FFCCCC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ngọt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tươi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CCC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 heo nấu pa tê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CCC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Bánh plan</a:t>
                      </a:r>
                    </a:p>
                  </a:txBody>
                  <a:tcPr marL="68580" marR="68580" marT="0" marB="0">
                    <a:solidFill>
                      <a:srgbClr val="FFCCCC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Hủ tiếu nam vang</a:t>
                      </a:r>
                    </a:p>
                    <a:p>
                      <a:pPr marR="148590"/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bột Grow IQ </a:t>
                      </a:r>
                    </a:p>
                  </a:txBody>
                  <a:tcPr marL="68580" marR="68580" marT="0" marB="0">
                    <a:solidFill>
                      <a:srgbClr val="FFCCCC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695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</a:t>
                      </a:r>
                    </a:p>
                  </a:txBody>
                  <a:tcPr anchor="ctr">
                    <a:solidFill>
                      <a:srgbClr val="66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28/4/2021</a:t>
                      </a:r>
                    </a:p>
                  </a:txBody>
                  <a:tcPr anchor="ctr">
                    <a:solidFill>
                      <a:srgbClr val="66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 mỡ thịt nạc</a:t>
                      </a:r>
                    </a:p>
                    <a:p>
                      <a:pPr algn="ctr"/>
                      <a:endParaRPr lang="en-US" sz="1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6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Mực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6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Đu đủ</a:t>
                      </a:r>
                    </a:p>
                  </a:txBody>
                  <a:tcPr marL="68580" marR="68580" marT="0" marB="0">
                    <a:solidFill>
                      <a:srgbClr val="66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Bánh canh cá lóc</a:t>
                      </a:r>
                    </a:p>
                    <a:p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bột Grow IQ </a:t>
                      </a:r>
                    </a:p>
                  </a:txBody>
                  <a:tcPr marL="68580" marR="68580" marT="0" marB="0">
                    <a:solidFill>
                      <a:srgbClr val="66CC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973712"/>
                  </a:ext>
                </a:extLst>
              </a:tr>
              <a:tr h="105214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29/4/2021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Bạc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hà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đ.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bắp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thơm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basa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hủ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cau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dứa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529793"/>
                  </a:ext>
                </a:extLst>
              </a:tr>
              <a:tr h="114232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</a:p>
                    <a:p>
                      <a:pPr algn="ctr"/>
                      <a:endParaRPr lang="en-US" sz="1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30/4/2021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i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i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nghỉ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i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Lễ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i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i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phóng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i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miền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Nam </a:t>
                      </a:r>
                      <a:r>
                        <a:rPr lang="en-US" sz="1600" b="1" i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thống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i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nhất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i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đất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i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30/4.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0375" y="114617"/>
            <a:ext cx="981637" cy="97184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443184" y="215441"/>
            <a:ext cx="5865886" cy="8513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 ĐƠN TUẦN 4 THÁNG 4</a:t>
            </a:r>
          </a:p>
          <a:p>
            <a:pPr algn="ctr"/>
            <a:r>
              <a:rPr lang="en-US" sz="20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TỪ: 26/4/2021 ĐẾN 30/4/2021</a:t>
            </a: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D4C4A23-0FAB-411B-A355-A1ACABE19B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7937"/>
            <a:ext cx="1066800" cy="106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783</TotalTime>
  <Words>146</Words>
  <Application>Microsoft Office PowerPoint</Application>
  <PresentationFormat>On-screen Show (4:3)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Admin</cp:lastModifiedBy>
  <cp:revision>58</cp:revision>
  <dcterms:created xsi:type="dcterms:W3CDTF">2020-05-18T06:04:51Z</dcterms:created>
  <dcterms:modified xsi:type="dcterms:W3CDTF">2021-04-23T09:14:18Z</dcterms:modified>
</cp:coreProperties>
</file>