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CCFF"/>
    <a:srgbClr val="00CC66"/>
    <a:srgbClr val="0000FF"/>
    <a:srgbClr val="FF00FF"/>
    <a:srgbClr val="FFCCCC"/>
    <a:srgbClr val="66FF33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1800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74914"/>
              </p:ext>
            </p:extLst>
          </p:nvPr>
        </p:nvGraphicFramePr>
        <p:xfrm>
          <a:off x="0" y="1066801"/>
          <a:ext cx="9144000" cy="6492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6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9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44879">
                <a:tc>
                  <a:txBody>
                    <a:bodyPr/>
                    <a:lstStyle/>
                    <a:p>
                      <a:pPr algn="ctr"/>
                      <a:r>
                        <a:rPr lang="vi-VN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đùi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mực, cà rốt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mực nấm, hành tây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9448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Táo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mồng tơi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bông lan dứa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49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đay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 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Củ sắn (Trẻ thừa cân béo phì)   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 nấm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gạo nấu tôm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Meta care Eco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6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vi-V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xương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  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trứng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Eco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547" y="45628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vi-V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en-GB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GB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en-GB" sz="2000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87" b="97610" l="447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86057" y="-6957"/>
            <a:ext cx="820359" cy="102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160</Words>
  <Application>Microsoft Office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98</cp:revision>
  <dcterms:created xsi:type="dcterms:W3CDTF">2020-05-18T06:04:51Z</dcterms:created>
  <dcterms:modified xsi:type="dcterms:W3CDTF">2022-11-28T06:05:04Z</dcterms:modified>
</cp:coreProperties>
</file>