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FFCCFF"/>
    <a:srgbClr val="00CC66"/>
    <a:srgbClr val="0000FF"/>
    <a:srgbClr val="FF00FF"/>
    <a:srgbClr val="FFCCCC"/>
    <a:srgbClr val="66FF33"/>
    <a:srgbClr val="FFCC66"/>
    <a:srgbClr val="66FF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1800" y="4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11/28/2022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174914"/>
              </p:ext>
            </p:extLst>
          </p:nvPr>
        </p:nvGraphicFramePr>
        <p:xfrm>
          <a:off x="0" y="1066801"/>
          <a:ext cx="9144000" cy="64922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2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1">
                  <a:extLst>
                    <a:ext uri="{9D8B030D-6E8A-4147-A177-3AD203B41FA5}">
                      <a16:colId xmlns:a16="http://schemas.microsoft.com/office/drawing/2014/main" val="112254545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596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4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400" baseline="0" dirty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4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2039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400" b="1" kern="1200" dirty="0">
                        <a:solidFill>
                          <a:srgbClr val="CC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/1</a:t>
                      </a: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hầm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Quốc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rốt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Miến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răm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tây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973712"/>
                  </a:ext>
                </a:extLst>
              </a:tr>
              <a:tr h="944879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400" b="1" kern="1200" dirty="0">
                        <a:solidFill>
                          <a:srgbClr val="CC00FF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</a:t>
                      </a: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/1</a:t>
                      </a: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Mướp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mồng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tơi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môn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đùi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ếch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lăn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bún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tàu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mực, cà rốt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mực nấm, hành tây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529793"/>
                  </a:ext>
                </a:extLst>
              </a:tr>
              <a:tr h="94487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</a:t>
                      </a: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/1</a:t>
                      </a: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muống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dền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thơm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Táo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 mồng tơi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R="148590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Bánh bông lan dứa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549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400" b="1" dirty="0">
                        <a:solidFill>
                          <a:srgbClr val="CC00FF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/1</a:t>
                      </a: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đay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cua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đay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hũ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 đủ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Củ sắn (Trẻ thừa cân béo phì)   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 nấm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Bún gạo nấu tôm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366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rgbClr val="CC00FF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vi-VN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/1</a:t>
                      </a:r>
                      <a:r>
                        <a:rPr kumimoji="0" lang="en-GB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/2022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lóc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xương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lang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endParaRPr lang="en-GB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Chuối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phì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   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xôi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Súp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1547" y="45628"/>
            <a:ext cx="981637" cy="9718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GB" sz="28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8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8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US" sz="2800" b="1" i="1" dirty="0" smtClean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28</a:t>
            </a:r>
            <a:r>
              <a:rPr lang="vi-VN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</a:t>
            </a:r>
            <a:r>
              <a:rPr lang="en-GB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GB" sz="2000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</a:t>
            </a:r>
            <a:r>
              <a:rPr lang="en-GB" sz="2000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/2022</a:t>
            </a:r>
            <a:endParaRPr lang="en-US" sz="2000" b="1" i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187" b="97610" l="4478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86057" y="-6957"/>
            <a:ext cx="820359" cy="1024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160</Words>
  <Application>Microsoft Office PowerPoint</Application>
  <PresentationFormat>On-screen Show (4:3)</PresentationFormat>
  <Paragraphs>74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mam2bn@outlook.com</cp:lastModifiedBy>
  <cp:revision>98</cp:revision>
  <dcterms:created xsi:type="dcterms:W3CDTF">2020-05-18T06:04:51Z</dcterms:created>
  <dcterms:modified xsi:type="dcterms:W3CDTF">2022-11-28T06:05:04Z</dcterms:modified>
</cp:coreProperties>
</file>