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CC66"/>
    <a:srgbClr val="FF00FF"/>
    <a:srgbClr val="FFCCCC"/>
    <a:srgbClr val="CC00FF"/>
    <a:srgbClr val="0000FF"/>
    <a:srgbClr val="FFCCFF"/>
    <a:srgbClr val="66FF33"/>
    <a:srgbClr val="FFCC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1686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940364"/>
              </p:ext>
            </p:extLst>
          </p:nvPr>
        </p:nvGraphicFramePr>
        <p:xfrm>
          <a:off x="1" y="1066800"/>
          <a:ext cx="9144001" cy="616792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101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20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67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1122545458"/>
                    </a:ext>
                  </a:extLst>
                </a:gridCol>
                <a:gridCol w="990600"/>
                <a:gridCol w="25146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025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06330">
                <a:tc>
                  <a:txBody>
                    <a:bodyPr/>
                    <a:lstStyle/>
                    <a:p>
                      <a:pPr algn="ctr"/>
                      <a:r>
                        <a:rPr lang="vi-VN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400" b="1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5/12/2022</a:t>
                      </a:r>
                      <a:endParaRPr lang="en-US" sz="14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hấp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cân-Béo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tê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(NT)</a:t>
                      </a: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6973712"/>
                  </a:ext>
                </a:extLst>
              </a:tr>
              <a:tr h="979747">
                <a:tc>
                  <a:txBody>
                    <a:bodyPr/>
                    <a:lstStyle/>
                    <a:p>
                      <a:pPr algn="ctr"/>
                      <a:r>
                        <a:rPr lang="vi-VN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400" b="1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6/12/2022</a:t>
                      </a:r>
                      <a:endParaRPr lang="en-US" sz="14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Táo Mỹ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bò khoai lang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bò khoai lang bí đỏ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Meta care Eco (NT)</a:t>
                      </a: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(MG)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1529793"/>
                  </a:ext>
                </a:extLst>
              </a:tr>
              <a:tr h="97974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7/12/2022</a:t>
                      </a:r>
                      <a:endParaRPr lang="en-US" sz="14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Lơgim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non     </a:t>
                      </a:r>
                    </a:p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sắn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cân-Béo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                     </a:t>
                      </a: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sườn nấu nấm</a:t>
                      </a: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Súp cua nấu nấm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Meta care Eco (NT)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(MG)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4303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8/12/2022</a:t>
                      </a:r>
                      <a:endParaRPr lang="en-US" sz="14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lươn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Càri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lươn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 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tôm cà rốt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Mì quảng nấu sườn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Meta care Eco (NT)</a:t>
                      </a: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 (MG)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97974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rgbClr val="66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9/12/2022</a:t>
                      </a:r>
                      <a:endParaRPr lang="en-US" sz="14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dền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hấp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cân-Béo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trắng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Mỹ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rgbClr val="66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dâu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(NT)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</a:p>
                  </a:txBody>
                  <a:tcPr marL="68580" marR="68580" marT="0" marB="0">
                    <a:solidFill>
                      <a:srgbClr val="66FF66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375" y="40813"/>
            <a:ext cx="982809" cy="9730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TỪ: </a:t>
            </a: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/1</a:t>
            </a:r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vi-VN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/1</a:t>
            </a: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/2022</a:t>
            </a:r>
            <a:endParaRPr lang="en-US" sz="2000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9070" y="7937"/>
            <a:ext cx="768130" cy="103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167</Words>
  <Application>Microsoft Office PowerPoint</Application>
  <PresentationFormat>On-screen Show (4:3)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DELL</cp:lastModifiedBy>
  <cp:revision>91</cp:revision>
  <dcterms:created xsi:type="dcterms:W3CDTF">2020-05-18T06:04:51Z</dcterms:created>
  <dcterms:modified xsi:type="dcterms:W3CDTF">2022-12-04T07:19:23Z</dcterms:modified>
</cp:coreProperties>
</file>