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00CC66"/>
    <a:srgbClr val="FF00FF"/>
    <a:srgbClr val="FFCCCC"/>
    <a:srgbClr val="CC00FF"/>
    <a:srgbClr val="0000FF"/>
    <a:srgbClr val="FFCCFF"/>
    <a:srgbClr val="66FF33"/>
    <a:srgbClr val="FFCC66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1686" y="2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D85B67-7555-4F75-BE7A-B0F6EFE78178}" type="datetimeFigureOut">
              <a:rPr lang="en-US" smtClean="0"/>
              <a:t>12/4/2022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540DA-C486-4C00-87E1-76EF6A85CA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29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8540DA-C486-4C00-87E1-76EF6A85CA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65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C6678-E612-4EAE-8893-EDEB37C4E514}" type="datetimeFigureOut">
              <a:rPr lang="en-US" smtClean="0"/>
              <a:pPr/>
              <a:t>12/4/2022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5C59F-0E29-4B01-88FD-AE0ACD67FB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4940364"/>
              </p:ext>
            </p:extLst>
          </p:nvPr>
        </p:nvGraphicFramePr>
        <p:xfrm>
          <a:off x="1" y="1066800"/>
          <a:ext cx="9144001" cy="6167929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71018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020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67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xmlns="" val="1122545458"/>
                    </a:ext>
                  </a:extLst>
                </a:gridCol>
                <a:gridCol w="990600"/>
                <a:gridCol w="25146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0258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endParaRPr lang="en-US" sz="14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r>
                        <a:rPr lang="en-US" sz="14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CANH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MẶN</a:t>
                      </a:r>
                      <a:endParaRPr lang="en-US" sz="14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TRÁNG</a:t>
                      </a:r>
                      <a:r>
                        <a:rPr lang="en-US" sz="140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MIỆNG</a:t>
                      </a:r>
                      <a:endParaRPr lang="en-US" sz="14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XẾ</a:t>
                      </a:r>
                      <a:endParaRPr lang="en-US" sz="14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6330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HAI</a:t>
                      </a:r>
                      <a:endParaRPr lang="en-US" sz="1400" b="1" kern="12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5/12/2022</a:t>
                      </a:r>
                      <a:endParaRPr lang="en-US" sz="14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cân-Béo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rốt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tê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hấu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cua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26973712"/>
                  </a:ext>
                </a:extLst>
              </a:tr>
              <a:tr h="979747">
                <a:tc>
                  <a:txBody>
                    <a:bodyPr/>
                    <a:lstStyle/>
                    <a:p>
                      <a:pPr algn="ctr"/>
                      <a:r>
                        <a:rPr lang="vi-VN" sz="1400" b="1" kern="12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</a:t>
                      </a:r>
                      <a:endParaRPr lang="en-US" sz="1400" b="1" kern="1200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6/12/2022</a:t>
                      </a:r>
                      <a:endParaRPr lang="en-US" sz="14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xanh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sốt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Táo Mỹ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 khoai lang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thịt bò khoai lang bí đỏ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</a:p>
                  </a:txBody>
                  <a:tcPr marL="68580" marR="68580" marT="0" marB="0">
                    <a:solidFill>
                      <a:schemeClr val="accent2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01529793"/>
                  </a:ext>
                </a:extLst>
              </a:tr>
              <a:tr h="97974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TƯ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7/12/2022</a:t>
                      </a:r>
                      <a:endParaRPr lang="en-US" sz="14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Lơgim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sườn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non     </a:t>
                      </a:r>
                    </a:p>
                    <a:p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sắn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cân-Béo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                     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cô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Mực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xào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dầu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tây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Thanh long 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sườn nấu nấm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Súp cua nấu nấm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43039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endParaRPr lang="en-US" sz="1400" b="1" dirty="0">
                        <a:solidFill>
                          <a:schemeClr val="accent3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8/12/2022</a:t>
                      </a:r>
                      <a:endParaRPr lang="en-US" sz="14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thìa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tôm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lươn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khoai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môn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Càri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lươn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Mận 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Cháo tôm cà rốt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Mì quảng nấu sườn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Meta care Eco (NT)</a:t>
                      </a:r>
                    </a:p>
                    <a:p>
                      <a:pPr marL="0" marR="14859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Sữa Grow IQ (MG)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979747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SÁU</a:t>
                      </a:r>
                    </a:p>
                  </a:txBody>
                  <a:tcPr anchor="ctr">
                    <a:solidFill>
                      <a:srgbClr val="66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9/12/2022</a:t>
                      </a:r>
                      <a:endParaRPr lang="en-US" sz="1400" b="0" kern="1200" dirty="0">
                        <a:solidFill>
                          <a:schemeClr val="accent5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rgbClr val="66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Rau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dền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nạc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hấp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thừa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cân-Béo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phì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6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Thỏ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ngọc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trắng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Mặn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: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nấu</a:t>
                      </a: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đậu</a:t>
                      </a: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66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Mỹ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rgbClr val="66FF66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Cháo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óc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heo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Bánh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bông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lan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Meta care Eco (NT)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Sữa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Grow IQ (MG)</a:t>
                      </a:r>
                    </a:p>
                  </a:txBody>
                  <a:tcPr marL="68580" marR="68580" marT="0" marB="0">
                    <a:solidFill>
                      <a:srgbClr val="66FF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logo-truong-be-ngoan-tr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0375" y="40813"/>
            <a:ext cx="982809" cy="9730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443184" y="215441"/>
            <a:ext cx="5865886" cy="8513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 ĐƠN 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TUẦN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THÁNG </a:t>
            </a:r>
            <a:r>
              <a:rPr lang="vi-VN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TỪ: </a:t>
            </a:r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ĐẾN </a:t>
            </a:r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vi-VN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/1</a:t>
            </a:r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/2022</a:t>
            </a:r>
            <a:endParaRPr lang="en-US" sz="2000" b="1" i="1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D:\Documents\aA-M%E1%BA%A6M 20-21\web tr%C6%B0%E1%BB%9Dng\th%E1%BB%B1c %C4%91%C6%A1n\illustration-stickman-kids-little-chefs-260nw-145485472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2" descr="Chef kid cooking Royalty Free Vector Image - VectorStock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AutoShape 2" descr="Kid cartoon chef are preparing food Royalty Free Vector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9070" y="7937"/>
            <a:ext cx="768130" cy="103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3579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1008</TotalTime>
  <Words>167</Words>
  <Application>Microsoft Office PowerPoint</Application>
  <PresentationFormat>On-screen Show (4:3)</PresentationFormat>
  <Paragraphs>72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 Ban Tru</dc:creator>
  <cp:lastModifiedBy>DELL</cp:lastModifiedBy>
  <cp:revision>91</cp:revision>
  <dcterms:created xsi:type="dcterms:W3CDTF">2020-05-18T06:04:51Z</dcterms:created>
  <dcterms:modified xsi:type="dcterms:W3CDTF">2022-12-04T07:19:23Z</dcterms:modified>
</cp:coreProperties>
</file>