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00FF"/>
    <a:srgbClr val="CC00FF"/>
    <a:srgbClr val="00CC66"/>
    <a:srgbClr val="FFCC66"/>
    <a:srgbClr val="FFCCCC"/>
    <a:srgbClr val="66FF66"/>
    <a:srgbClr val="66CCFF"/>
    <a:srgbClr val="FF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937039"/>
              </p:ext>
            </p:extLst>
          </p:nvPr>
        </p:nvGraphicFramePr>
        <p:xfrm>
          <a:off x="25401" y="1258083"/>
          <a:ext cx="9118599" cy="559991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8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8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71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01815">
                  <a:extLst>
                    <a:ext uri="{9D8B030D-6E8A-4147-A177-3AD203B41FA5}">
                      <a16:colId xmlns:a16="http://schemas.microsoft.com/office/drawing/2014/main" xmlns="" val="1122545458"/>
                    </a:ext>
                  </a:extLst>
                </a:gridCol>
                <a:gridCol w="1427500"/>
                <a:gridCol w="1905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5986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600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600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2/5</a:t>
                      </a:r>
                      <a:r>
                        <a:rPr lang="en-US" sz="1600" b="0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rgbClr val="FF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bù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30/4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01/5.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603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3/5</a:t>
                      </a:r>
                      <a:r>
                        <a:rPr lang="en-US" sz="1600" b="0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rgbClr val="FF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bù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30/4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lao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01/5.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00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4/5</a:t>
                      </a:r>
                      <a:r>
                        <a:rPr lang="en-US" sz="1600" b="0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rgbClr val="FF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Mì gà tiềm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6973712"/>
                  </a:ext>
                </a:extLst>
              </a:tr>
              <a:tr h="97314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FF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5/5</a:t>
                      </a:r>
                      <a:r>
                        <a:rPr lang="en-US" sz="1600" b="0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rgbClr val="FF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FF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hẹ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bằm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FF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FF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66FF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Ếch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66FF33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1529793"/>
                  </a:ext>
                </a:extLst>
              </a:tr>
              <a:tr h="11708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  <a:p>
                      <a:pPr algn="ctr"/>
                      <a:endParaRPr lang="en-US" sz="16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6/5</a:t>
                      </a:r>
                      <a:r>
                        <a:rPr lang="en-US" sz="1600" b="0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rgbClr val="FF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hú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thơm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vòng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bắp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TUẦN </a:t>
            </a:r>
            <a:r>
              <a:rPr lang="vi-VN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2/5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6/5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/2022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9070" y="112342"/>
            <a:ext cx="1423988" cy="114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93</Words>
  <Application>Microsoft Office PowerPoint</Application>
  <PresentationFormat>On-screen Show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DELL</cp:lastModifiedBy>
  <cp:revision>69</cp:revision>
  <dcterms:created xsi:type="dcterms:W3CDTF">2020-05-18T06:04:51Z</dcterms:created>
  <dcterms:modified xsi:type="dcterms:W3CDTF">2022-05-03T10:38:24Z</dcterms:modified>
</cp:coreProperties>
</file>