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FF"/>
    <a:srgbClr val="CC00FF"/>
    <a:srgbClr val="00CC66"/>
    <a:srgbClr val="FFCC66"/>
    <a:srgbClr val="FFCCCC"/>
    <a:srgbClr val="66FF66"/>
    <a:srgbClr val="66CCFF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37039"/>
              </p:ext>
            </p:extLst>
          </p:nvPr>
        </p:nvGraphicFramePr>
        <p:xfrm>
          <a:off x="25401" y="1258083"/>
          <a:ext cx="9118599" cy="559991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8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8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7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1815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1427500"/>
                <a:gridCol w="1905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598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2/5</a:t>
                      </a:r>
                      <a:r>
                        <a:rPr lang="en-US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bù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30/4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01/5.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03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3/5</a:t>
                      </a:r>
                      <a:r>
                        <a:rPr lang="en-US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bù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phóng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30/4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01/5.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00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4/5</a:t>
                      </a:r>
                      <a:r>
                        <a:rPr lang="en-US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gà tiềm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9731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5/5</a:t>
                      </a:r>
                      <a:r>
                        <a:rPr lang="en-US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FF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66FF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3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Ếch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3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11708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6/5</a:t>
                      </a:r>
                      <a:r>
                        <a:rPr lang="en-US" sz="1600" b="0" kern="12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rgbClr val="FF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hú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2/5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6/5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9070" y="112342"/>
            <a:ext cx="1423988" cy="114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93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69</cp:revision>
  <dcterms:created xsi:type="dcterms:W3CDTF">2020-05-18T06:04:51Z</dcterms:created>
  <dcterms:modified xsi:type="dcterms:W3CDTF">2022-05-03T10:38:24Z</dcterms:modified>
</cp:coreProperties>
</file>