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FF"/>
    <a:srgbClr val="66FF33"/>
    <a:srgbClr val="00CC66"/>
    <a:srgbClr val="FFCC66"/>
    <a:srgbClr val="FFCCCC"/>
    <a:srgbClr val="66FF66"/>
    <a:srgbClr val="66CCFF"/>
    <a:srgbClr val="FF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6/5/2022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6/5/2022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6/5/2022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6/5/2022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6/5/2022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6/5/2022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879883"/>
              </p:ext>
            </p:extLst>
          </p:nvPr>
        </p:nvGraphicFramePr>
        <p:xfrm>
          <a:off x="25401" y="1258083"/>
          <a:ext cx="9118599" cy="572915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08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8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71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01815">
                  <a:extLst>
                    <a:ext uri="{9D8B030D-6E8A-4147-A177-3AD203B41FA5}">
                      <a16:colId xmlns:a16="http://schemas.microsoft.com/office/drawing/2014/main" xmlns="" val="1122545458"/>
                    </a:ext>
                  </a:extLst>
                </a:gridCol>
                <a:gridCol w="1198900"/>
                <a:gridCol w="2133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142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6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6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9877">
                <a:tc>
                  <a:txBody>
                    <a:bodyPr/>
                    <a:lstStyle/>
                    <a:p>
                      <a:pPr algn="ctr"/>
                      <a:r>
                        <a:rPr lang="vi-VN" sz="1600" b="1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600" b="1" kern="1200" dirty="0">
                        <a:solidFill>
                          <a:srgbClr val="00B05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30/5</a:t>
                      </a:r>
                      <a:r>
                        <a:rPr lang="en-US" sz="1600" b="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rgbClr val="0070C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dền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4859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lóc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6973712"/>
                  </a:ext>
                </a:extLst>
              </a:tr>
              <a:tr h="905892">
                <a:tc>
                  <a:txBody>
                    <a:bodyPr/>
                    <a:lstStyle/>
                    <a:p>
                      <a:pPr algn="ctr"/>
                      <a:r>
                        <a:rPr lang="vi-VN" sz="1600" b="1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600" b="1" kern="1200" dirty="0">
                        <a:solidFill>
                          <a:srgbClr val="00B05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31/5</a:t>
                      </a:r>
                      <a:r>
                        <a:rPr lang="en-US" sz="1600" b="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rgbClr val="0070C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tươi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hũ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 đủ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Hủ tiếu tim, thịt nạc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1529793"/>
                  </a:ext>
                </a:extLst>
              </a:tr>
              <a:tr h="10899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</a:t>
                      </a:r>
                      <a:r>
                        <a:rPr lang="en-US" sz="1600" b="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6/2022</a:t>
                      </a:r>
                      <a:endParaRPr lang="en-US" sz="1600" b="0" kern="1200" dirty="0">
                        <a:solidFill>
                          <a:srgbClr val="0070C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Đùi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 cam - Bánh plan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tôm thịt đậu xanh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899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2/</a:t>
                      </a:r>
                      <a:r>
                        <a:rPr lang="en-US" sz="1600" b="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6/2022</a:t>
                      </a:r>
                      <a:endParaRPr lang="en-US" sz="1600" b="0" kern="1200" dirty="0">
                        <a:solidFill>
                          <a:srgbClr val="0070C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tươi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chanh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dây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 cau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Bún riêu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10899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3/</a:t>
                      </a:r>
                      <a:r>
                        <a:rPr lang="en-US" sz="1600" b="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6/2022</a:t>
                      </a:r>
                      <a:endParaRPr lang="en-US" sz="1600" b="0" kern="1200" dirty="0">
                        <a:solidFill>
                          <a:srgbClr val="0070C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dúng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dừa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cẩm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thạch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375" y="114617"/>
            <a:ext cx="981637" cy="971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THỰC ĐƠN TUẦN </a:t>
            </a:r>
            <a:r>
              <a:rPr lang="vi-VN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vi-VN" sz="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TỪ: </a:t>
            </a:r>
            <a:r>
              <a:rPr lang="en-US" sz="2000" b="1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vi-VN" sz="20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vi-VN" sz="20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vi-VN" sz="2000" b="1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0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6/2022</a:t>
            </a:r>
            <a:endParaRPr lang="en-US" sz="20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443" y="7937"/>
            <a:ext cx="1163658" cy="121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73</Words>
  <Application>Microsoft Office PowerPoint</Application>
  <PresentationFormat>On-screen Show (4:3)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DELL</cp:lastModifiedBy>
  <cp:revision>73</cp:revision>
  <dcterms:created xsi:type="dcterms:W3CDTF">2020-05-18T06:04:51Z</dcterms:created>
  <dcterms:modified xsi:type="dcterms:W3CDTF">2022-06-05T13:57:36Z</dcterms:modified>
</cp:coreProperties>
</file>