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CC00FF"/>
    <a:srgbClr val="66FF33"/>
    <a:srgbClr val="00CC66"/>
    <a:srgbClr val="FFCC66"/>
    <a:srgbClr val="FFCCCC"/>
    <a:srgbClr val="66FF66"/>
    <a:srgbClr val="66CCFF"/>
    <a:srgbClr val="FFCC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D85B67-7555-4F75-BE7A-B0F6EFE78178}" type="datetimeFigureOut">
              <a:rPr lang="en-US" smtClean="0"/>
              <a:t>6/5/2022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8540DA-C486-4C00-87E1-76EF6A85C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429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540DA-C486-4C00-87E1-76EF6A85CA8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165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6/5/2022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6/5/2022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6/5/2022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6/5/2022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6/5/2022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6/5/2022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6/5/2022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6/5/2022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6/5/2022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6/5/2022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6/5/2022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C6678-E612-4EAE-8893-EDEB37C4E514}" type="datetimeFigureOut">
              <a:rPr lang="en-US" smtClean="0"/>
              <a:pPr/>
              <a:t>6/5/2022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7879883"/>
              </p:ext>
            </p:extLst>
          </p:nvPr>
        </p:nvGraphicFramePr>
        <p:xfrm>
          <a:off x="25401" y="1258083"/>
          <a:ext cx="9118599" cy="5729157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7082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895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7711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101815">
                  <a:extLst>
                    <a:ext uri="{9D8B030D-6E8A-4147-A177-3AD203B41FA5}">
                      <a16:colId xmlns:a16="http://schemas.microsoft.com/office/drawing/2014/main" xmlns="" val="1122545458"/>
                    </a:ext>
                  </a:extLst>
                </a:gridCol>
                <a:gridCol w="1198900"/>
                <a:gridCol w="21336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61426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NGÀY</a:t>
                      </a:r>
                      <a:r>
                        <a:rPr lang="en-US" sz="1600" baseline="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CANH</a:t>
                      </a:r>
                    </a:p>
                  </a:txBody>
                  <a:tcPr anchor="ctr">
                    <a:solidFill>
                      <a:schemeClr val="accent6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MẶN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TRÁNG</a:t>
                      </a:r>
                      <a:r>
                        <a:rPr lang="en-US" sz="1600" baseline="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MIỆNG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XẾ</a:t>
                      </a:r>
                    </a:p>
                  </a:txBody>
                  <a:tcPr anchor="ctr">
                    <a:solidFill>
                      <a:schemeClr val="accent6">
                        <a:lumMod val="75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09877">
                <a:tc>
                  <a:txBody>
                    <a:bodyPr/>
                    <a:lstStyle/>
                    <a:p>
                      <a:pPr algn="ctr"/>
                      <a:r>
                        <a:rPr lang="vi-VN" sz="1600" b="1" kern="120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HAI</a:t>
                      </a:r>
                      <a:endParaRPr lang="en-US" sz="1600" b="1" kern="1200" dirty="0">
                        <a:solidFill>
                          <a:srgbClr val="00B05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1600" b="0" kern="1200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30/5</a:t>
                      </a:r>
                      <a:r>
                        <a:rPr lang="en-US" sz="1600" b="0" kern="1200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/2022</a:t>
                      </a:r>
                      <a:endParaRPr lang="en-US" sz="1600" b="0" kern="1200" dirty="0">
                        <a:solidFill>
                          <a:srgbClr val="0070C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Rau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dền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nạc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endParaRPr lang="en-US" sz="16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Mực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xào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ngọt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Dưa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hấu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14859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14859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Bánh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canh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lóc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14859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Grow IQ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26973712"/>
                  </a:ext>
                </a:extLst>
              </a:tr>
              <a:tr h="905892">
                <a:tc>
                  <a:txBody>
                    <a:bodyPr/>
                    <a:lstStyle/>
                    <a:p>
                      <a:pPr algn="ctr"/>
                      <a:r>
                        <a:rPr lang="vi-VN" sz="1600" b="1" kern="120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BA</a:t>
                      </a:r>
                      <a:endParaRPr lang="en-US" sz="1600" b="1" kern="1200" dirty="0">
                        <a:solidFill>
                          <a:srgbClr val="00B05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1600" b="0" kern="1200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31/5</a:t>
                      </a:r>
                      <a:r>
                        <a:rPr lang="en-US" sz="1600" b="0" kern="1200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/2022</a:t>
                      </a:r>
                      <a:endParaRPr lang="en-US" sz="1600" b="0" kern="1200" dirty="0">
                        <a:solidFill>
                          <a:srgbClr val="0070C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Bắp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tươi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6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đậu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hũ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Đu đủ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Hủ tiếu tim, thịt nạc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14859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bột Grow IQ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7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01529793"/>
                  </a:ext>
                </a:extLst>
              </a:tr>
              <a:tr h="1089961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TƯ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1600" b="0" kern="1200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1/</a:t>
                      </a:r>
                      <a:r>
                        <a:rPr lang="en-US" sz="1600" b="0" kern="1200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6/2022</a:t>
                      </a:r>
                      <a:endParaRPr lang="en-US" sz="1600" b="0" kern="1200" dirty="0">
                        <a:solidFill>
                          <a:srgbClr val="0070C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/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Mì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Ý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xào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ngọt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–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Đùi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gà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Nước cam - Bánh plan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Cháo tôm thịt đậu xanh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bột Grow IQ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089961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NĂM</a:t>
                      </a:r>
                      <a:endParaRPr lang="en-US" sz="1600" b="1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1600" b="0" kern="1200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2/</a:t>
                      </a:r>
                      <a:r>
                        <a:rPr lang="en-US" sz="1600" b="0" kern="1200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6/2022</a:t>
                      </a:r>
                      <a:endParaRPr lang="en-US" sz="1600" b="0" kern="1200" dirty="0">
                        <a:solidFill>
                          <a:srgbClr val="0070C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Bí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xanh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tươi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sốt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chanh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dây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Chuối cau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Bún riêu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bột Grow IQ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</a:tr>
              <a:tr h="1089961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SÁU</a:t>
                      </a:r>
                    </a:p>
                  </a:txBody>
                  <a:tcPr anchor="ctr">
                    <a:solidFill>
                      <a:srgbClr val="FFFF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1600" b="0" kern="1200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3/</a:t>
                      </a:r>
                      <a:r>
                        <a:rPr lang="en-US" sz="1600" b="0" kern="1200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6/2022</a:t>
                      </a:r>
                      <a:endParaRPr lang="en-US" sz="1600" b="0" kern="1200" dirty="0">
                        <a:solidFill>
                          <a:srgbClr val="0070C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FFFF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dúng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nạc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nấm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nước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dừa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Mận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Bánh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bông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cẩm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thạch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14859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Grow IQ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pic>
        <p:nvPicPr>
          <p:cNvPr id="5" name="Picture 4" descr="logo-truong-be-ngoan-tro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0375" y="114617"/>
            <a:ext cx="981637" cy="97184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443184" y="215441"/>
            <a:ext cx="5865886" cy="8513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THỰC ĐƠN TUẦN </a:t>
            </a:r>
            <a:r>
              <a:rPr lang="vi-VN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vi-VN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THÁNG </a:t>
            </a:r>
            <a:r>
              <a:rPr lang="vi-VN" sz="28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US" sz="28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000" b="1" i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TỪ: </a:t>
            </a:r>
            <a:r>
              <a:rPr lang="en-US" sz="2000" b="1" i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vi-VN" sz="20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0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vi-VN" sz="20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ĐẾN </a:t>
            </a:r>
            <a:r>
              <a:rPr lang="vi-VN" sz="2000" b="1" i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vi-VN" sz="20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0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6/2022</a:t>
            </a:r>
            <a:endParaRPr lang="en-US" sz="2000" b="1" i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AutoShape 2" descr="D:\Documents\aA-M%E1%BA%A6M 20-21\web tr%C6%B0%E1%BB%9Dng\th%E1%BB%B1c %C4%91%C6%A1n\illustration-stickman-kids-little-chefs-260nw-145485472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2" descr="Chef kid cooking Royalty Free Vector Image - VectorStock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20443" y="7937"/>
            <a:ext cx="1163658" cy="1211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579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908</TotalTime>
  <Words>73</Words>
  <Application>Microsoft Office PowerPoint</Application>
  <PresentationFormat>On-screen Show (4:3)</PresentationFormat>
  <Paragraphs>56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 Ban Tru</dc:creator>
  <cp:lastModifiedBy>DELL</cp:lastModifiedBy>
  <cp:revision>73</cp:revision>
  <dcterms:created xsi:type="dcterms:W3CDTF">2020-05-18T06:04:51Z</dcterms:created>
  <dcterms:modified xsi:type="dcterms:W3CDTF">2022-06-05T13:57:36Z</dcterms:modified>
</cp:coreProperties>
</file>