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CC"/>
    <a:srgbClr val="CC00FF"/>
    <a:srgbClr val="0000FF"/>
    <a:srgbClr val="FFCCFF"/>
    <a:srgbClr val="66FF33"/>
    <a:srgbClr val="00CC66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94245"/>
              </p:ext>
            </p:extLst>
          </p:nvPr>
        </p:nvGraphicFramePr>
        <p:xfrm>
          <a:off x="1" y="1258080"/>
          <a:ext cx="9144001" cy="559991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57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4252">
                  <a:extLst>
                    <a:ext uri="{9D8B030D-6E8A-4147-A177-3AD203B41FA5}">
                      <a16:colId xmlns="" xmlns:a16="http://schemas.microsoft.com/office/drawing/2014/main" val="1122545458"/>
                    </a:ext>
                  </a:extLst>
                </a:gridCol>
                <a:gridCol w="1202240"/>
                <a:gridCol w="213954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006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7619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6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8/8</a:t>
                      </a:r>
                      <a:r>
                        <a:rPr lang="en-US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patê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6973712"/>
                  </a:ext>
                </a:extLst>
              </a:tr>
              <a:tr h="975911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6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9/8</a:t>
                      </a:r>
                      <a:r>
                        <a:rPr lang="en-US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riêu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529793"/>
                  </a:ext>
                </a:extLst>
              </a:tr>
              <a:tr h="9529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10/8</a:t>
                      </a:r>
                      <a:r>
                        <a:rPr lang="en-US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cua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8292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11/8</a:t>
                      </a:r>
                      <a:r>
                        <a:rPr lang="en-US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Miến gà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102981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12/8</a:t>
                      </a:r>
                      <a:r>
                        <a:rPr lang="en-US" sz="16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/8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14226"/>
          <a:stretch/>
        </p:blipFill>
        <p:spPr>
          <a:xfrm>
            <a:off x="7162799" y="10212"/>
            <a:ext cx="1409517" cy="120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85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86</cp:revision>
  <dcterms:created xsi:type="dcterms:W3CDTF">2020-05-18T06:04:51Z</dcterms:created>
  <dcterms:modified xsi:type="dcterms:W3CDTF">2022-08-21T03:45:20Z</dcterms:modified>
</cp:coreProperties>
</file>