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CC"/>
    <a:srgbClr val="CC00FF"/>
    <a:srgbClr val="0000FF"/>
    <a:srgbClr val="FFCCFF"/>
    <a:srgbClr val="66FF33"/>
    <a:srgbClr val="00CC66"/>
    <a:srgbClr val="FFCC66"/>
    <a:srgbClr val="66FF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00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823185"/>
              </p:ext>
            </p:extLst>
          </p:nvPr>
        </p:nvGraphicFramePr>
        <p:xfrm>
          <a:off x="0" y="1125063"/>
          <a:ext cx="9144001" cy="577148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0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3219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202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395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67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8007">
                <a:tc>
                  <a:txBody>
                    <a:bodyPr/>
                    <a:lstStyle/>
                    <a:p>
                      <a:pPr algn="ctr"/>
                      <a:r>
                        <a:rPr lang="vi-VN" sz="12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200" b="1" kern="12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en-GB" sz="12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r>
                        <a:rPr lang="vi-VN" sz="12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/9</a:t>
                      </a:r>
                      <a:r>
                        <a:rPr lang="en-US" sz="12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lang="en-US" sz="1200" b="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lóc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lóc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Chả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long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078007">
                <a:tc>
                  <a:txBody>
                    <a:bodyPr/>
                    <a:lstStyle/>
                    <a:p>
                      <a:pPr algn="ctr"/>
                      <a:r>
                        <a:rPr lang="vi-VN" sz="12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200" b="1" kern="12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  <a:r>
                        <a:rPr kumimoji="0" lang="vi-VN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/9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hẹ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lươn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môn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Lươn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lăn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tàu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mồng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tơi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93626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</a:t>
                      </a:r>
                      <a:r>
                        <a:rPr kumimoji="0" lang="vi-VN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/9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tươi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Lagu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xương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Hoành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214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2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  <a:r>
                        <a:rPr kumimoji="0" lang="vi-VN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/9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óc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lang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um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dừa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chẽm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17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  <a:r>
                        <a:rPr kumimoji="0" lang="vi-VN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/9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xôi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basa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xôi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chanh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dây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cuộn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0375" y="114617"/>
            <a:ext cx="981637" cy="9718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43184" y="215441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vi-VN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TỪ: </a:t>
            </a:r>
            <a:r>
              <a:rPr lang="vi-VN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vi-VN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/9 </a:t>
            </a: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en-GB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vi-VN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/9</a:t>
            </a: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/2022</a:t>
            </a:r>
            <a:endParaRPr lang="en-US" sz="20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l="23443" t="15532" r="17948" b="14138"/>
          <a:stretch/>
        </p:blipFill>
        <p:spPr>
          <a:xfrm>
            <a:off x="7239000" y="63982"/>
            <a:ext cx="838200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168</Words>
  <Application>Microsoft Office PowerPoint</Application>
  <PresentationFormat>On-screen Show (4:3)</PresentationFormat>
  <Paragraphs>68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86</cp:revision>
  <dcterms:created xsi:type="dcterms:W3CDTF">2020-05-18T06:04:51Z</dcterms:created>
  <dcterms:modified xsi:type="dcterms:W3CDTF">2022-09-18T06:37:02Z</dcterms:modified>
</cp:coreProperties>
</file>