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66FF33"/>
    <a:srgbClr val="FF00FF"/>
    <a:srgbClr val="66CCFF"/>
    <a:srgbClr val="FFCCCC"/>
    <a:srgbClr val="66FF66"/>
    <a:srgbClr val="FFCCFF"/>
    <a:srgbClr val="FFCC66"/>
    <a:srgbClr val="0000FF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765113"/>
              </p:ext>
            </p:extLst>
          </p:nvPr>
        </p:nvGraphicFramePr>
        <p:xfrm>
          <a:off x="25400" y="1258083"/>
          <a:ext cx="9118600" cy="560317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158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8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3514">
                  <a:extLst>
                    <a:ext uri="{9D8B030D-6E8A-4147-A177-3AD203B41FA5}">
                      <a16:colId xmlns:a16="http://schemas.microsoft.com/office/drawing/2014/main" val="1122545458"/>
                    </a:ext>
                  </a:extLst>
                </a:gridCol>
                <a:gridCol w="15763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622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78433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400" b="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4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400" b="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4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5356"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HAI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kern="1200" dirty="0" smtClean="0">
                          <a:solidFill>
                            <a:srgbClr val="CC00FF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5/9/2022</a:t>
                      </a:r>
                      <a:endParaRPr lang="en-US" sz="1400" b="0" kern="1200" dirty="0">
                        <a:solidFill>
                          <a:srgbClr val="CC00FF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Tổ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chức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Lễ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khai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giảng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05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tháng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9 “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Chào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đón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đến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trường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”.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148590"/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898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C00FF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6/9/2022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C00FF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nấm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Hủ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tíu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rốt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nấm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Dưa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hấu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hạt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rốt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498725" algn="r"/>
                        </a:tabLs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Kids (NT)	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  <a:tabLst>
                          <a:tab pos="502920" algn="l"/>
                        </a:tabLs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(MG)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046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C00FF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7/9/2022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C00FF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rốt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Phở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tây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Thanh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long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thịt nạc, nấm rơm.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Bún riêu cua.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Grow Kids (NT)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bột Grow IQ (MG)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973712"/>
                  </a:ext>
                </a:extLst>
              </a:tr>
              <a:tr h="103046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C00FF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8/9/2022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C00FF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hải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sản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Nui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hải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sản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rốt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Đu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đủ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rốt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Súp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nấm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tuyết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Kids (NT)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(MG)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529793"/>
                  </a:ext>
                </a:extLst>
              </a:tr>
              <a:tr h="1060026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</a:p>
                    <a:p>
                      <a:pPr algn="ctr"/>
                      <a:endParaRPr lang="en-US" sz="14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C00FF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9/9/2022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C00FF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rốt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Mì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tiềm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ngọt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Chuối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cau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rốt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nấm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Kids (NT)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(MG)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0375" y="114617"/>
            <a:ext cx="981637" cy="97184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443184" y="215441"/>
            <a:ext cx="5865886" cy="8513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THỰC ĐƠN TUẦN </a:t>
            </a:r>
            <a:r>
              <a:rPr lang="en-US" sz="28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8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en-US" sz="28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2800" b="1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TỪ: </a:t>
            </a:r>
            <a:r>
              <a:rPr lang="en-US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/9 </a:t>
            </a:r>
            <a:r>
              <a:rPr lang="en-US" sz="20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ĐẾN </a:t>
            </a:r>
            <a:r>
              <a:rPr lang="en-US" sz="20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/9/2022</a:t>
            </a:r>
            <a:endParaRPr lang="en-US" sz="2000" b="1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A22DB51-D657-F19A-51BC-778863981B2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841" t="4445" r="14526" b="4445"/>
          <a:stretch/>
        </p:blipFill>
        <p:spPr>
          <a:xfrm>
            <a:off x="7086600" y="7937"/>
            <a:ext cx="981637" cy="1192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79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873</TotalTime>
  <Words>101</Words>
  <Application>Microsoft Office PowerPoint</Application>
  <PresentationFormat>On-screen Show (4:3)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mam2bn@outlook.com</cp:lastModifiedBy>
  <cp:revision>68</cp:revision>
  <dcterms:created xsi:type="dcterms:W3CDTF">2020-05-18T06:04:51Z</dcterms:created>
  <dcterms:modified xsi:type="dcterms:W3CDTF">2022-09-06T06:29:13Z</dcterms:modified>
</cp:coreProperties>
</file>