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FF33"/>
    <a:srgbClr val="FF00FF"/>
    <a:srgbClr val="66CCFF"/>
    <a:srgbClr val="FFCCCC"/>
    <a:srgbClr val="66FF66"/>
    <a:srgbClr val="FFCCFF"/>
    <a:srgbClr val="FFCC66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65113"/>
              </p:ext>
            </p:extLst>
          </p:nvPr>
        </p:nvGraphicFramePr>
        <p:xfrm>
          <a:off x="25400" y="1258083"/>
          <a:ext cx="9118600" cy="56031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58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51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57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62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843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35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5/9/2022</a:t>
                      </a:r>
                      <a:endParaRPr lang="en-US" sz="1400" b="0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05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 “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đón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48590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9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6/9/2022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498725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	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  <a:tabLst>
                          <a:tab pos="50292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4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7/9/2022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nấm rơm.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riêu cua.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Kids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304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8/9/2022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tuyết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6002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9/9/2022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tiềm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/9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/9/2022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22DB51-D657-F19A-51BC-778863981B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41" t="4445" r="14526" b="4445"/>
          <a:stretch/>
        </p:blipFill>
        <p:spPr>
          <a:xfrm>
            <a:off x="7086600" y="7937"/>
            <a:ext cx="981637" cy="119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101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68</cp:revision>
  <dcterms:created xsi:type="dcterms:W3CDTF">2020-05-18T06:04:51Z</dcterms:created>
  <dcterms:modified xsi:type="dcterms:W3CDTF">2022-09-06T06:29:13Z</dcterms:modified>
</cp:coreProperties>
</file>