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CC00FF"/>
    <a:srgbClr val="FFCCFF"/>
    <a:srgbClr val="00CC66"/>
    <a:srgbClr val="0000FF"/>
    <a:srgbClr val="FFCCCC"/>
    <a:srgbClr val="66FF33"/>
    <a:srgbClr val="FFCC66"/>
    <a:srgbClr val="66FF66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D85B67-7555-4F75-BE7A-B0F6EFE78178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8540DA-C486-4C00-87E1-76EF6A85C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429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540DA-C486-4C00-87E1-76EF6A85CA8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165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C6678-E612-4EAE-8893-EDEB37C4E514}" type="datetimeFigureOut">
              <a:rPr lang="en-US" smtClean="0"/>
              <a:pPr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1445518"/>
              </p:ext>
            </p:extLst>
          </p:nvPr>
        </p:nvGraphicFramePr>
        <p:xfrm>
          <a:off x="0" y="1066801"/>
          <a:ext cx="9144000" cy="5791198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7101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20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81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1">
                  <a:extLst>
                    <a:ext uri="{9D8B030D-6E8A-4147-A177-3AD203B41FA5}">
                      <a16:colId xmlns:a16="http://schemas.microsoft.com/office/drawing/2014/main" val="1122545458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2575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THỨ</a:t>
                      </a:r>
                      <a:endParaRPr lang="en-US" sz="14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NGÀY</a:t>
                      </a:r>
                      <a:r>
                        <a:rPr lang="en-US" sz="1400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14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CANH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MẶN</a:t>
                      </a:r>
                      <a:endParaRPr lang="en-US" sz="14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TRÁNG</a:t>
                      </a:r>
                      <a:r>
                        <a:rPr lang="en-US" sz="1400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MIỆNG</a:t>
                      </a:r>
                      <a:endParaRPr lang="en-US" sz="14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XẾ</a:t>
                      </a:r>
                      <a:endParaRPr lang="en-US" sz="14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7907">
                <a:tc>
                  <a:txBody>
                    <a:bodyPr/>
                    <a:lstStyle/>
                    <a:p>
                      <a:pPr algn="ctr"/>
                      <a:r>
                        <a:rPr lang="vi-VN" sz="14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HAI</a:t>
                      </a:r>
                      <a:endParaRPr lang="en-US" sz="1400" b="1" kern="1200" dirty="0">
                        <a:solidFill>
                          <a:srgbClr val="FF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vi-VN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9/1/2023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Dưa</a:t>
                      </a:r>
                      <a:r>
                        <a:rPr lang="en-US" sz="13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hường</a:t>
                      </a:r>
                      <a:r>
                        <a:rPr lang="en-US" sz="13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nấu</a:t>
                      </a:r>
                      <a:r>
                        <a:rPr lang="en-US" sz="13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tôm</a:t>
                      </a:r>
                      <a:endParaRPr lang="en-GB" sz="13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/>
                      <a:endParaRPr lang="en-US" sz="13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- </a:t>
                      </a:r>
                      <a:r>
                        <a:rPr lang="en-US" sz="13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Nhóm</a:t>
                      </a:r>
                      <a:r>
                        <a:rPr lang="en-US" sz="13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Thỏ</a:t>
                      </a:r>
                      <a:r>
                        <a:rPr lang="en-US" sz="13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ngọc</a:t>
                      </a:r>
                      <a:r>
                        <a:rPr lang="en-US" sz="13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: </a:t>
                      </a:r>
                      <a:r>
                        <a:rPr lang="en-US" sz="13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Cháo</a:t>
                      </a:r>
                      <a:r>
                        <a:rPr lang="en-US" sz="13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sườn</a:t>
                      </a:r>
                      <a:r>
                        <a:rPr lang="en-US" sz="13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khoai</a:t>
                      </a:r>
                      <a:r>
                        <a:rPr lang="en-US" sz="13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tây</a:t>
                      </a:r>
                      <a:r>
                        <a:rPr lang="en-US" sz="13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endParaRPr lang="en-GB" sz="13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r>
                        <a:rPr lang="en-US" sz="13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Sườn</a:t>
                      </a:r>
                      <a:r>
                        <a:rPr lang="en-US" sz="13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nấu</a:t>
                      </a:r>
                      <a:r>
                        <a:rPr lang="en-US" sz="13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ba</a:t>
                      </a:r>
                      <a:r>
                        <a:rPr lang="en-US" sz="13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tê</a:t>
                      </a:r>
                      <a:endParaRPr lang="en-GB" sz="13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/>
                      <a:endParaRPr lang="en-US" sz="13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 </a:t>
                      </a:r>
                      <a:endParaRPr lang="en-GB" sz="13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Mận</a:t>
                      </a:r>
                      <a:r>
                        <a:rPr lang="en-US" sz="13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endParaRPr lang="en-GB" sz="13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Cháo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tôm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cà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rốt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Bánh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đa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cua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Sữa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Meta care Eco (NT)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Sữa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Grow IQ (MG)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6973712"/>
                  </a:ext>
                </a:extLst>
              </a:tr>
              <a:tr h="1005127">
                <a:tc>
                  <a:txBody>
                    <a:bodyPr/>
                    <a:lstStyle/>
                    <a:p>
                      <a:pPr algn="ctr"/>
                      <a:r>
                        <a:rPr lang="vi-VN" sz="14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BA</a:t>
                      </a:r>
                      <a:endParaRPr lang="en-US" sz="1400" b="1" kern="1200" dirty="0">
                        <a:solidFill>
                          <a:srgbClr val="FF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vi-VN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10/1/2023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Cải</a:t>
                      </a:r>
                      <a:r>
                        <a:rPr lang="en-US" sz="13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xanh</a:t>
                      </a:r>
                      <a:r>
                        <a:rPr lang="en-US" sz="13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nấu</a:t>
                      </a:r>
                      <a:r>
                        <a:rPr lang="en-US" sz="13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thịt</a:t>
                      </a:r>
                      <a:r>
                        <a:rPr lang="en-US" sz="13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gà</a:t>
                      </a:r>
                      <a:r>
                        <a:rPr lang="en-US" sz="13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endParaRPr lang="en-GB" sz="13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endParaRPr lang="en-GB" sz="13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- </a:t>
                      </a:r>
                      <a:r>
                        <a:rPr lang="en-US" sz="13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Nhóm</a:t>
                      </a:r>
                      <a:r>
                        <a:rPr lang="en-US" sz="13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Thỏ</a:t>
                      </a:r>
                      <a:r>
                        <a:rPr lang="en-US" sz="13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ngọc</a:t>
                      </a:r>
                      <a:r>
                        <a:rPr lang="en-US" sz="13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: </a:t>
                      </a:r>
                      <a:r>
                        <a:rPr lang="en-US" sz="13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Cháo</a:t>
                      </a:r>
                      <a:r>
                        <a:rPr lang="en-US" sz="13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mực</a:t>
                      </a:r>
                      <a:r>
                        <a:rPr lang="en-US" sz="13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súp</a:t>
                      </a:r>
                      <a:r>
                        <a:rPr lang="en-US" sz="13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lơ</a:t>
                      </a:r>
                      <a:endParaRPr lang="en-GB" sz="13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r>
                        <a:rPr lang="en-US" sz="13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Mực</a:t>
                      </a:r>
                      <a:r>
                        <a:rPr lang="en-US" sz="13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xào</a:t>
                      </a:r>
                      <a:r>
                        <a:rPr lang="en-US" sz="13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dầu</a:t>
                      </a:r>
                      <a:r>
                        <a:rPr lang="en-US" sz="13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hào</a:t>
                      </a:r>
                      <a:endParaRPr lang="en-GB" sz="13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/>
                      <a:endParaRPr lang="en-US" sz="13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 </a:t>
                      </a:r>
                      <a:endParaRPr lang="en-GB" sz="13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Dưa</a:t>
                      </a:r>
                      <a:r>
                        <a:rPr lang="en-US" sz="13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en-US" sz="13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hấu</a:t>
                      </a:r>
                      <a:endParaRPr lang="en-GB" sz="13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Cháo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sò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điệp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nấu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nấm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Cháo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sò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điệp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nấu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nấm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Sữa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Meta care Eco (NT)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Sữa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Grow IQ (MG)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1529793"/>
                  </a:ext>
                </a:extLst>
              </a:tr>
              <a:tr h="100512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TƯ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vi-VN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11/1/2023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Mướp</a:t>
                      </a:r>
                      <a:r>
                        <a:rPr lang="en-US" sz="13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, </a:t>
                      </a:r>
                      <a:r>
                        <a:rPr lang="en-US" sz="13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rau</a:t>
                      </a:r>
                      <a:r>
                        <a:rPr lang="en-US" sz="13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dển</a:t>
                      </a:r>
                      <a:r>
                        <a:rPr lang="en-US" sz="13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nấu</a:t>
                      </a:r>
                      <a:r>
                        <a:rPr lang="en-US" sz="13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tôm</a:t>
                      </a:r>
                      <a:r>
                        <a:rPr lang="en-US" sz="13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    </a:t>
                      </a:r>
                      <a:endParaRPr lang="en-GB" sz="13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endParaRPr lang="en-US" sz="13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- </a:t>
                      </a:r>
                      <a:r>
                        <a:rPr lang="en-US" sz="13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Nhóm</a:t>
                      </a:r>
                      <a:r>
                        <a:rPr lang="en-US" sz="13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Thỏ</a:t>
                      </a:r>
                      <a:r>
                        <a:rPr lang="en-US" sz="13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ngọc</a:t>
                      </a:r>
                      <a:r>
                        <a:rPr lang="en-US" sz="13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: </a:t>
                      </a:r>
                      <a:r>
                        <a:rPr lang="en-US" sz="13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Cháo</a:t>
                      </a:r>
                      <a:r>
                        <a:rPr lang="en-US" sz="13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thịt</a:t>
                      </a:r>
                      <a:r>
                        <a:rPr lang="en-US" sz="13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bò</a:t>
                      </a:r>
                      <a:r>
                        <a:rPr lang="en-US" sz="13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đậu</a:t>
                      </a:r>
                      <a:r>
                        <a:rPr lang="en-US" sz="13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tipo</a:t>
                      </a:r>
                      <a:endParaRPr lang="en-GB" sz="13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r>
                        <a:rPr lang="en-US" sz="13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Bò</a:t>
                      </a:r>
                      <a:r>
                        <a:rPr lang="en-US" sz="13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nấu</a:t>
                      </a:r>
                      <a:r>
                        <a:rPr lang="en-US" sz="13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đậu</a:t>
                      </a:r>
                      <a:r>
                        <a:rPr lang="en-US" sz="13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tipo</a:t>
                      </a:r>
                      <a:endParaRPr lang="en-GB" sz="13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/>
                      <a:endParaRPr lang="en-US" sz="13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 </a:t>
                      </a:r>
                      <a:endParaRPr lang="en-GB" sz="13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Chuối</a:t>
                      </a:r>
                      <a:r>
                        <a:rPr lang="en-US" sz="13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en-US" sz="13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cau</a:t>
                      </a:r>
                      <a:r>
                        <a:rPr lang="en-US" sz="13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endParaRPr lang="en-GB" sz="13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Cháo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thịt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gà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cà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rốt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Phở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gà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Sữa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Meta care Eco (NT)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Sữa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Grow IQ (MG)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5215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NĂM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vi-VN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12/1/2023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Đậu</a:t>
                      </a:r>
                      <a:r>
                        <a:rPr lang="en-US" sz="13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hủ</a:t>
                      </a:r>
                      <a:r>
                        <a:rPr lang="en-US" sz="13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hẹ</a:t>
                      </a:r>
                      <a:r>
                        <a:rPr lang="en-US" sz="13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nấu</a:t>
                      </a:r>
                      <a:r>
                        <a:rPr lang="en-US" sz="13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thịt</a:t>
                      </a:r>
                      <a:r>
                        <a:rPr lang="en-US" sz="13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nạc</a:t>
                      </a:r>
                      <a:endParaRPr lang="en-GB" sz="13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/>
                      <a:endParaRPr lang="en-US" sz="13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- </a:t>
                      </a:r>
                      <a:r>
                        <a:rPr lang="en-US" sz="13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Nhóm</a:t>
                      </a:r>
                      <a:r>
                        <a:rPr lang="en-US" sz="13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Thỏ</a:t>
                      </a:r>
                      <a:r>
                        <a:rPr lang="en-US" sz="13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ngọc</a:t>
                      </a:r>
                      <a:r>
                        <a:rPr lang="en-US" sz="13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: </a:t>
                      </a:r>
                      <a:r>
                        <a:rPr lang="en-US" sz="13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Cháo</a:t>
                      </a:r>
                      <a:r>
                        <a:rPr lang="en-US" sz="13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cá</a:t>
                      </a:r>
                      <a:r>
                        <a:rPr lang="en-US" sz="13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đậu</a:t>
                      </a:r>
                      <a:r>
                        <a:rPr lang="en-US" sz="13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hủ</a:t>
                      </a:r>
                      <a:r>
                        <a:rPr lang="en-US" sz="13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, </a:t>
                      </a:r>
                      <a:r>
                        <a:rPr lang="en-US" sz="13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cà</a:t>
                      </a:r>
                      <a:r>
                        <a:rPr lang="en-US" sz="13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rốt</a:t>
                      </a:r>
                      <a:endParaRPr lang="en-GB" sz="13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r>
                        <a:rPr lang="en-US" sz="13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Cá</a:t>
                      </a:r>
                      <a:r>
                        <a:rPr lang="en-US" sz="13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sốt</a:t>
                      </a:r>
                      <a:r>
                        <a:rPr lang="en-US" sz="13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cà</a:t>
                      </a:r>
                      <a:r>
                        <a:rPr lang="en-US" sz="13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chua</a:t>
                      </a:r>
                      <a:endParaRPr lang="en-GB" sz="13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/>
                      <a:endParaRPr lang="en-US" sz="13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 </a:t>
                      </a:r>
                      <a:endParaRPr lang="en-GB" sz="13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Xoài</a:t>
                      </a:r>
                      <a:r>
                        <a:rPr lang="en-US" sz="13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en-US" sz="13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cát</a:t>
                      </a:r>
                      <a:endParaRPr lang="en-GB" sz="13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Cháo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thịt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bò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khoai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môn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Bún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bò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huế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Sữa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Meta care Eco (NT)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Sữa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Grow IQ (MG)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0512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SÁU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vi-VN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13/1/2023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Bầu</a:t>
                      </a:r>
                      <a:r>
                        <a:rPr lang="en-US" sz="13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nấu</a:t>
                      </a:r>
                      <a:r>
                        <a:rPr lang="en-US" sz="13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cá</a:t>
                      </a:r>
                      <a:r>
                        <a:rPr lang="en-US" sz="13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lóc</a:t>
                      </a:r>
                      <a:endParaRPr lang="en-GB" sz="13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endParaRPr lang="en-US" sz="13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- </a:t>
                      </a:r>
                      <a:r>
                        <a:rPr lang="en-US" sz="13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Nhóm</a:t>
                      </a:r>
                      <a:r>
                        <a:rPr lang="en-US" sz="13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Thỏ</a:t>
                      </a:r>
                      <a:r>
                        <a:rPr lang="en-US" sz="13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ngọc</a:t>
                      </a:r>
                      <a:r>
                        <a:rPr lang="en-US" sz="13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: </a:t>
                      </a:r>
                      <a:r>
                        <a:rPr lang="en-US" sz="13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Cháo</a:t>
                      </a:r>
                      <a:r>
                        <a:rPr lang="en-US" sz="13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thịt</a:t>
                      </a:r>
                      <a:r>
                        <a:rPr lang="en-US" sz="13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nạc</a:t>
                      </a:r>
                      <a:r>
                        <a:rPr lang="en-US" sz="13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cà</a:t>
                      </a:r>
                      <a:r>
                        <a:rPr lang="en-US" sz="13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rốt</a:t>
                      </a:r>
                      <a:r>
                        <a:rPr lang="en-US" sz="13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endParaRPr lang="en-GB" sz="13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r>
                        <a:rPr lang="en-US" sz="13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Tôm</a:t>
                      </a:r>
                      <a:r>
                        <a:rPr lang="en-US" sz="13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thịt</a:t>
                      </a:r>
                      <a:r>
                        <a:rPr lang="en-US" sz="13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rim </a:t>
                      </a:r>
                      <a:r>
                        <a:rPr lang="en-US" sz="13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mè</a:t>
                      </a:r>
                      <a:endParaRPr lang="en-GB" sz="13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/>
                      <a:endParaRPr lang="en-US" sz="13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 </a:t>
                      </a:r>
                      <a:endParaRPr lang="en-GB" sz="13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Đu</a:t>
                      </a:r>
                      <a:r>
                        <a:rPr lang="en-US" sz="13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en-US" sz="13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đủ</a:t>
                      </a:r>
                      <a:r>
                        <a:rPr lang="en-US" sz="13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endParaRPr lang="en-GB" sz="13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Cháo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cá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lóc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nấu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bầu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Bánh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bông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lan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ca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cao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Sữa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Meta care Eco (NT)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Sữa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Grow IQ (MG)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5" name="Picture 4" descr="logo-truong-be-ngoan-tr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1547" y="45628"/>
            <a:ext cx="981637" cy="97184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443184" y="215441"/>
            <a:ext cx="5865886" cy="8513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THỰC ĐƠN </a:t>
            </a:r>
            <a:r>
              <a:rPr lang="vi-VN" sz="2800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TUẦN </a:t>
            </a:r>
            <a:r>
              <a:rPr lang="vi-VN" sz="2800" b="1" i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z="2800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THÁNG </a:t>
            </a:r>
            <a:r>
              <a:rPr lang="vi-VN" sz="2800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2800" b="1" i="1" dirty="0" smtClean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000" b="1" i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vi-VN" sz="2000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9/1 </a:t>
            </a:r>
            <a:r>
              <a:rPr lang="en-US" sz="2000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ĐẾN </a:t>
            </a:r>
            <a:r>
              <a:rPr lang="vi-VN" sz="2000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13/1</a:t>
            </a:r>
            <a:r>
              <a:rPr lang="en-US" sz="2000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vi-VN" sz="2000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2023</a:t>
            </a:r>
            <a:endParaRPr lang="en-US" sz="2000" b="1" i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AutoShape 2" descr="D:\Documents\aA-M%E1%BA%A6M 20-21\web tr%C6%B0%E1%BB%9Dng\th%E1%BB%B1c %C4%91%C6%A1n\illustration-stickman-kids-little-chefs-260nw-145485472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2" descr="Chef kid cooking Royalty Free Vector Image - VectorStoc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AutoShape 2" descr="Kid cartoon chef are preparing food Royalty Free Vector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2" descr="Flour Power Kids Cooking Studios | Raleigh NC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5915" y="123660"/>
            <a:ext cx="893812" cy="893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3579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1063</TotalTime>
  <Words>127</Words>
  <Application>Microsoft Office PowerPoint</Application>
  <PresentationFormat>On-screen Show (4:3)</PresentationFormat>
  <Paragraphs>69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 Ban Tru</dc:creator>
  <cp:lastModifiedBy>mam2bn@outlook.com</cp:lastModifiedBy>
  <cp:revision>99</cp:revision>
  <dcterms:created xsi:type="dcterms:W3CDTF">2020-05-18T06:04:51Z</dcterms:created>
  <dcterms:modified xsi:type="dcterms:W3CDTF">2023-01-10T02:23:30Z</dcterms:modified>
</cp:coreProperties>
</file>