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00FF"/>
    <a:srgbClr val="FFCCFF"/>
    <a:srgbClr val="00CC66"/>
    <a:srgbClr val="0000FF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70958"/>
              </p:ext>
            </p:extLst>
          </p:nvPr>
        </p:nvGraphicFramePr>
        <p:xfrm>
          <a:off x="0" y="1066801"/>
          <a:ext cx="9144000" cy="579119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64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286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bù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lịch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3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                   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gà cà rốt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gà tiềm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Nho Mỹ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nấu nấm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gạo nấu tôm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069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 nấu nấm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 nấu nấm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6/1/2023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547" y="45628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6/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2092" y="4942"/>
            <a:ext cx="1024987" cy="102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131</Words>
  <Application>Microsoft Office PowerPoint</Application>
  <PresentationFormat>On-screen Show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100</cp:revision>
  <dcterms:created xsi:type="dcterms:W3CDTF">2020-05-18T06:04:51Z</dcterms:created>
  <dcterms:modified xsi:type="dcterms:W3CDTF">2023-01-10T02:33:49Z</dcterms:modified>
</cp:coreProperties>
</file>