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CC00FF"/>
    <a:srgbClr val="FFCCFF"/>
    <a:srgbClr val="00CC66"/>
    <a:srgbClr val="FFCCCC"/>
    <a:srgbClr val="66FF33"/>
    <a:srgbClr val="FFCC66"/>
    <a:srgbClr val="66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1700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33940"/>
              </p:ext>
            </p:extLst>
          </p:nvPr>
        </p:nvGraphicFramePr>
        <p:xfrm>
          <a:off x="0" y="1066801"/>
          <a:ext cx="9144000" cy="65553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1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6453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29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85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64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286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dừa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huế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rgbClr val="FF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Mướp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hầm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Hàn quốc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mực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                    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cam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 cà rốt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ý xào bò 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069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rgbClr val="FF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gà cải ngọt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Súp gà bắp non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391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vi-VN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16/12/2022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sandwich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bơ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1547" y="45628"/>
            <a:ext cx="981637" cy="97184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vi-VN" sz="28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8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12/12 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vi-VN" sz="20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vi-VN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/12</a:t>
            </a:r>
            <a:r>
              <a:rPr lang="en-US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0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0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3282" y="18969"/>
            <a:ext cx="1067524" cy="9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153</Words>
  <Application>Microsoft Office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102</cp:revision>
  <dcterms:created xsi:type="dcterms:W3CDTF">2020-05-18T06:04:51Z</dcterms:created>
  <dcterms:modified xsi:type="dcterms:W3CDTF">2023-01-10T02:55:32Z</dcterms:modified>
</cp:coreProperties>
</file>