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CCFF"/>
    <a:srgbClr val="FF00FF"/>
    <a:srgbClr val="CC00FF"/>
    <a:srgbClr val="FFCCFF"/>
    <a:srgbClr val="00CC66"/>
    <a:srgbClr val="FFCCCC"/>
    <a:srgbClr val="66FF33"/>
    <a:srgbClr val="FFCC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192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85B67-7555-4F75-BE7A-B0F6EFE7817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540DA-C486-4C00-87E1-76EF6A85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2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40DA-C486-4C00-87E1-76EF6A85CA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6678-E612-4EAE-8893-EDEB37C4E514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761917"/>
              </p:ext>
            </p:extLst>
          </p:nvPr>
        </p:nvGraphicFramePr>
        <p:xfrm>
          <a:off x="0" y="891586"/>
          <a:ext cx="9144001" cy="619929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13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6563">
                  <a:extLst>
                    <a:ext uri="{9D8B030D-6E8A-4147-A177-3AD203B41FA5}">
                      <a16:colId xmlns:a16="http://schemas.microsoft.com/office/drawing/2014/main" val="1122545458"/>
                    </a:ext>
                  </a:extLst>
                </a:gridCol>
                <a:gridCol w="1148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2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4020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400" u="non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MẶN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TRÁNG</a:t>
                      </a:r>
                      <a:r>
                        <a:rPr lang="en-US" sz="1400" u="non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MIỆNG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XẾ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099">
                <a:tc>
                  <a:txBody>
                    <a:bodyPr/>
                    <a:lstStyle/>
                    <a:p>
                      <a:pPr algn="ctr"/>
                      <a:r>
                        <a:rPr lang="vi-VN" sz="1400" b="1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HAI</a:t>
                      </a:r>
                      <a:endParaRPr lang="en-US" sz="1400" b="1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30/10/2023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Bầu nấu cá lóc  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Nhóm Thỏ ngọc: Cháo cá nấu bầu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Mặn: Bò nấu đậu trắng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Đu đủ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Cháo thịt bò, đậu trắng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Cháo mực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Ussure gold A+ (NT) 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Grow IQ  (MG)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73712"/>
                  </a:ext>
                </a:extLst>
              </a:tr>
              <a:tr h="1200577">
                <a:tc>
                  <a:txBody>
                    <a:bodyPr/>
                    <a:lstStyle/>
                    <a:p>
                      <a:pPr algn="ctr"/>
                      <a:r>
                        <a:rPr lang="vi-VN" sz="1400" b="1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</a:t>
                      </a:r>
                      <a:endParaRPr lang="en-US" sz="1400" b="1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31/10/2023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Đậu hũ, hẹ nấu thịt nạc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GB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Nhóm Thỏ ngọc: Cháo cá, đậu hũ 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Mặn: Cá ba sa sốt dầu hào 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Chuối cau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Cháo thịt nạc, cà rốt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Súp thịt, trứng nấm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Ussure gold A+ (NT) 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Grow IQ  (MG)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29793"/>
                  </a:ext>
                </a:extLst>
              </a:tr>
              <a:tr h="1017099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1/11/2023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 bó xôi nấu tôm 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Nhóm Thỏ ngọc: Cháo thịt nạc nấu nấm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Mặn: Thịt kho nấm 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Mận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Cháo tôm, rau dền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Mì bò kho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Ussure gold A+ (NT) 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Grow IQ  (MG)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099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14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2/11/2023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Rau muống nấu thịt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Nhóm Thỏ ngọc: Cháo tôm cà rốt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Mặn: Tôm xào rau, củ </a:t>
                      </a:r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 long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Cháo tôm, bí xanh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Bún cá lóc nấu cà chua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Ussure gold A+ (NT) 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Grow IQ  (MG)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0519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3/11/2023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Khoai môn nấu tôm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Nhóm Thỏ ngọc: Cháo tôm, khoai môn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Mặn: Gà nấu ba tê</a:t>
                      </a:r>
                      <a:endParaRPr lang="en-GB" sz="1400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GB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Dưa hấu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Cháo thịt gà, khoai tây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Bánh bông lan cuộn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Ussure gold A+ (NT) 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Grow IQ (MG)) 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logo-truong-be-ngoan-t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52" y="40698"/>
            <a:ext cx="931021" cy="850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2011" y="2376"/>
            <a:ext cx="5865886" cy="851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 ĐƠN </a:t>
            </a:r>
            <a:r>
              <a:rPr lang="vi-VN" sz="2800" b="1" i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i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GB" sz="2800" b="1" i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GB" sz="28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i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GB" sz="20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/10 </a:t>
            </a:r>
            <a:r>
              <a:rPr lang="en-US" sz="20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000" b="1" i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0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GB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:\Documents\aA-M%E1%BA%A6M 20-21\web tr%C6%B0%E1%BB%9Dng\th%E1%BB%B1c %C4%91%C6%A1n\illustration-stickman-kids-little-chefs-260nw-145485472.webp"/>
          <p:cNvSpPr>
            <a:spLocks noChangeAspect="1" noChangeArrowheads="1"/>
          </p:cNvSpPr>
          <p:nvPr/>
        </p:nvSpPr>
        <p:spPr bwMode="auto">
          <a:xfrm>
            <a:off x="307975" y="-15002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Chef kid cooking Royalty Free Vector Image - VectorStock"/>
          <p:cNvSpPr>
            <a:spLocks noChangeAspect="1" noChangeArrowheads="1"/>
          </p:cNvSpPr>
          <p:nvPr/>
        </p:nvSpPr>
        <p:spPr bwMode="auto">
          <a:xfrm>
            <a:off x="460375" y="23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Kid cartoon chef are preparing food Royalty Free Vector"/>
          <p:cNvSpPr>
            <a:spLocks noChangeAspect="1" noChangeArrowheads="1"/>
          </p:cNvSpPr>
          <p:nvPr/>
        </p:nvSpPr>
        <p:spPr bwMode="auto">
          <a:xfrm>
            <a:off x="612775" y="1547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0623"/>
          <a:stretch/>
        </p:blipFill>
        <p:spPr>
          <a:xfrm>
            <a:off x="7059348" y="50218"/>
            <a:ext cx="1066800" cy="7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4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143</Words>
  <Application>Microsoft Office PowerPoint</Application>
  <PresentationFormat>On-screen Show (4:3)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Ban Tru</dc:creator>
  <cp:lastModifiedBy>mam2bn@outlook.com</cp:lastModifiedBy>
  <cp:revision>119</cp:revision>
  <dcterms:created xsi:type="dcterms:W3CDTF">2020-05-18T06:04:51Z</dcterms:created>
  <dcterms:modified xsi:type="dcterms:W3CDTF">2023-11-03T06:56:24Z</dcterms:modified>
</cp:coreProperties>
</file>