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CCFF"/>
    <a:srgbClr val="FF00FF"/>
    <a:srgbClr val="CC00FF"/>
    <a:srgbClr val="FFCCFF"/>
    <a:srgbClr val="00CC66"/>
    <a:srgbClr val="FFCCCC"/>
    <a:srgbClr val="66FF33"/>
    <a:srgbClr val="FFCC66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1468" y="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85B67-7555-4F75-BE7A-B0F6EFE78178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540DA-C486-4C00-87E1-76EF6A85C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29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540DA-C486-4C00-87E1-76EF6A85CA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65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6678-E612-4EAE-8893-EDEB37C4E514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C59F-0E29-4B01-88FD-AE0ACD67F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6678-E612-4EAE-8893-EDEB37C4E514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C59F-0E29-4B01-88FD-AE0ACD67F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6678-E612-4EAE-8893-EDEB37C4E514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C59F-0E29-4B01-88FD-AE0ACD67F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6678-E612-4EAE-8893-EDEB37C4E514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C59F-0E29-4B01-88FD-AE0ACD67F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6678-E612-4EAE-8893-EDEB37C4E514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C59F-0E29-4B01-88FD-AE0ACD67F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6678-E612-4EAE-8893-EDEB37C4E514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C59F-0E29-4B01-88FD-AE0ACD67F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6678-E612-4EAE-8893-EDEB37C4E514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C59F-0E29-4B01-88FD-AE0ACD67F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6678-E612-4EAE-8893-EDEB37C4E514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C59F-0E29-4B01-88FD-AE0ACD67F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6678-E612-4EAE-8893-EDEB37C4E514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C59F-0E29-4B01-88FD-AE0ACD67F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6678-E612-4EAE-8893-EDEB37C4E514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C59F-0E29-4B01-88FD-AE0ACD67F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6678-E612-4EAE-8893-EDEB37C4E514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C59F-0E29-4B01-88FD-AE0ACD67F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C6678-E612-4EAE-8893-EDEB37C4E514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5C59F-0E29-4B01-88FD-AE0ACD67F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23580"/>
              </p:ext>
            </p:extLst>
          </p:nvPr>
        </p:nvGraphicFramePr>
        <p:xfrm>
          <a:off x="0" y="891586"/>
          <a:ext cx="9144000" cy="60655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713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7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5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6562">
                  <a:extLst>
                    <a:ext uri="{9D8B030D-6E8A-4147-A177-3AD203B41FA5}">
                      <a16:colId xmlns:a16="http://schemas.microsoft.com/office/drawing/2014/main" val="1122545458"/>
                    </a:ext>
                  </a:extLst>
                </a:gridCol>
                <a:gridCol w="11487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72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9694">
                <a:tc>
                  <a:txBody>
                    <a:bodyPr/>
                    <a:lstStyle/>
                    <a:p>
                      <a:pPr algn="ctr"/>
                      <a:r>
                        <a:rPr lang="en-US" sz="1400" u="non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endParaRPr lang="en-US" sz="1400" u="non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1400" u="none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400" u="non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CANH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MẶN</a:t>
                      </a:r>
                      <a:endParaRPr lang="en-US" sz="1400" u="non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TRÁNG</a:t>
                      </a:r>
                      <a:r>
                        <a:rPr lang="en-US" sz="1400" u="none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MIỆNG</a:t>
                      </a:r>
                      <a:endParaRPr lang="en-US" sz="1400" u="non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XẾ</a:t>
                      </a:r>
                      <a:endParaRPr lang="en-US" sz="1400" u="non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9369">
                <a:tc>
                  <a:txBody>
                    <a:bodyPr/>
                    <a:lstStyle/>
                    <a:p>
                      <a:pPr algn="ctr"/>
                      <a:r>
                        <a:rPr lang="vi-VN" sz="1400" b="1" u="non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HAI</a:t>
                      </a:r>
                      <a:endParaRPr lang="en-US" sz="1400" b="1" u="none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24/4/2023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Bắp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cải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nấu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nạc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GB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400" u="non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Thỏ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ngọc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Cháo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tôm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đậu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ve</a:t>
                      </a:r>
                      <a:endParaRPr lang="en-GB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Mặn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Cà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ri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tôm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GB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400" u="non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long 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4859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4859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Cháo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khoai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lang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Cháo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khoai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Sữa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Meta care (NT+MG)  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973712"/>
                  </a:ext>
                </a:extLst>
              </a:tr>
              <a:tr h="1259243">
                <a:tc>
                  <a:txBody>
                    <a:bodyPr/>
                    <a:lstStyle/>
                    <a:p>
                      <a:pPr algn="ctr"/>
                      <a:r>
                        <a:rPr lang="vi-VN" sz="1400" b="1" u="non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</a:t>
                      </a:r>
                      <a:endParaRPr lang="en-US" sz="1400" b="1" u="none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25/4/2023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Rau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muống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nấu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sườn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heo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xương</a:t>
                      </a:r>
                      <a:endParaRPr lang="en-GB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GB" sz="1400" u="non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Thỏ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ngọc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Cháo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rau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dền</a:t>
                      </a:r>
                      <a:endParaRPr lang="en-GB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Mặn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kho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thơm</a:t>
                      </a:r>
                      <a:endParaRPr lang="en-GB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400" u="non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Dưa hấu 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4859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4859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Cháo mực cà rốt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4859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Hủ tíu mực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Sữa Meta care (NT)  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Sữa Meta care (NT+MG)  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4859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529793"/>
                  </a:ext>
                </a:extLst>
              </a:tr>
              <a:tr h="1049369"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26/4/2023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Cải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tôm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nấu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tôm</a:t>
                      </a:r>
                      <a:endParaRPr lang="en-GB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1400" u="non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Thỏ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ngọc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Cháo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tôm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cải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thảo</a:t>
                      </a:r>
                      <a:endParaRPr lang="en-GB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Mặn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Giò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heo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nấu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cam</a:t>
                      </a:r>
                      <a:endParaRPr lang="en-GB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400" u="non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Táo Mỹ 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4859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Cháo sườn khoai tây  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4859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Mì quảng nấu sườn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Sữa Meta care (NT+MG)  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9369"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endParaRPr lang="en-US" sz="1400" b="1" u="non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27/4/2023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Đậu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hủ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hẹ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nấu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nạc</a:t>
                      </a:r>
                      <a:endParaRPr lang="en-GB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400" u="non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Thỏ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ngọc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Cháo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mực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đậu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hũ</a:t>
                      </a:r>
                      <a:endParaRPr lang="en-GB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Mặn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Mực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xào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chua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ngọt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GB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1400" u="non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Mận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Cháo thịt gà cải ngọt 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Phở gà hành tây, cà rốt 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Sữa Meta care (NT+MG)   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4859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9369"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SÁU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28/4/2023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Thỏ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ngọc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Cháo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khoai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tây</a:t>
                      </a:r>
                      <a:endParaRPr lang="en-GB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Bún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gạo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nấu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tôm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GB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1400" u="non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400" u="non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Chuối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cau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Cháo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cua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nấm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rốt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Súp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cua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nấu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nấm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Sữa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Meta care (NT+MG)   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4" descr="logo-truong-be-ngoan-tr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852" y="40698"/>
            <a:ext cx="931021" cy="8508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2011" y="2376"/>
            <a:ext cx="5865886" cy="851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 ĐƠN </a:t>
            </a:r>
            <a:r>
              <a:rPr lang="vi-VN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TUẦN </a:t>
            </a:r>
            <a:r>
              <a:rPr lang="en-GB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en-GB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algn="ctr"/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GB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/4 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 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vi-VN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GB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GB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D:\Documents\aA-M%E1%BA%A6M 20-21\web tr%C6%B0%E1%BB%9Dng\th%E1%BB%B1c %C4%91%C6%A1n\illustration-stickman-kids-little-chefs-260nw-145485472.webp"/>
          <p:cNvSpPr>
            <a:spLocks noChangeAspect="1" noChangeArrowheads="1"/>
          </p:cNvSpPr>
          <p:nvPr/>
        </p:nvSpPr>
        <p:spPr bwMode="auto">
          <a:xfrm>
            <a:off x="307975" y="-150024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Chef kid cooking Royalty Free Vector Image - VectorStock"/>
          <p:cNvSpPr>
            <a:spLocks noChangeAspect="1" noChangeArrowheads="1"/>
          </p:cNvSpPr>
          <p:nvPr/>
        </p:nvSpPr>
        <p:spPr bwMode="auto">
          <a:xfrm>
            <a:off x="460375" y="237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Kid cartoon chef are preparing food Royalty Free Vector"/>
          <p:cNvSpPr>
            <a:spLocks noChangeAspect="1" noChangeArrowheads="1"/>
          </p:cNvSpPr>
          <p:nvPr/>
        </p:nvSpPr>
        <p:spPr bwMode="auto">
          <a:xfrm>
            <a:off x="612775" y="15477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10623"/>
          <a:stretch/>
        </p:blipFill>
        <p:spPr>
          <a:xfrm>
            <a:off x="7059348" y="50218"/>
            <a:ext cx="1066800" cy="79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79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134</Words>
  <Application>Microsoft Office PowerPoint</Application>
  <PresentationFormat>On-screen Show (4:3)</PresentationFormat>
  <Paragraphs>71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 Ban Tru</dc:creator>
  <cp:lastModifiedBy>mam2bn@outlook.com</cp:lastModifiedBy>
  <cp:revision>117</cp:revision>
  <dcterms:created xsi:type="dcterms:W3CDTF">2020-05-18T06:04:51Z</dcterms:created>
  <dcterms:modified xsi:type="dcterms:W3CDTF">2023-04-24T05:48:51Z</dcterms:modified>
</cp:coreProperties>
</file>