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FF00FF"/>
    <a:srgbClr val="CC00FF"/>
    <a:srgbClr val="FFCCFF"/>
    <a:srgbClr val="00CC66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1728" y="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20557"/>
              </p:ext>
            </p:extLst>
          </p:nvPr>
        </p:nvGraphicFramePr>
        <p:xfrm>
          <a:off x="0" y="919961"/>
          <a:ext cx="9144000" cy="593803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645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29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85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82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rgbClr val="66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5148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ve,cà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97120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soon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Hàn Quốc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9971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Lơ-gim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1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ky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cari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tuyết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33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7/4/2023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tipo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452" y="0"/>
            <a:ext cx="981637" cy="8971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07089" y="91416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3/4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7</a:t>
            </a:r>
            <a:r>
              <a:rPr lang="vi-VN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sz="2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9259" t="8799" r="9259" b="15665"/>
          <a:stretch/>
        </p:blipFill>
        <p:spPr>
          <a:xfrm>
            <a:off x="6934200" y="7937"/>
            <a:ext cx="889210" cy="88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144</Words>
  <Application>Microsoft Office PowerPoint</Application>
  <PresentationFormat>On-screen Show (4:3)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112</cp:revision>
  <dcterms:created xsi:type="dcterms:W3CDTF">2020-05-18T06:04:51Z</dcterms:created>
  <dcterms:modified xsi:type="dcterms:W3CDTF">2023-04-03T05:57:50Z</dcterms:modified>
</cp:coreProperties>
</file>