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0" r:id="rId2"/>
    <p:sldId id="281" r:id="rId3"/>
    <p:sldId id="289" r:id="rId4"/>
    <p:sldId id="290" r:id="rId5"/>
    <p:sldId id="291" r:id="rId6"/>
    <p:sldId id="282" r:id="rId7"/>
    <p:sldId id="283" r:id="rId8"/>
    <p:sldId id="284" r:id="rId9"/>
    <p:sldId id="285" r:id="rId10"/>
    <p:sldId id="287" r:id="rId11"/>
    <p:sldId id="286" r:id="rId12"/>
    <p:sldId id="288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>
      <p:cViewPr varScale="1">
        <p:scale>
          <a:sx n="73" d="100"/>
          <a:sy n="73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19/9/2022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19/9/2022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5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7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0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6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8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4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2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rPr lang="en-US" smtClean="0"/>
              <a:pPr/>
              <a:t>19/9/2022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rPr lang="en-US" smtClean="0"/>
              <a:pPr/>
              <a:t>19/9/2022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19/9/2022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omoi-photo-1.zadn.vn/16/04/20/70/19173135/4_1663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78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6019800"/>
            <a:ext cx="480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PHÉP NGƯỜI ĐI BỘ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Kết quả hình ảnh cho biển báo CHO PHÉ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Kết quả hình ảnh cho biển báo CHO PH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-30480"/>
            <a:ext cx="7521615" cy="56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30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6019800"/>
            <a:ext cx="419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PHÉP QUẸO TRÁI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Kết quả hình ảnh cho biển báo CHO PH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2994"/>
            <a:ext cx="6787137" cy="514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7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Kết quả hình ảnh cho biển báo CHO PHÉ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Kết quả hình ảnh cho biển báo CHO PHÉ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Kết quả hình ảnh cho biển báo CHO PHÉ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Kết quả hình ảnh cho biển báo CHO PH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-137932"/>
            <a:ext cx="7418705" cy="699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5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Kết quả hình ảnh cho biển báo cấ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07047"/>
            <a:ext cx="6550025" cy="67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8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2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Kết quả hình ảnh cho biển báo cấ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6019800" cy="591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90800" y="6019800"/>
            <a:ext cx="419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QUẸO PHẢI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9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Kết quả hình ảnh cho biển báo cấ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486400" cy="563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90800" y="6019800"/>
            <a:ext cx="419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QUẸO TRÁI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6019800"/>
            <a:ext cx="419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XE MÁY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Kết quả hình ảnh cho biển báo cấ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823"/>
            <a:ext cx="5562600" cy="591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4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ết quả hình ảnh cho biển báo cấ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6019800"/>
            <a:ext cx="419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XE MÁY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Kết quả hình ảnh cho biển báo cấ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337"/>
            <a:ext cx="5562600" cy="55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30</Words>
  <Application>Microsoft Office PowerPoint</Application>
  <PresentationFormat>On-screen Show (4:3)</PresentationFormat>
  <Paragraphs>15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ContemporaryPhotoAlbum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2015-10-13T15:14:50Z</dcterms:created>
  <dcterms:modified xsi:type="dcterms:W3CDTF">2022-09-19T02:12:58Z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