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989" autoAdjust="0"/>
  </p:normalViewPr>
  <p:slideViewPr>
    <p:cSldViewPr>
      <p:cViewPr varScale="1">
        <p:scale>
          <a:sx n="44" d="100"/>
          <a:sy n="44" d="100"/>
        </p:scale>
        <p:origin x="-21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9A25C-BBA7-4EB4-9DDC-7AE97A8F312C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2A0F-19C3-47CB-BC02-A54A305B2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42A0F-19C3-47CB-BC02-A54A305B26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6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4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1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1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D4C3-6E75-4527-B6D4-7CF791A6079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2A6B-30C0-408B-877B-E472A3713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752599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RỬA TAY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63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9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8610600" cy="1524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105400"/>
            <a:ext cx="8915400" cy="14478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2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763000" cy="17526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"/>
            <a:ext cx="9067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7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05400"/>
            <a:ext cx="8763000" cy="1524000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8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8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8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8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8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575"/>
            <a:ext cx="87630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5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05400"/>
            <a:ext cx="8915400" cy="1524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vắt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63000" cy="514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30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029200"/>
            <a:ext cx="8763000" cy="16002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915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181600"/>
            <a:ext cx="87630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sz="72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7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7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7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7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7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686800" cy="17526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8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610600" cy="16764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sz="6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63000" cy="481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8763000" cy="16764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Nay </a:t>
            </a:r>
            <a:r>
              <a:rPr lang="en-US" sz="6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6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7630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8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53</Words>
  <Application>Microsoft Office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BÀI THƠ RỬA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THƠ RỬA TAY</dc:title>
  <dc:creator>USER</dc:creator>
  <cp:lastModifiedBy>USER</cp:lastModifiedBy>
  <cp:revision>5</cp:revision>
  <dcterms:created xsi:type="dcterms:W3CDTF">2016-10-01T13:58:59Z</dcterms:created>
  <dcterms:modified xsi:type="dcterms:W3CDTF">2020-04-08T11:05:20Z</dcterms:modified>
</cp:coreProperties>
</file>