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62" r:id="rId5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>
        <p:scale>
          <a:sx n="81" d="100"/>
          <a:sy n="81" d="100"/>
        </p:scale>
        <p:origin x="-258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508635"/>
            <a:ext cx="12151360" cy="3536950"/>
          </a:xfrm>
        </p:spPr>
        <p:txBody>
          <a:bodyPr>
            <a:noAutofit/>
          </a:bodyPr>
          <a:lstStyle/>
          <a:p>
            <a:r>
              <a:rPr lang="vi-VN" altLang="en-US" b="1"/>
              <a:t>MỘT SỐ HÌNH ẢNH CÁC HOẠT ĐỘNG CẦN GIỮ YÊN LẶNG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" y="301625"/>
            <a:ext cx="10515600" cy="1074420"/>
          </a:xfrm>
        </p:spPr>
        <p:txBody>
          <a:bodyPr/>
          <a:lstStyle/>
          <a:p>
            <a:r>
              <a:rPr lang="vi-VN" altLang="en-US" b="1"/>
              <a:t>GIỜ HỌC CỦA CÁC BÉ</a:t>
            </a:r>
          </a:p>
        </p:txBody>
      </p:sp>
      <p:pic>
        <p:nvPicPr>
          <p:cNvPr id="4" name="Content Placeholder 3" descr="C:\Users\YEN\Downloads\42694321_1107110722772707_5585162505212133376_n.jpg42694321_1107110722772707_5585162505212133376_n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06805" y="1221105"/>
            <a:ext cx="9977755" cy="53479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70" y="191770"/>
            <a:ext cx="10515600" cy="1011555"/>
          </a:xfrm>
        </p:spPr>
        <p:txBody>
          <a:bodyPr/>
          <a:lstStyle/>
          <a:p>
            <a:r>
              <a:rPr lang="vi-VN" altLang="en-US" b="1"/>
              <a:t>GIỜ ĂN TRƯA CỦA CÁC BÉ</a:t>
            </a:r>
          </a:p>
        </p:txBody>
      </p:sp>
      <p:pic>
        <p:nvPicPr>
          <p:cNvPr id="4" name="Content Placeholder 3" descr="C:\Users\YEN\Downloads\46836909_323805524874966_8473432470224633856_n.jpg46836909_323805524874966_8473432470224633856_n"/>
          <p:cNvPicPr>
            <a:picLocks noGrp="1" noChangeAspect="1"/>
          </p:cNvPicPr>
          <p:nvPr>
            <p:ph idx="1"/>
          </p:nvPr>
        </p:nvPicPr>
        <p:blipFill>
          <a:blip r:embed="rId2"/>
          <a:srcRect t="16271"/>
          <a:stretch>
            <a:fillRect/>
          </a:stretch>
        </p:blipFill>
        <p:spPr>
          <a:xfrm>
            <a:off x="1446530" y="1062990"/>
            <a:ext cx="9298940" cy="55670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7325"/>
            <a:ext cx="10515600" cy="922020"/>
          </a:xfrm>
        </p:spPr>
        <p:txBody>
          <a:bodyPr/>
          <a:lstStyle/>
          <a:p>
            <a:r>
              <a:rPr lang="vi-VN" altLang="en-US" b="1"/>
              <a:t>GIỜ NGỦ TRƯA CỦA CÁC BÉ</a:t>
            </a:r>
          </a:p>
        </p:txBody>
      </p:sp>
      <p:pic>
        <p:nvPicPr>
          <p:cNvPr id="4" name="Content Placeholder 3" descr="C:\Users\YEN\Downloads\46514697_209070416667000_8147149392499965952_n.jpg46514697_209070416667000_8147149392499965952_n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39265" y="983615"/>
            <a:ext cx="8713470" cy="56705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MỘT SỐ HÌNH ẢNH CÁC HOẠT ĐỘNG CẦN GIỮ YÊN LẶNG</vt:lpstr>
      <vt:lpstr>GIỜ HỌC CỦA CÁC BÉ</vt:lpstr>
      <vt:lpstr>GIỜ ĂN TRƯA CỦA CÁC BÉ</vt:lpstr>
      <vt:lpstr>GIỜ NGỦ TRƯA CỦA CÁC BÉ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MỘT SỐ HÌNH ẢNH CÁC HOẠT ĐỘNG CÓ THỂ TẠO RA  TIẾNG ỒN</dc:title>
  <dc:creator>YEN</dc:creator>
  <cp:lastModifiedBy>Administrator</cp:lastModifiedBy>
  <cp:revision>4</cp:revision>
  <dcterms:created xsi:type="dcterms:W3CDTF">2018-11-21T12:46:00Z</dcterms:created>
  <dcterms:modified xsi:type="dcterms:W3CDTF">2019-12-08T01:23:33Z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1033-10.2.0.7549</vt:lpwstr>
  </property>
</Properties>
</file>