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1" r:id="rId4"/>
    <p:sldId id="259" r:id="rId5"/>
    <p:sldId id="260" r:id="rId6"/>
    <p:sldId id="271" r:id="rId7"/>
    <p:sldId id="276" r:id="rId8"/>
    <p:sldId id="272" r:id="rId9"/>
    <p:sldId id="273" r:id="rId10"/>
    <p:sldId id="274" r:id="rId11"/>
    <p:sldId id="278" r:id="rId12"/>
    <p:sldId id="263" r:id="rId13"/>
    <p:sldId id="264" r:id="rId14"/>
    <p:sldId id="283" r:id="rId15"/>
    <p:sldId id="284" r:id="rId16"/>
    <p:sldId id="285" r:id="rId17"/>
    <p:sldId id="286" r:id="rId18"/>
    <p:sldId id="287" r:id="rId19"/>
    <p:sldId id="288" r:id="rId20"/>
    <p:sldId id="26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78686" autoAdjust="0"/>
  </p:normalViewPr>
  <p:slideViewPr>
    <p:cSldViewPr>
      <p:cViewPr varScale="1">
        <p:scale>
          <a:sx n="57" d="100"/>
          <a:sy n="57" d="100"/>
        </p:scale>
        <p:origin x="-151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043A6-E582-4043-8064-00BEA827C8C1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4B59C-239E-4594-9B5E-970B106C9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48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043A6-E582-4043-8064-00BEA827C8C1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4B59C-239E-4594-9B5E-970B106C9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875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043A6-E582-4043-8064-00BEA827C8C1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4B59C-239E-4594-9B5E-970B106C9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95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043A6-E582-4043-8064-00BEA827C8C1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4B59C-239E-4594-9B5E-970B106C9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836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043A6-E582-4043-8064-00BEA827C8C1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4B59C-239E-4594-9B5E-970B106C9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523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043A6-E582-4043-8064-00BEA827C8C1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4B59C-239E-4594-9B5E-970B106C9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08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043A6-E582-4043-8064-00BEA827C8C1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4B59C-239E-4594-9B5E-970B106C9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669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043A6-E582-4043-8064-00BEA827C8C1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4B59C-239E-4594-9B5E-970B106C9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82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043A6-E582-4043-8064-00BEA827C8C1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4B59C-239E-4594-9B5E-970B106C9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740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043A6-E582-4043-8064-00BEA827C8C1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4B59C-239E-4594-9B5E-970B106C9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829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043A6-E582-4043-8064-00BEA827C8C1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4B59C-239E-4594-9B5E-970B106C9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884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043A6-E582-4043-8064-00BEA827C8C1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4B59C-239E-4594-9B5E-970B106C99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447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1"/>
            <a:ext cx="7772400" cy="1676399"/>
          </a:xfrm>
        </p:spPr>
        <p:txBody>
          <a:bodyPr/>
          <a:lstStyle/>
          <a:p>
            <a:r>
              <a:rPr lang="en-US" dirty="0" smtClean="0"/>
              <a:t>CÔ GIÁO CỦA CON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752600"/>
            <a:ext cx="38100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058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017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195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498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125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060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597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012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29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924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034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410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562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053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9" y="-45720"/>
            <a:ext cx="9144000" cy="690372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41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021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CÔNG VIỆC CỦA CÔ LÀ CHO BÉ HẰNG NGÀY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410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4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965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0"/>
            <a:ext cx="9296400" cy="7062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647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0" y="0"/>
            <a:ext cx="8967440" cy="6879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053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" y="0"/>
            <a:ext cx="899021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732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9" y="152400"/>
            <a:ext cx="8966662" cy="6874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095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760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14</Words>
  <Application>Microsoft Office PowerPoint</Application>
  <PresentationFormat>On-screen Show (4:3)</PresentationFormat>
  <Paragraphs>2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CÔ GIÁO CỦA CON</vt:lpstr>
      <vt:lpstr>PowerPoint Presentation</vt:lpstr>
      <vt:lpstr>CÁC CÔNG VIỆC CỦA CÔ LÀ CHO BÉ HẰNG NGÀY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THƠ CÔ GIÁO CỦA CON</dc:title>
  <dc:creator>USER</dc:creator>
  <cp:lastModifiedBy>APPL</cp:lastModifiedBy>
  <cp:revision>21</cp:revision>
  <dcterms:created xsi:type="dcterms:W3CDTF">2016-11-14T12:57:16Z</dcterms:created>
  <dcterms:modified xsi:type="dcterms:W3CDTF">2023-04-10T10:40:07Z</dcterms:modified>
</cp:coreProperties>
</file>