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380" r:id="rId3"/>
    <p:sldId id="325" r:id="rId4"/>
    <p:sldId id="298" r:id="rId5"/>
    <p:sldId id="351" r:id="rId6"/>
    <p:sldId id="370" r:id="rId7"/>
    <p:sldId id="293" r:id="rId8"/>
    <p:sldId id="389" r:id="rId9"/>
    <p:sldId id="374" r:id="rId10"/>
    <p:sldId id="369" r:id="rId11"/>
    <p:sldId id="390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66CCFF"/>
    <a:srgbClr val="99FF99"/>
    <a:srgbClr val="FF0066"/>
    <a:srgbClr val="00FF00"/>
    <a:srgbClr val="FF99CC"/>
    <a:srgbClr val="66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228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01C48-3B49-43F3-9A12-77E3FE357B1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4BBB3-CDDD-4A6E-817A-DA0B1D7777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../media/media2.m4a"/><Relationship Id="rId10" Type="http://schemas.openxmlformats.org/officeDocument/2006/relationships/image" Target="../media/image2.png"/><Relationship Id="rId4" Type="http://schemas.microsoft.com/office/2007/relationships/media" Target="../media/media2.m4a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5.jpeg"/><Relationship Id="rId3" Type="http://schemas.openxmlformats.org/officeDocument/2006/relationships/audio" Target="../media/media4.m4a"/><Relationship Id="rId7" Type="http://schemas.openxmlformats.org/officeDocument/2006/relationships/image" Target="../media/image18.jpeg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SUS\Desktop\Tieng-Ga-Gay-Chicken.mp3" TargetMode="External"/><Relationship Id="rId1" Type="http://schemas.microsoft.com/office/2007/relationships/media" Target="file:///C:\Users\ASUS\Desktop\Tieng-Ga-Gay-Chicken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jpeg"/><Relationship Id="rId3" Type="http://schemas.openxmlformats.org/officeDocument/2006/relationships/audio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9.jpe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ASUS\AppData\Local\Temp\wps\INetCache\16499052c269099382eb034d10b7dc09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13280" y="580390"/>
            <a:ext cx="8223250" cy="254698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vi-VN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HOẠT ĐỘNG </a:t>
            </a:r>
          </a:p>
          <a:p>
            <a:pPr marL="0" indent="0" algn="ctr" eaLnBrk="1" hangingPunct="1">
              <a:buNone/>
              <a:defRPr/>
            </a:pPr>
            <a:r>
              <a:rPr lang="en-US" altLang="vi-VN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 QUEN CHỮ VIẾT</a:t>
            </a:r>
          </a:p>
          <a:p>
            <a:pPr marL="0" indent="0" algn="ctr" eaLnBrk="1" hangingPunct="1">
              <a:buNone/>
              <a:defRPr/>
            </a:pPr>
            <a:r>
              <a:rPr lang="en-US" altLang="vi-VN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G-U</a:t>
            </a:r>
          </a:p>
        </p:txBody>
      </p:sp>
      <p:pic>
        <p:nvPicPr>
          <p:cNvPr id="8" name="Picture 7" descr="cat-image 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191997" y="1352550"/>
            <a:ext cx="4038601" cy="3879851"/>
          </a:xfrm>
          <a:prstGeom prst="rect">
            <a:avLst/>
          </a:prstGeom>
        </p:spPr>
      </p:pic>
      <p:pic>
        <p:nvPicPr>
          <p:cNvPr id="5" name="HanaNoAtosakiInstrumental-MAO_45nn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8600" y="729615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56812" y="5029201"/>
            <a:ext cx="406400" cy="406400"/>
          </a:xfrm>
          <a:prstGeom prst="rect">
            <a:avLst/>
          </a:prstGeom>
        </p:spPr>
      </p:pic>
      <p:pic>
        <p:nvPicPr>
          <p:cNvPr id="7" name="LoveIsBlue-PaulMauriat_3rx8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8200" y="6310533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0"/>
    </mc:Choice>
    <mc:Fallback xmlns="">
      <p:transition spd="slow" advTm="2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0.03334 C -0.01771 0.01435 -0.02877 -0.0037 -0.05117 -0.0037 C -0.07631 -0.0037 -0.08502 0.01435 -0.09322 0.03334 C -0.1043 0.05417 -0.11277 0.075 -0.14284 0.075 C -0.16706 0.075 -0.17409 0.05417 -0.18529 0.03334 C -0.19063 0.01435 -0.2017 -0.0037 -0.22683 -0.0037 C -0.24909 -0.0037 -0.26016 0.01435 -0.26902 0.03334 C -0.27722 0.05417 -0.28842 0.075 -0.31355 0.075 C -0.33881 0.075 -0.35808 0.03334 -0.35808 0.03357 C -0.36641 0.01435 -0.375 -0.0037 -0.39987 -0.0037 C -0.425 -0.0037 -0.43373 0.01435 -0.4418 0.03334 C -0.45287 0.05417 -0.46133 0.075 -0.48946 0.075 C -0.51459 0.075 -0.52279 0.05417 -0.53086 0.03334 C -0.54219 0.01435 -0.5504 -0.0037 -0.57553 -0.0037 C -0.59779 -0.0037 -0.60886 0.01435 -0.61771 0.03334 C -0.62579 0.05417 -0.63698 0.075 -0.66224 0.075 C -0.68737 0.075 -0.69571 0.05417 -0.70665 0.03334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7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 numSld="1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4200" numSld="13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0000"/>
            <a:lum/>
          </a:blip>
          <a:srcRect/>
          <a:stretch>
            <a:fillRect t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6649604" y="3448755"/>
            <a:ext cx="5528914" cy="3779115"/>
            <a:chOff x="6451005" y="2744477"/>
            <a:chExt cx="5528914" cy="4410298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0" t="4671" r="10481"/>
            <a:stretch>
              <a:fillRect/>
            </a:stretch>
          </p:blipFill>
          <p:spPr>
            <a:xfrm rot="630641">
              <a:off x="6451005" y="2744477"/>
              <a:ext cx="5528914" cy="4410298"/>
            </a:xfrm>
            <a:prstGeom prst="rect">
              <a:avLst/>
            </a:prstGeom>
          </p:spPr>
        </p:pic>
        <p:sp>
          <p:nvSpPr>
            <p:cNvPr id="126" name="Content Placeholder 2"/>
            <p:cNvSpPr txBox="1"/>
            <p:nvPr/>
          </p:nvSpPr>
          <p:spPr bwMode="auto">
            <a:xfrm>
              <a:off x="8248690" y="4751259"/>
              <a:ext cx="2087245" cy="115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4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G-g</a:t>
              </a:r>
            </a:p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-524152" y="3378757"/>
            <a:ext cx="7054553" cy="3773005"/>
            <a:chOff x="-163883" y="2621293"/>
            <a:chExt cx="6965034" cy="4507232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71" flipH="1">
              <a:off x="-163883" y="2621293"/>
              <a:ext cx="6965034" cy="4507232"/>
            </a:xfrm>
            <a:prstGeom prst="rect">
              <a:avLst/>
            </a:prstGeom>
          </p:spPr>
        </p:pic>
        <p:sp>
          <p:nvSpPr>
            <p:cNvPr id="129" name="Content Placeholder 2"/>
            <p:cNvSpPr txBox="1"/>
            <p:nvPr/>
          </p:nvSpPr>
          <p:spPr bwMode="auto">
            <a:xfrm>
              <a:off x="2018502" y="4760463"/>
              <a:ext cx="1957940" cy="1178061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4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U-u</a:t>
              </a:r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431800" y="2477770"/>
            <a:ext cx="3423920" cy="732155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-1" y="1"/>
            <a:ext cx="12192000" cy="52009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BÉ CHỌN THỰC PHẨM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BỎ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ĐÚNG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GIỎ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Content Placeholder 2"/>
          <p:cNvSpPr txBox="1"/>
          <p:nvPr/>
        </p:nvSpPr>
        <p:spPr bwMode="auto">
          <a:xfrm>
            <a:off x="2776244" y="2499525"/>
            <a:ext cx="409575" cy="6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VNI-Vari" pitchFamily="2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95" name="Content Placeholder 2"/>
          <p:cNvSpPr txBox="1"/>
          <p:nvPr/>
        </p:nvSpPr>
        <p:spPr bwMode="auto">
          <a:xfrm>
            <a:off x="1159534" y="2495080"/>
            <a:ext cx="464820" cy="77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í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5019" y="2213140"/>
            <a:ext cx="2225041" cy="1029970"/>
            <a:chOff x="522521" y="2194959"/>
            <a:chExt cx="2224711" cy="1030283"/>
          </a:xfrm>
        </p:grpSpPr>
        <p:sp>
          <p:nvSpPr>
            <p:cNvPr id="96" name="Content Placeholder 2"/>
            <p:cNvSpPr txBox="1"/>
            <p:nvPr/>
          </p:nvSpPr>
          <p:spPr bwMode="auto">
            <a:xfrm>
              <a:off x="2286290" y="2359641"/>
              <a:ext cx="321923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vi-VN" altLang="en-US" sz="48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endParaRPr>
            </a:p>
          </p:txBody>
        </p:sp>
        <p:sp>
          <p:nvSpPr>
            <p:cNvPr id="98" name="Content Placeholder 2"/>
            <p:cNvSpPr txBox="1"/>
            <p:nvPr/>
          </p:nvSpPr>
          <p:spPr bwMode="auto">
            <a:xfrm>
              <a:off x="2251371" y="2304211"/>
              <a:ext cx="495861" cy="7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vi-VN" sz="6000" b="1" dirty="0">
                  <a:solidFill>
                    <a:srgbClr val="002060"/>
                  </a:solidFill>
                  <a:latin typeface="VNI-Vari" pitchFamily="2" charset="0"/>
                  <a:ea typeface="Tahoma" panose="020B0604030504040204" pitchFamily="34" charset="0"/>
                  <a:cs typeface="VNI-Vari" pitchFamily="2" charset="0"/>
                </a:rPr>
                <a:t>s</a:t>
              </a:r>
            </a:p>
          </p:txBody>
        </p:sp>
        <p:sp>
          <p:nvSpPr>
            <p:cNvPr id="93" name="Content Placeholder 2"/>
            <p:cNvSpPr txBox="1"/>
            <p:nvPr/>
          </p:nvSpPr>
          <p:spPr bwMode="auto">
            <a:xfrm>
              <a:off x="522521" y="2573534"/>
              <a:ext cx="272383" cy="65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.VnAvant" panose="020B7200000000000000" pitchFamily="34" charset="0"/>
                </a:rPr>
                <a:t>N</a:t>
              </a:r>
            </a:p>
          </p:txBody>
        </p:sp>
        <p:sp>
          <p:nvSpPr>
            <p:cNvPr id="94" name="Content Placeholder 2"/>
            <p:cNvSpPr txBox="1"/>
            <p:nvPr/>
          </p:nvSpPr>
          <p:spPr bwMode="auto">
            <a:xfrm>
              <a:off x="794765" y="2591337"/>
              <a:ext cx="394814" cy="633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vi-VN" sz="40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.VnAvant" panose="020B7200000000000000" pitchFamily="34" charset="0"/>
                </a:rPr>
                <a:t>¦</a:t>
              </a:r>
            </a:p>
          </p:txBody>
        </p:sp>
        <p:sp>
          <p:nvSpPr>
            <p:cNvPr id="88" name="Content Placeholder 2"/>
            <p:cNvSpPr txBox="1"/>
            <p:nvPr/>
          </p:nvSpPr>
          <p:spPr bwMode="auto">
            <a:xfrm>
              <a:off x="923160" y="2194959"/>
              <a:ext cx="600639" cy="579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vi-VN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endParaRPr>
            </a:p>
          </p:txBody>
        </p:sp>
      </p:grpSp>
      <p:sp>
        <p:nvSpPr>
          <p:cNvPr id="74" name="Content Placeholder 2"/>
          <p:cNvSpPr txBox="1"/>
          <p:nvPr/>
        </p:nvSpPr>
        <p:spPr bwMode="auto">
          <a:xfrm>
            <a:off x="8687094" y="2302282"/>
            <a:ext cx="388371" cy="52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09743" y="478051"/>
            <a:ext cx="3485906" cy="2852382"/>
            <a:chOff x="6594181" y="1278541"/>
            <a:chExt cx="3485906" cy="2852382"/>
          </a:xfrm>
        </p:grpSpPr>
        <p:grpSp>
          <p:nvGrpSpPr>
            <p:cNvPr id="10" name="Group 9"/>
            <p:cNvGrpSpPr/>
            <p:nvPr/>
          </p:nvGrpSpPr>
          <p:grpSpPr>
            <a:xfrm>
              <a:off x="6594181" y="1278541"/>
              <a:ext cx="3485906" cy="2852382"/>
              <a:chOff x="7845462" y="490521"/>
              <a:chExt cx="3485906" cy="2852382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8112651" y="2223653"/>
                <a:ext cx="2842703" cy="700664"/>
              </a:xfrm>
              <a:prstGeom prst="rect">
                <a:avLst/>
              </a:prstGeom>
              <a:solidFill>
                <a:srgbClr val="FFCC99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" name="Picture 6" descr="COCACOLA - NƯỚC NGỌT LIGHT LON 330ML – Siêu thị Kingfood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5462" y="490521"/>
                <a:ext cx="3485906" cy="1728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Content Placeholder 2"/>
              <p:cNvSpPr txBox="1"/>
              <p:nvPr/>
            </p:nvSpPr>
            <p:spPr bwMode="auto">
              <a:xfrm>
                <a:off x="10464979" y="2126811"/>
                <a:ext cx="516510" cy="828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400" b="1" dirty="0">
                    <a:solidFill>
                      <a:srgbClr val="002060"/>
                    </a:solidFill>
                    <a:latin typeface="VNI-Var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US" altLang="en-US" sz="4400" b="1" dirty="0">
                  <a:solidFill>
                    <a:srgbClr val="002060"/>
                  </a:solidFill>
                  <a:latin typeface="VNI-Vari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2" name="Content Placeholder 2"/>
              <p:cNvSpPr txBox="1"/>
              <p:nvPr/>
            </p:nvSpPr>
            <p:spPr bwMode="auto">
              <a:xfrm>
                <a:off x="8180567" y="2189692"/>
                <a:ext cx="516510" cy="702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800" b="1" dirty="0">
                    <a:solidFill>
                      <a:srgbClr val="002060"/>
                    </a:solidFill>
                    <a:latin typeface="VNI-Var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endParaRPr lang="en-US" altLang="en-US" sz="4800" b="1" dirty="0">
                  <a:solidFill>
                    <a:srgbClr val="002060"/>
                  </a:solidFill>
                  <a:latin typeface="VNI-Vari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3" name="Content Placeholder 2"/>
              <p:cNvSpPr txBox="1"/>
              <p:nvPr/>
            </p:nvSpPr>
            <p:spPr bwMode="auto">
              <a:xfrm>
                <a:off x="8828182" y="2151112"/>
                <a:ext cx="633461" cy="141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800" b="1" dirty="0">
                    <a:solidFill>
                      <a:srgbClr val="002060"/>
                    </a:solidFill>
                    <a:latin typeface=".VnAvant" panose="020B7200000000000000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endParaRPr lang="en-US" altLang="en-US" sz="44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9" name="Content Placeholder 2"/>
              <p:cNvSpPr txBox="1"/>
              <p:nvPr/>
            </p:nvSpPr>
            <p:spPr bwMode="auto">
              <a:xfrm flipV="1">
                <a:off x="10311986" y="2642239"/>
                <a:ext cx="374114" cy="700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000" b="1" dirty="0">
                    <a:solidFill>
                      <a:srgbClr val="00206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altLang="en-US" sz="4000" b="1" dirty="0">
                  <a:solidFill>
                    <a:srgbClr val="002060"/>
                  </a:solidFill>
                  <a:latin typeface="VNI-Vari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7" name="Content Placeholder 2"/>
              <p:cNvSpPr txBox="1"/>
              <p:nvPr/>
            </p:nvSpPr>
            <p:spPr bwMode="auto">
              <a:xfrm>
                <a:off x="8497324" y="2211702"/>
                <a:ext cx="633462" cy="332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endParaRPr lang="en-US" altLang="en-US" sz="4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9711669" y="2158061"/>
                <a:ext cx="374115" cy="8288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400" b="1" dirty="0">
                    <a:solidFill>
                      <a:srgbClr val="002060"/>
                    </a:solidFill>
                    <a:latin typeface="VNI-Var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endParaRPr lang="en-US" altLang="en-US" sz="4400" b="1" dirty="0">
                  <a:solidFill>
                    <a:srgbClr val="002060"/>
                  </a:solidFill>
                  <a:latin typeface="VNI-Vari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9274585" y="2151112"/>
                <a:ext cx="3741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vi-VN" altLang="en-US" sz="4800" b="1" dirty="0">
                    <a:solidFill>
                      <a:srgbClr val="002060"/>
                    </a:solidFill>
                    <a:latin typeface="VNI-Var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endParaRPr lang="en-US" altLang="en-US" sz="4800" b="1" dirty="0">
                  <a:solidFill>
                    <a:srgbClr val="002060"/>
                  </a:solidFill>
                  <a:latin typeface="VNI-Vari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75497" flipH="1">
              <a:off x="7893417" y="2919721"/>
              <a:ext cx="126334" cy="321514"/>
            </a:xfrm>
            <a:prstGeom prst="rect">
              <a:avLst/>
            </a:prstGeom>
          </p:spPr>
        </p:pic>
      </p:grpSp>
      <p:sp>
        <p:nvSpPr>
          <p:cNvPr id="115" name="Content Placeholder 2"/>
          <p:cNvSpPr txBox="1"/>
          <p:nvPr/>
        </p:nvSpPr>
        <p:spPr bwMode="auto">
          <a:xfrm>
            <a:off x="10146893" y="2131437"/>
            <a:ext cx="219289" cy="65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4800" b="1" dirty="0">
                <a:solidFill>
                  <a:srgbClr val="002060"/>
                </a:solidFill>
                <a:latin typeface="VNI-Vari" pitchFamily="2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altLang="en-US" sz="4800" b="1" dirty="0">
              <a:solidFill>
                <a:srgbClr val="002060"/>
              </a:solidFill>
              <a:latin typeface="VNI-Var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124" y="632625"/>
            <a:ext cx="2670709" cy="1930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/>
          <p:cNvSpPr txBox="1"/>
          <p:nvPr/>
        </p:nvSpPr>
        <p:spPr bwMode="auto">
          <a:xfrm>
            <a:off x="1624354" y="2600490"/>
            <a:ext cx="394970" cy="63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C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3177142" y="2406609"/>
            <a:ext cx="409575" cy="6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è</a:t>
            </a:r>
          </a:p>
        </p:txBody>
      </p:sp>
      <p:sp>
        <p:nvSpPr>
          <p:cNvPr id="12" name="Content Placeholder 2"/>
          <p:cNvSpPr txBox="1"/>
          <p:nvPr/>
        </p:nvSpPr>
        <p:spPr bwMode="auto">
          <a:xfrm>
            <a:off x="3519274" y="2417516"/>
            <a:ext cx="409575" cy="6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5547-5200-B6B9-7610-03F9DD1B3030}"/>
              </a:ext>
            </a:extLst>
          </p:cNvPr>
          <p:cNvSpPr txBox="1"/>
          <p:nvPr/>
        </p:nvSpPr>
        <p:spPr bwMode="auto">
          <a:xfrm>
            <a:off x="9813863" y="2175232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753">
        <p15:prstTrans prst="airplane"/>
      </p:transition>
    </mc:Choice>
    <mc:Fallback xmlns="">
      <p:transition spd="slow" advTm="17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125E-6 0.01296 L 3.125E-6 0.26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1297 L 3.95833E-6 0.26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296 L 2.70833E-6 0.262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7" grpId="0" animBg="1"/>
      <p:bldP spid="97" grpId="0" build="allAtOnce"/>
      <p:bldP spid="95" grpId="0"/>
      <p:bldP spid="115" grpId="0"/>
      <p:bldP spid="8" grpId="0"/>
      <p:bldP spid="9" grpId="0"/>
      <p:bldP spid="12" grpId="0"/>
      <p:bldP spid="3" grpId="1"/>
      <p:bldP spid="3" grpId="2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35" y="-51029"/>
            <a:ext cx="12191365" cy="6858635"/>
          </a:xfrm>
          <a:prstGeom prst="rect">
            <a:avLst/>
          </a:prstGeom>
        </p:spPr>
      </p:pic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-142876" y="1"/>
            <a:ext cx="12192000" cy="52009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BÉ CHỌN THỰC PHẨM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BỎ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ĐÚNG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GIỎ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528637" y="3479711"/>
            <a:ext cx="6378575" cy="3997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683" y="3231515"/>
            <a:ext cx="5376545" cy="4145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C1BC91-4997-2AAE-FC58-91BFD86EB607}"/>
              </a:ext>
            </a:extLst>
          </p:cNvPr>
          <p:cNvGrpSpPr/>
          <p:nvPr/>
        </p:nvGrpSpPr>
        <p:grpSpPr>
          <a:xfrm>
            <a:off x="935352" y="615042"/>
            <a:ext cx="1973538" cy="2053457"/>
            <a:chOff x="992374" y="615042"/>
            <a:chExt cx="1973538" cy="20534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4196" y="615042"/>
              <a:ext cx="1535890" cy="1252766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992374" y="1921705"/>
              <a:ext cx="1973538" cy="746794"/>
            </a:xfrm>
            <a:prstGeom prst="rect">
              <a:avLst/>
            </a:prstGeom>
            <a:solidFill>
              <a:srgbClr val="FFCC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/>
            <p:cNvSpPr txBox="1"/>
            <p:nvPr/>
          </p:nvSpPr>
          <p:spPr bwMode="auto">
            <a:xfrm>
              <a:off x="992374" y="1954179"/>
              <a:ext cx="983572" cy="49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vi-VN" altLang="en-US" sz="4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</a:t>
              </a:r>
              <a:endPara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Content Placeholder 2"/>
            <p:cNvSpPr txBox="1"/>
            <p:nvPr/>
          </p:nvSpPr>
          <p:spPr bwMode="auto">
            <a:xfrm>
              <a:off x="2310146" y="1942114"/>
              <a:ext cx="348268" cy="49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.VnAvant" panose="020B7200000000000000" pitchFamily="34" charset="0"/>
                </a:rPr>
                <a:t>ã</a:t>
              </a:r>
            </a:p>
          </p:txBody>
        </p:sp>
        <p:sp>
          <p:nvSpPr>
            <p:cNvPr id="21" name="Content Placeholder 2"/>
            <p:cNvSpPr txBox="1"/>
            <p:nvPr/>
          </p:nvSpPr>
          <p:spPr bwMode="auto">
            <a:xfrm>
              <a:off x="2571606" y="1965927"/>
              <a:ext cx="348268" cy="49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.VnAvant" panose="020B7200000000000000" pitchFamily="34" charset="0"/>
                </a:rPr>
                <a:t>i</a:t>
              </a:r>
            </a:p>
          </p:txBody>
        </p:sp>
      </p:grpSp>
      <p:sp>
        <p:nvSpPr>
          <p:cNvPr id="20" name="Content Placeholder 2"/>
          <p:cNvSpPr txBox="1"/>
          <p:nvPr/>
        </p:nvSpPr>
        <p:spPr bwMode="auto">
          <a:xfrm>
            <a:off x="1933232" y="1924685"/>
            <a:ext cx="353060" cy="57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48905D-4322-5754-EFE5-6B2F41F0447F}"/>
              </a:ext>
            </a:extLst>
          </p:cNvPr>
          <p:cNvGrpSpPr/>
          <p:nvPr/>
        </p:nvGrpSpPr>
        <p:grpSpPr>
          <a:xfrm>
            <a:off x="7838907" y="766763"/>
            <a:ext cx="2550795" cy="1847850"/>
            <a:chOff x="5942762" y="1075976"/>
            <a:chExt cx="2550795" cy="1847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64252E-4872-4162-8C09-9F8BFCF06CC2}"/>
                </a:ext>
              </a:extLst>
            </p:cNvPr>
            <p:cNvGrpSpPr/>
            <p:nvPr/>
          </p:nvGrpSpPr>
          <p:grpSpPr>
            <a:xfrm>
              <a:off x="5942762" y="1075976"/>
              <a:ext cx="2550795" cy="1847850"/>
              <a:chOff x="7404735" y="606425"/>
              <a:chExt cx="2550795" cy="184785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2080" y="606425"/>
                <a:ext cx="2196465" cy="1198880"/>
              </a:xfrm>
              <a:prstGeom prst="rect">
                <a:avLst/>
              </a:prstGeom>
            </p:spPr>
          </p:pic>
          <p:sp>
            <p:nvSpPr>
              <p:cNvPr id="17" name="Rectangle 36"/>
              <p:cNvSpPr/>
              <p:nvPr/>
            </p:nvSpPr>
            <p:spPr>
              <a:xfrm>
                <a:off x="7404735" y="1829435"/>
                <a:ext cx="2550795" cy="624840"/>
              </a:xfrm>
              <a:prstGeom prst="rect">
                <a:avLst/>
              </a:prstGeom>
              <a:solidFill>
                <a:srgbClr val="FFCC99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ontent Placeholder 2"/>
              <p:cNvSpPr txBox="1"/>
              <p:nvPr/>
            </p:nvSpPr>
            <p:spPr bwMode="auto">
              <a:xfrm>
                <a:off x="7404735" y="1852930"/>
                <a:ext cx="353060" cy="577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en-US" altLang="en-US" sz="4000" b="1" dirty="0">
                    <a:solidFill>
                      <a:srgbClr val="002060"/>
                    </a:solidFill>
                    <a:latin typeface=".VnAvant" panose="020B7200000000000000" pitchFamily="34" charset="0"/>
                    <a:ea typeface="Tahoma" panose="020B0604030504040204" pitchFamily="34" charset="0"/>
                    <a:cs typeface=".VnAvant" panose="020B7200000000000000" pitchFamily="34" charset="0"/>
                  </a:rPr>
                  <a:t>B</a:t>
                </a:r>
              </a:p>
            </p:txBody>
          </p:sp>
          <p:sp>
            <p:nvSpPr>
              <p:cNvPr id="28" name="Content Placeholder 2"/>
              <p:cNvSpPr txBox="1"/>
              <p:nvPr/>
            </p:nvSpPr>
            <p:spPr bwMode="auto">
              <a:xfrm>
                <a:off x="8105140" y="1853565"/>
                <a:ext cx="353060" cy="577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en-US" altLang="en-US" sz="4000" b="1" dirty="0">
                    <a:solidFill>
                      <a:srgbClr val="002060"/>
                    </a:solidFill>
                    <a:latin typeface=".VnAvant" panose="020B7200000000000000" pitchFamily="34" charset="0"/>
                    <a:ea typeface="Tahoma" panose="020B0604030504040204" pitchFamily="34" charset="0"/>
                    <a:cs typeface=".VnAvant" panose="020B7200000000000000" pitchFamily="34" charset="0"/>
                  </a:rPr>
                  <a:t>n</a:t>
                </a:r>
              </a:p>
            </p:txBody>
          </p:sp>
          <p:sp>
            <p:nvSpPr>
              <p:cNvPr id="29" name="Content Placeholder 2"/>
              <p:cNvSpPr txBox="1"/>
              <p:nvPr/>
            </p:nvSpPr>
            <p:spPr bwMode="auto">
              <a:xfrm>
                <a:off x="7752080" y="1852930"/>
                <a:ext cx="353060" cy="577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en-US" altLang="en-US" sz="4000" b="1" dirty="0">
                    <a:solidFill>
                      <a:srgbClr val="002060"/>
                    </a:solidFill>
                    <a:latin typeface=".VnAvant" panose="020B7200000000000000" pitchFamily="34" charset="0"/>
                    <a:ea typeface="Tahoma" panose="020B0604030504040204" pitchFamily="34" charset="0"/>
                    <a:cs typeface=".VnAvant" panose="020B7200000000000000" pitchFamily="34" charset="0"/>
                  </a:rPr>
                  <a:t>¸</a:t>
                </a:r>
              </a:p>
            </p:txBody>
          </p:sp>
          <p:sp>
            <p:nvSpPr>
              <p:cNvPr id="30" name="Content Placeholder 2"/>
              <p:cNvSpPr txBox="1"/>
              <p:nvPr/>
            </p:nvSpPr>
            <p:spPr bwMode="auto">
              <a:xfrm>
                <a:off x="8394700" y="1877060"/>
                <a:ext cx="353060" cy="577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en-US" altLang="en-US" sz="4000" b="1" dirty="0">
                    <a:solidFill>
                      <a:srgbClr val="002060"/>
                    </a:solidFill>
                    <a:latin typeface=".VnAvant" panose="020B7200000000000000" pitchFamily="34" charset="0"/>
                    <a:ea typeface="Tahoma" panose="020B0604030504040204" pitchFamily="34" charset="0"/>
                    <a:cs typeface=".VnAvant" panose="020B7200000000000000" pitchFamily="34" charset="0"/>
                  </a:rPr>
                  <a:t>h</a:t>
                </a:r>
              </a:p>
            </p:txBody>
          </p:sp>
          <p:sp>
            <p:nvSpPr>
              <p:cNvPr id="32" name="Content Placeholder 2"/>
              <p:cNvSpPr txBox="1"/>
              <p:nvPr/>
            </p:nvSpPr>
            <p:spPr bwMode="auto">
              <a:xfrm>
                <a:off x="9304130" y="1853565"/>
                <a:ext cx="353060" cy="577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en-US" altLang="en-US" sz="4000" b="1" dirty="0">
                    <a:solidFill>
                      <a:srgbClr val="002060"/>
                    </a:solidFill>
                    <a:latin typeface=".VnAvant" panose="020B7200000000000000" pitchFamily="34" charset="0"/>
                    <a:ea typeface="Tahoma" panose="020B0604030504040204" pitchFamily="34" charset="0"/>
                    <a:cs typeface=".VnAvant" panose="020B7200000000000000" pitchFamily="34" charset="0"/>
                  </a:rPr>
                  <a:t>a</a:t>
                </a:r>
              </a:p>
            </p:txBody>
          </p:sp>
        </p:grpSp>
        <p:sp>
          <p:nvSpPr>
            <p:cNvPr id="33" name="Content Placeholder 2"/>
            <p:cNvSpPr txBox="1"/>
            <p:nvPr/>
          </p:nvSpPr>
          <p:spPr bwMode="auto">
            <a:xfrm>
              <a:off x="8119793" y="2346611"/>
              <a:ext cx="353060" cy="57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.VnAvant" panose="020B7200000000000000" pitchFamily="34" charset="0"/>
                </a:rPr>
                <a:t>i</a:t>
              </a:r>
            </a:p>
          </p:txBody>
        </p:sp>
      </p:grpSp>
      <p:sp>
        <p:nvSpPr>
          <p:cNvPr id="31" name="Content Placeholder 2"/>
          <p:cNvSpPr txBox="1"/>
          <p:nvPr/>
        </p:nvSpPr>
        <p:spPr bwMode="auto">
          <a:xfrm>
            <a:off x="9396250" y="1993366"/>
            <a:ext cx="353060" cy="57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125E-6 -0.00325 L 0.39961 0.35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1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324 L 0.39948 0.35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75E-6 1.85185E-6 L 0.00859 0.3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1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108 0.323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 t="-5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7140" y="3786071"/>
            <a:ext cx="5528914" cy="3226945"/>
            <a:chOff x="6451005" y="2744477"/>
            <a:chExt cx="5528914" cy="44102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0" t="4671" r="10481"/>
            <a:stretch>
              <a:fillRect/>
            </a:stretch>
          </p:blipFill>
          <p:spPr>
            <a:xfrm rot="630641">
              <a:off x="6451005" y="2744477"/>
              <a:ext cx="5528914" cy="4410298"/>
            </a:xfrm>
            <a:prstGeom prst="rect">
              <a:avLst/>
            </a:prstGeom>
          </p:spPr>
        </p:pic>
        <p:sp>
          <p:nvSpPr>
            <p:cNvPr id="25" name="Content Placeholder 2"/>
            <p:cNvSpPr txBox="1"/>
            <p:nvPr/>
          </p:nvSpPr>
          <p:spPr bwMode="auto">
            <a:xfrm>
              <a:off x="8389660" y="4981822"/>
              <a:ext cx="1946275" cy="115772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4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G-g</a:t>
              </a:r>
            </a:p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580634" y="3431914"/>
            <a:ext cx="6965034" cy="3659910"/>
            <a:chOff x="-163883" y="2621293"/>
            <a:chExt cx="6965034" cy="4507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71" flipH="1">
              <a:off x="-163883" y="2621293"/>
              <a:ext cx="6965034" cy="4507232"/>
            </a:xfrm>
            <a:prstGeom prst="rect">
              <a:avLst/>
            </a:prstGeom>
          </p:spPr>
        </p:pic>
        <p:sp>
          <p:nvSpPr>
            <p:cNvPr id="26" name="Content Placeholder 2"/>
            <p:cNvSpPr txBox="1"/>
            <p:nvPr/>
          </p:nvSpPr>
          <p:spPr bwMode="auto">
            <a:xfrm>
              <a:off x="2223717" y="4994698"/>
              <a:ext cx="1686560" cy="1204298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4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</a:t>
              </a:r>
              <a:r>
                <a:rPr lang="en-US" altLang="en-US" sz="48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.VnAvant" panose="020B7200000000000000" pitchFamily="34" charset="0"/>
                </a:rPr>
                <a:t>-u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699260" y="2495550"/>
            <a:ext cx="2550795" cy="624840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826375" y="2660015"/>
            <a:ext cx="2948940" cy="631825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1" y="1"/>
            <a:ext cx="12192000" cy="52009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BÉ CHỌN THỰC PHẨM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BỎ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ĐÚNG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GIỎ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" name="Content Placeholder 2"/>
          <p:cNvSpPr txBox="1"/>
          <p:nvPr/>
        </p:nvSpPr>
        <p:spPr bwMode="auto">
          <a:xfrm>
            <a:off x="1699015" y="2495856"/>
            <a:ext cx="589799" cy="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</a:p>
        </p:txBody>
      </p:sp>
      <p:sp>
        <p:nvSpPr>
          <p:cNvPr id="73" name="Content Placeholder 2"/>
          <p:cNvSpPr txBox="1"/>
          <p:nvPr/>
        </p:nvSpPr>
        <p:spPr bwMode="auto">
          <a:xfrm>
            <a:off x="2197938" y="2494625"/>
            <a:ext cx="284896" cy="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85" name="Content Placeholder 2"/>
          <p:cNvSpPr txBox="1"/>
          <p:nvPr/>
        </p:nvSpPr>
        <p:spPr bwMode="auto">
          <a:xfrm rot="10800000" flipV="1">
            <a:off x="8633588" y="2649380"/>
            <a:ext cx="347672" cy="5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a</a:t>
            </a:r>
          </a:p>
        </p:txBody>
      </p:sp>
      <p:sp>
        <p:nvSpPr>
          <p:cNvPr id="83" name="Content Placeholder 2"/>
          <p:cNvSpPr txBox="1"/>
          <p:nvPr/>
        </p:nvSpPr>
        <p:spPr bwMode="auto">
          <a:xfrm>
            <a:off x="7888605" y="2679700"/>
            <a:ext cx="370205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pic>
        <p:nvPicPr>
          <p:cNvPr id="103" name="Picture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1495425" y="655955"/>
            <a:ext cx="2754630" cy="1610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2"/>
          <p:cNvSpPr txBox="1"/>
          <p:nvPr/>
        </p:nvSpPr>
        <p:spPr bwMode="auto">
          <a:xfrm>
            <a:off x="2606430" y="2516811"/>
            <a:ext cx="589799" cy="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3106623" y="2495260"/>
            <a:ext cx="284896" cy="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8272145" y="265430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</a:p>
        </p:txBody>
      </p:sp>
      <p:pic>
        <p:nvPicPr>
          <p:cNvPr id="104" name="Picture 103"/>
          <p:cNvPicPr/>
          <p:nvPr/>
        </p:nvPicPr>
        <p:blipFill>
          <a:blip r:embed="rId9"/>
          <a:stretch>
            <a:fillRect/>
          </a:stretch>
        </p:blipFill>
        <p:spPr>
          <a:xfrm>
            <a:off x="7971155" y="807720"/>
            <a:ext cx="2430145" cy="1708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Content Placeholder 2"/>
          <p:cNvSpPr txBox="1"/>
          <p:nvPr/>
        </p:nvSpPr>
        <p:spPr bwMode="auto">
          <a:xfrm rot="10800000" flipV="1">
            <a:off x="9355583" y="2650650"/>
            <a:ext cx="347672" cy="5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g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 rot="10800000" flipV="1">
            <a:off x="9703563" y="2678590"/>
            <a:ext cx="347672" cy="5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a</a:t>
            </a:r>
          </a:p>
        </p:txBody>
      </p:sp>
      <p:sp>
        <p:nvSpPr>
          <p:cNvPr id="12" name="Content Placeholder 2"/>
          <p:cNvSpPr txBox="1"/>
          <p:nvPr/>
        </p:nvSpPr>
        <p:spPr bwMode="auto">
          <a:xfrm rot="10800000" flipV="1">
            <a:off x="10051543" y="2678590"/>
            <a:ext cx="347672" cy="5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n</a:t>
            </a:r>
          </a:p>
        </p:txBody>
      </p:sp>
      <p:sp>
        <p:nvSpPr>
          <p:cNvPr id="13" name="Content Placeholder 2"/>
          <p:cNvSpPr txBox="1"/>
          <p:nvPr/>
        </p:nvSpPr>
        <p:spPr bwMode="auto">
          <a:xfrm rot="10800000" flipV="1">
            <a:off x="10380473" y="2683035"/>
            <a:ext cx="347672" cy="5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541">
        <p15:prstTrans prst="origami"/>
      </p:transition>
    </mc:Choice>
    <mc:Fallback xmlns="">
      <p:transition spd="slow" advTm="20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 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78" grpId="0"/>
      <p:bldP spid="73" grpId="0"/>
      <p:bldP spid="73" grpId="1"/>
      <p:bldP spid="85" grpId="0"/>
      <p:bldP spid="83" grpId="0"/>
      <p:bldP spid="2" grpId="0"/>
      <p:bldP spid="6" grpId="0" build="allAtOnce"/>
      <p:bldP spid="9" grpId="0"/>
      <p:bldP spid="10" grpId="0" build="allAtOnce"/>
      <p:bldP spid="11" grpId="0"/>
      <p:bldP spid="12" grpId="0"/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Tieng-Ga-Gay-Chicke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985" y="3181350"/>
            <a:ext cx="495300" cy="495300"/>
          </a:xfrm>
          <a:prstGeom prst="rect">
            <a:avLst/>
          </a:prstGeom>
        </p:spPr>
      </p:pic>
      <p:pic>
        <p:nvPicPr>
          <p:cNvPr id="3" name="Picture 2" descr="A chicke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8DD13DF-35FB-B558-3C4B-A7CFA00DA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832" y="1678605"/>
            <a:ext cx="8261602" cy="5454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1967 C -0.01263 -0.01782 -0.05598 -0.01597 -0.07174 -0.01597 C -0.16809 -0.01597 -0.2677 -0.04491 -0.2677 -0.07384 C -0.2677 -0.05949 -0.31757 -0.04491 -0.36406 -0.04491 C -0.41393 -0.04491 -0.46054 -0.05949 -0.46054 -0.07384 C -0.46054 -0.06667 -0.48515 -0.05949 -0.51028 -0.05949 C -0.53502 -0.05949 -0.56015 -0.06667 -0.56015 -0.07384 C -0.56015 -0.07037 -0.57265 -0.06667 -0.58476 -0.06667 C -0.59739 -0.06667 -0.6095 -0.07037 -0.6095 -0.07384 C -0.6095 -0.07199 -0.61562 -0.07037 -0.622 -0.07037 C -0.62526 -0.07037 -0.63463 -0.07222 -0.63463 -0.07384 C -0.63463 -0.07315 -0.63789 -0.07199 -0.64062 -0.07199 C -0.64062 -0.07176 -0.64674 -0.07292 -0.64674 -0.07384 C -0.64674 -0.07338 -0.64674 -0.07315 -0.65 -0.07315 C -0.65 -0.07315 -0.65325 -0.07361 -0.65325 -0.07384 C -0.65325 -0.07384 -0.65325 -0.07338 -0.65325 -0.07315 C -0.65651 -0.07315 -0.65651 -0.07338 -0.65651 -0.07384 C -0.65976 -0.07384 -0.65976 -0.07361 -0.65976 -0.07315 C -0.66289 -0.07315 -0.66289 -0.07338 -0.66289 -0.07384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51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alphaModFix amt="54000"/>
            <a:lum/>
          </a:blip>
          <a:srcRect/>
          <a:stretch>
            <a:fillRect l="-10000" t="-2000"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 bwMode="auto">
          <a:xfrm>
            <a:off x="3498966" y="4325137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52259" y="4337699"/>
            <a:ext cx="12934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altLang="en-US" sz="1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739203" y="5816855"/>
            <a:ext cx="1841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0"/>
          </a:p>
        </p:txBody>
      </p:sp>
      <p:sp>
        <p:nvSpPr>
          <p:cNvPr id="10" name="Content Placeholder 2"/>
          <p:cNvSpPr txBox="1"/>
          <p:nvPr/>
        </p:nvSpPr>
        <p:spPr bwMode="auto">
          <a:xfrm>
            <a:off x="4417694" y="4360307"/>
            <a:ext cx="1500180" cy="1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6918960" y="4211320"/>
            <a:ext cx="289369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1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912914"/>
            <a:ext cx="1219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2"/>
          <p:cNvSpPr txBox="1"/>
          <p:nvPr/>
        </p:nvSpPr>
        <p:spPr bwMode="auto">
          <a:xfrm>
            <a:off x="6036945" y="4469130"/>
            <a:ext cx="255778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12000" b="1" dirty="0">
              <a:solidFill>
                <a:srgbClr val="002060"/>
              </a:solidFill>
              <a:latin typeface=".VnAvant" panose="020B7200000000000000" pitchFamily="34" charset="0"/>
              <a:ea typeface="Tahoma" panose="020B0604030504040204" pitchFamily="34" charset="0"/>
              <a:cs typeface=".VnAvant" panose="020B7200000000000000" pitchFamily="34" charset="0"/>
            </a:endParaRPr>
          </a:p>
        </p:txBody>
      </p:sp>
      <p:pic>
        <p:nvPicPr>
          <p:cNvPr id="29" name="Picture 6" descr="Hand Finger Png, Vector, PSD, and Clipart With Transparent ..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166">
            <a:off x="2889097" y="5913010"/>
            <a:ext cx="766980" cy="4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anaNoAtosakiInstrumental-MAO_45nn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8600" y="7296150"/>
            <a:ext cx="609600" cy="609600"/>
          </a:xfrm>
          <a:prstGeom prst="rect">
            <a:avLst/>
          </a:prstGeom>
        </p:spPr>
      </p:pic>
      <p:pic>
        <p:nvPicPr>
          <p:cNvPr id="101" name="Content Placeholder 100"/>
          <p:cNvPicPr>
            <a:picLocks noGrp="1"/>
          </p:cNvPicPr>
          <p:nvPr>
            <p:ph idx="1"/>
          </p:nvPr>
        </p:nvPicPr>
        <p:blipFill>
          <a:blip r:embed="rId11"/>
          <a:srcRect l="5994" t="6960" r="6963"/>
          <a:stretch>
            <a:fillRect/>
          </a:stretch>
        </p:blipFill>
        <p:spPr>
          <a:xfrm>
            <a:off x="850900" y="7296150"/>
            <a:ext cx="3718560" cy="3479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 txBox="1"/>
          <p:nvPr/>
        </p:nvSpPr>
        <p:spPr bwMode="auto">
          <a:xfrm>
            <a:off x="6918959" y="4346972"/>
            <a:ext cx="1500180" cy="1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g</a:t>
            </a:r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7865461" y="4336034"/>
            <a:ext cx="1500180" cy="1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µ</a:t>
            </a:r>
          </a:p>
        </p:txBody>
      </p:sp>
      <p:pic>
        <p:nvPicPr>
          <p:cNvPr id="6" name="Picture 5" descr="A chicke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49F770F-0682-90AA-E370-5523E05620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82" y="320705"/>
            <a:ext cx="6247036" cy="4124768"/>
          </a:xfrm>
          <a:prstGeom prst="rect">
            <a:avLst/>
          </a:prstGeom>
        </p:spPr>
      </p:pic>
      <p:pic>
        <p:nvPicPr>
          <p:cNvPr id="2" name="Picture 6" descr="Hand Finger Png, Vector, PSD, and Clipart With Transparent ...">
            <a:extLst>
              <a:ext uri="{FF2B5EF4-FFF2-40B4-BE49-F238E27FC236}">
                <a16:creationId xmlns:a16="http://schemas.microsoft.com/office/drawing/2014/main" id="{9C50566E-016A-F73F-70AF-99E922E4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6237">
            <a:off x="7257262" y="6131665"/>
            <a:ext cx="823574" cy="7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2"/>
    </mc:Choice>
    <mc:Fallback xmlns="">
      <p:transition spd="slow" advTm="20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0717 L 0.47409 -0.007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12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14" grpId="0"/>
      <p:bldP spid="10" grpId="0"/>
      <p:bldP spid="11" grpId="0"/>
      <p:bldP spid="15" grpId="0"/>
      <p:bldP spid="5" grpId="0"/>
      <p:bldP spid="5" grpId="1"/>
      <p:bldP spid="5" grpId="2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sz="half" idx="1"/>
          </p:nvPr>
        </p:nvSpPr>
        <p:spPr>
          <a:xfrm>
            <a:off x="1608762" y="1469091"/>
            <a:ext cx="4038600" cy="4525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0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5647362" y="1469091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0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241">
        <p15:prstTrans prst="wind"/>
      </p:transition>
    </mc:Choice>
    <mc:Fallback xmlns="">
      <p:transition spd="slow" advTm="12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78799" y="1256222"/>
            <a:ext cx="4619141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vươn cổ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rụt đầu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Hễ đi đâu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Cõng nhà đi đó</a:t>
            </a:r>
          </a:p>
        </p:txBody>
      </p:sp>
      <p:sp>
        <p:nvSpPr>
          <p:cNvPr id="6" name="Rounded Rectangle 14"/>
          <p:cNvSpPr/>
          <p:nvPr/>
        </p:nvSpPr>
        <p:spPr>
          <a:xfrm>
            <a:off x="7905596" y="2008189"/>
            <a:ext cx="3524404" cy="1472221"/>
          </a:xfrm>
          <a:prstGeom prst="irregularSeal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Description: 1830484v74u3cbb9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19" y="711979"/>
            <a:ext cx="1211882" cy="129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14"/>
          <p:cNvSpPr/>
          <p:nvPr/>
        </p:nvSpPr>
        <p:spPr>
          <a:xfrm>
            <a:off x="2038046" y="4031579"/>
            <a:ext cx="1828800" cy="7937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Đáp án: 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8196" y="571168"/>
            <a:ext cx="2264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link="rId8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190" y="3802380"/>
            <a:ext cx="2801620" cy="15862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528">
        <p15:prstTrans prst="prestige"/>
      </p:transition>
    </mc:Choice>
    <mc:Fallback xmlns="">
      <p:transition spd="slow" advTm="3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4.07407E-6 L 3.33333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6" grpId="0" animBg="1"/>
      <p:bldP spid="6" grpId="1" animBg="1"/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 bwMode="auto">
          <a:xfrm>
            <a:off x="1902847" y="4643375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739203" y="5816855"/>
            <a:ext cx="1841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0"/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2751943" y="4767296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12000" b="1" dirty="0">
              <a:solidFill>
                <a:srgbClr val="002060"/>
              </a:solidFill>
              <a:latin typeface=".VnAvant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632049"/>
            <a:ext cx="12192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Content Placeholder 2"/>
          <p:cNvSpPr txBox="1"/>
          <p:nvPr/>
        </p:nvSpPr>
        <p:spPr bwMode="auto">
          <a:xfrm>
            <a:off x="6809894" y="4767296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11000" b="1" dirty="0">
              <a:solidFill>
                <a:srgbClr val="002060"/>
              </a:solidFill>
              <a:latin typeface=".VnAvant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ontent Placeholder 2"/>
          <p:cNvSpPr txBox="1"/>
          <p:nvPr/>
        </p:nvSpPr>
        <p:spPr bwMode="auto">
          <a:xfrm rot="19094550">
            <a:off x="7311973" y="4410950"/>
            <a:ext cx="840978" cy="70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</a:t>
            </a:r>
            <a:endParaRPr lang="en-US" alt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2"/>
          <p:cNvSpPr txBox="1"/>
          <p:nvPr/>
        </p:nvSpPr>
        <p:spPr bwMode="auto">
          <a:xfrm rot="6238499">
            <a:off x="7816441" y="4220674"/>
            <a:ext cx="234351" cy="4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800" dirty="0">
              <a:solidFill>
                <a:srgbClr val="002060"/>
              </a:solidFill>
              <a:latin typeface="VNI-Var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6" descr="Hand Finger Png, Vector, PSD, and Clipart With Transparent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017">
            <a:off x="3860618" y="5601883"/>
            <a:ext cx="885478" cy="7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/>
          <p:cNvSpPr txBox="1"/>
          <p:nvPr/>
        </p:nvSpPr>
        <p:spPr>
          <a:xfrm>
            <a:off x="3485655" y="4373231"/>
            <a:ext cx="28320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Con</a:t>
            </a:r>
            <a:endParaRPr lang="en-US" sz="8800" dirty="0">
              <a:solidFill>
                <a:srgbClr val="00206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596515" y="227330"/>
            <a:ext cx="8086725" cy="3890645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F6E35EF5-45B1-2018-70FB-2E84D8AE3CAE}"/>
              </a:ext>
            </a:extLst>
          </p:cNvPr>
          <p:cNvSpPr txBox="1"/>
          <p:nvPr/>
        </p:nvSpPr>
        <p:spPr>
          <a:xfrm>
            <a:off x="6809894" y="4435077"/>
            <a:ext cx="6452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solidFill>
                  <a:srgbClr val="00206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r</a:t>
            </a:r>
            <a:endParaRPr lang="en-US" sz="8800" dirty="0">
              <a:solidFill>
                <a:srgbClr val="00206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17D65AD-28FB-4384-8969-6191AFEE3198}"/>
              </a:ext>
            </a:extLst>
          </p:cNvPr>
          <p:cNvSpPr txBox="1"/>
          <p:nvPr/>
        </p:nvSpPr>
        <p:spPr>
          <a:xfrm>
            <a:off x="7283683" y="4474592"/>
            <a:ext cx="699099" cy="1467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solidFill>
                  <a:srgbClr val="00206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u</a:t>
            </a:r>
            <a:endParaRPr lang="en-US" sz="8800" dirty="0">
              <a:solidFill>
                <a:srgbClr val="00206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B7F9B91-CB64-BFA5-69AF-4582A51BC1B2}"/>
              </a:ext>
            </a:extLst>
          </p:cNvPr>
          <p:cNvSpPr txBox="1"/>
          <p:nvPr/>
        </p:nvSpPr>
        <p:spPr>
          <a:xfrm>
            <a:off x="8009883" y="4451776"/>
            <a:ext cx="7757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00206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</a:p>
        </p:txBody>
      </p:sp>
      <p:pic>
        <p:nvPicPr>
          <p:cNvPr id="12" name="Picture 6" descr="Hand Finger Png, Vector, PSD, and Clipart With Transparent ...">
            <a:extLst>
              <a:ext uri="{FF2B5EF4-FFF2-40B4-BE49-F238E27FC236}">
                <a16:creationId xmlns:a16="http://schemas.microsoft.com/office/drawing/2014/main" id="{E292F839-1BDA-2DEC-ED4D-DB2402C2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6237">
            <a:off x="7213164" y="5584054"/>
            <a:ext cx="823574" cy="7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177">
        <p15:prstTrans prst="drape"/>
      </p:transition>
    </mc:Choice>
    <mc:Fallback xmlns="">
      <p:transition spd="slow" advTm="20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34532 -0.0057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5" grpId="0"/>
      <p:bldP spid="19" grpId="0"/>
      <p:bldP spid="19" grpId="1"/>
      <p:bldP spid="25" grpId="0"/>
      <p:bldP spid="5" grpId="0"/>
      <p:bldP spid="7" grpId="0" build="allAtOnce"/>
      <p:bldP spid="7" grpId="1" build="allAtOnce"/>
      <p:bldP spid="9" grpId="0" build="allAtOnce"/>
      <p:bldP spid="9" grpId="1" build="allAtOnce"/>
      <p:bldP spid="9" grpId="2" build="allAtOnce"/>
      <p:bldP spid="9" grpId="3" build="allAtOnce"/>
      <p:bldP spid="10" grpId="0" build="allAtOnce"/>
      <p:bldP spid="10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sz="half" idx="1"/>
          </p:nvPr>
        </p:nvSpPr>
        <p:spPr>
          <a:xfrm>
            <a:off x="1083573" y="1851993"/>
            <a:ext cx="4038600" cy="4525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0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6355936" y="1851994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0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</p:spTree>
    <p:custDataLst>
      <p:tags r:id="rId1"/>
    </p:custDataLst>
  </p:cSld>
  <p:clrMapOvr>
    <a:masterClrMapping/>
  </p:clrMapOvr>
  <p:transition spd="slow" advTm="788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22245" y="0"/>
            <a:ext cx="6746875" cy="5200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BÉ TÌM ĐIỂM KHÁC NHAU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1"/>
          </p:nvPr>
        </p:nvSpPr>
        <p:spPr>
          <a:xfrm>
            <a:off x="1155065" y="1165860"/>
            <a:ext cx="10123805" cy="51250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altLang="en-US" sz="30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altLang="en-US" sz="30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 flipH="1">
            <a:off x="241956" y="3474648"/>
            <a:ext cx="5528914" cy="3568726"/>
            <a:chOff x="6451005" y="2744477"/>
            <a:chExt cx="5528914" cy="441029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0" t="4671" r="10481"/>
            <a:stretch>
              <a:fillRect/>
            </a:stretch>
          </p:blipFill>
          <p:spPr>
            <a:xfrm rot="630641">
              <a:off x="6451005" y="2744477"/>
              <a:ext cx="5528914" cy="4410298"/>
            </a:xfrm>
            <a:prstGeom prst="rect">
              <a:avLst/>
            </a:prstGeom>
          </p:spPr>
        </p:pic>
        <p:sp>
          <p:nvSpPr>
            <p:cNvPr id="26" name="Content Placeholder 2"/>
            <p:cNvSpPr txBox="1"/>
            <p:nvPr/>
          </p:nvSpPr>
          <p:spPr bwMode="auto">
            <a:xfrm>
              <a:off x="8218210" y="4808356"/>
              <a:ext cx="2092960" cy="12540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4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g-G</a:t>
              </a:r>
            </a:p>
            <a:p>
              <a:pPr algn="ctr" eaLnBrk="1" hangingPunct="1">
                <a:buFont typeface="Arial" panose="020B0604020202020204" pitchFamily="34" charset="0"/>
                <a:buNone/>
              </a:pPr>
              <a:endPara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H="1">
            <a:off x="5595420" y="3549050"/>
            <a:ext cx="6965034" cy="3630023"/>
            <a:chOff x="-163882" y="2719975"/>
            <a:chExt cx="6965034" cy="45072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71" flipH="1">
              <a:off x="-163882" y="2719975"/>
              <a:ext cx="6965034" cy="4507232"/>
            </a:xfrm>
            <a:prstGeom prst="rect">
              <a:avLst/>
            </a:prstGeom>
          </p:spPr>
        </p:pic>
        <p:sp>
          <p:nvSpPr>
            <p:cNvPr id="29" name="Content Placeholder 2"/>
            <p:cNvSpPr txBox="1"/>
            <p:nvPr/>
          </p:nvSpPr>
          <p:spPr bwMode="auto">
            <a:xfrm>
              <a:off x="2078937" y="4740647"/>
              <a:ext cx="2118995" cy="1239444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4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u-U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176869" y="2321075"/>
            <a:ext cx="2243830" cy="631705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89077" y="2308225"/>
            <a:ext cx="2942896" cy="778625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-1" y="1"/>
            <a:ext cx="12192000" cy="52009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BÉ CHỌN THỰC PHẨM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BỎ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ĐÚNG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GIỎ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Content Placeholder 2"/>
          <p:cNvSpPr txBox="1"/>
          <p:nvPr/>
        </p:nvSpPr>
        <p:spPr bwMode="auto">
          <a:xfrm>
            <a:off x="2315210" y="2275840"/>
            <a:ext cx="353060" cy="57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3484" y="2258307"/>
            <a:ext cx="2243830" cy="391771"/>
            <a:chOff x="2058133" y="2248147"/>
            <a:chExt cx="2243830" cy="39177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3030689" flipH="1">
              <a:off x="3125522" y="2248147"/>
              <a:ext cx="144250" cy="391771"/>
            </a:xfrm>
            <a:prstGeom prst="rect">
              <a:avLst/>
            </a:prstGeom>
          </p:spPr>
        </p:pic>
        <p:sp>
          <p:nvSpPr>
            <p:cNvPr id="38" name="Content Placeholder 2"/>
            <p:cNvSpPr txBox="1"/>
            <p:nvPr/>
          </p:nvSpPr>
          <p:spPr bwMode="auto">
            <a:xfrm>
              <a:off x="2058133" y="2256829"/>
              <a:ext cx="2243830" cy="20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.VnAvant" panose="020B72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sp>
        <p:nvSpPr>
          <p:cNvPr id="41" name="Content Placeholder 2"/>
          <p:cNvSpPr txBox="1"/>
          <p:nvPr/>
        </p:nvSpPr>
        <p:spPr bwMode="auto">
          <a:xfrm>
            <a:off x="4754020" y="2276423"/>
            <a:ext cx="134950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000" b="1" dirty="0">
              <a:solidFill>
                <a:srgbClr val="002060"/>
              </a:solidFill>
              <a:latin typeface="VNI-Var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Content Placeholder 2"/>
          <p:cNvSpPr txBox="1"/>
          <p:nvPr/>
        </p:nvSpPr>
        <p:spPr bwMode="auto">
          <a:xfrm>
            <a:off x="7329148" y="2348401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pic>
        <p:nvPicPr>
          <p:cNvPr id="105" name="Picture 104"/>
          <p:cNvPicPr/>
          <p:nvPr/>
        </p:nvPicPr>
        <p:blipFill>
          <a:blip r:embed="rId9"/>
          <a:stretch>
            <a:fillRect/>
          </a:stretch>
        </p:blipFill>
        <p:spPr>
          <a:xfrm>
            <a:off x="2176780" y="865505"/>
            <a:ext cx="2491740" cy="1263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10"/>
          <a:stretch>
            <a:fillRect/>
          </a:stretch>
        </p:blipFill>
        <p:spPr>
          <a:xfrm>
            <a:off x="7576185" y="680831"/>
            <a:ext cx="2157095" cy="15403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2"/>
          <p:cNvSpPr txBox="1"/>
          <p:nvPr/>
        </p:nvSpPr>
        <p:spPr bwMode="auto">
          <a:xfrm>
            <a:off x="2638425" y="2266315"/>
            <a:ext cx="375285" cy="6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a</a:t>
            </a:r>
          </a:p>
        </p:txBody>
      </p:sp>
      <p:sp>
        <p:nvSpPr>
          <p:cNvPr id="3" name="Content Placeholder 2"/>
          <p:cNvSpPr txBox="1"/>
          <p:nvPr/>
        </p:nvSpPr>
        <p:spPr bwMode="auto">
          <a:xfrm>
            <a:off x="2942590" y="2280285"/>
            <a:ext cx="394335" cy="6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u</a:t>
            </a:r>
          </a:p>
        </p:txBody>
      </p:sp>
      <p:sp>
        <p:nvSpPr>
          <p:cNvPr id="4" name="Content Placeholder 2"/>
          <p:cNvSpPr txBox="1"/>
          <p:nvPr/>
        </p:nvSpPr>
        <p:spPr bwMode="auto">
          <a:xfrm>
            <a:off x="3554730" y="2247265"/>
            <a:ext cx="394335" cy="6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m</a:t>
            </a: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7643473" y="2349036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7927318" y="2363641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8233202" y="2380270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a</a:t>
            </a:r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8474688" y="2363641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8857221" y="2364276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9085186" y="2364276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.VnAvant" panose="020B7200000000000000" pitchFamily="34" charset="0"/>
              </a:rPr>
              <a:t>a</a:t>
            </a:r>
          </a:p>
        </p:txBody>
      </p:sp>
      <p:sp>
        <p:nvSpPr>
          <p:cNvPr id="12" name="Content Placeholder 2"/>
          <p:cNvSpPr txBox="1"/>
          <p:nvPr/>
        </p:nvSpPr>
        <p:spPr bwMode="auto">
          <a:xfrm>
            <a:off x="9399511" y="2364911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14" name="Content Placeholder 2"/>
          <p:cNvSpPr txBox="1"/>
          <p:nvPr/>
        </p:nvSpPr>
        <p:spPr bwMode="auto">
          <a:xfrm>
            <a:off x="9713836" y="2364911"/>
            <a:ext cx="292286" cy="5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351">
        <p15:prstTrans prst="crush"/>
      </p:transition>
    </mc:Choice>
    <mc:Fallback xmlns="">
      <p:transition spd="slow" advTm="11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08333E-6 -1.48148E-6 L 0.45899 0.307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1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43841 0.3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14" y="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486 L 0.45873 0.311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1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45195 0.3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1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44414 0.3030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1" y="1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44597 0.296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1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45912 0.31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5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4 0.00394 C -0.05196 -0.00625 -0.07748 -0.01597 -0.08672 -0.01597 C -0.14349 -0.01597 -0.20209 0.14005 -0.20209 0.29607 C -0.20209 0.21737 -0.23138 0.14005 -0.25886 0.14005 C -0.28816 0.14005 -0.3155 0.21852 -0.3155 0.29607 C -0.3155 0.25718 -0.33008 0.21737 -0.34493 0.21737 C -0.35938 0.21737 -0.37422 0.25602 -0.37422 0.29607 C -0.37422 0.27593 -0.38151 0.25718 -0.38868 0.25718 C -0.3961 0.25718 -0.40326 0.27709 -0.40326 0.29607 C -0.40326 0.28588 -0.40678 0.27593 -0.41068 0.27593 C -0.4125 0.27593 -0.41797 0.28612 -0.41797 0.29607 C -0.41797 0.29098 -0.41993 0.28588 -0.42162 0.28588 C -0.42162 0.28473 -0.42513 0.29074 -0.42513 0.29607 C -0.42513 0.29329 -0.42513 0.29098 -0.42709 0.29098 C -0.42709 0.29213 -0.42904 0.29375 -0.42904 0.29607 C -0.42904 0.29491 -0.42904 0.29329 -0.42904 0.29213 C -0.43086 0.29213 -0.43086 0.29329 -0.43086 0.29491 C -0.43282 0.29491 -0.43282 0.29375 -0.43282 0.29213 C -0.43464 0.29213 -0.43464 0.29329 -0.43464 0.2949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4 C -0.05195 -0.00625 -0.07747 -0.01597 -0.08672 -0.01597 C -0.14349 -0.01597 -0.20208 0.14005 -0.20208 0.29607 C -0.20208 0.21736 -0.23138 0.14005 -0.25885 0.14005 C -0.28815 0.14005 -0.31549 0.21852 -0.31549 0.29607 C -0.31549 0.25718 -0.33008 0.21736 -0.34492 0.21736 C -0.35937 0.21736 -0.37422 0.25602 -0.37422 0.29607 C -0.37422 0.27593 -0.38151 0.25718 -0.38867 0.25718 C -0.39609 0.25718 -0.40325 0.27708 -0.40325 0.29607 C -0.40325 0.28588 -0.40677 0.27593 -0.41068 0.27593 C -0.4125 0.27593 -0.41797 0.28611 -0.41797 0.29607 C -0.41797 0.29097 -0.41992 0.28588 -0.42161 0.28588 C -0.42161 0.28472 -0.42513 0.29074 -0.42513 0.29607 C -0.42513 0.29329 -0.42513 0.29097 -0.42708 0.29097 C -0.42708 0.29213 -0.42904 0.29375 -0.42904 0.29607 C -0.42904 0.29491 -0.42904 0.29329 -0.42904 0.29213 C -0.43086 0.29213 -0.43086 0.29329 -0.43086 0.29491 C -0.43281 0.29491 -0.43281 0.29375 -0.43281 0.29213 C -0.43463 0.29213 -0.43463 0.29329 -0.43463 0.29491 " pathEditMode="relative" rAng="0" ptsTypes="AAAAAAAAAAAAAAAAA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4 C -0.05195 -0.00625 -0.07747 -0.01597 -0.08672 -0.01597 C -0.14349 -0.01597 -0.20208 0.14005 -0.20208 0.29607 C -0.20208 0.21737 -0.23138 0.14005 -0.25885 0.14005 C -0.28815 0.14005 -0.3155 0.21852 -0.3155 0.29607 C -0.3155 0.25718 -0.33008 0.21737 -0.34492 0.21737 C -0.35938 0.21737 -0.37422 0.25602 -0.37422 0.29607 C -0.37422 0.27593 -0.38151 0.25718 -0.38867 0.25718 C -0.39609 0.25718 -0.40326 0.27709 -0.40326 0.29607 C -0.40326 0.28588 -0.40677 0.27593 -0.41068 0.27593 C -0.4125 0.27593 -0.41797 0.28612 -0.41797 0.29607 C -0.41797 0.29098 -0.41992 0.28588 -0.42161 0.28588 C -0.42161 0.28473 -0.42513 0.29074 -0.42513 0.29607 C -0.42513 0.29329 -0.42513 0.29098 -0.42708 0.29098 C -0.42708 0.29213 -0.42904 0.29375 -0.42904 0.29607 C -0.42904 0.29491 -0.42904 0.29329 -0.42904 0.29213 C -0.43086 0.29213 -0.43086 0.29329 -0.43086 0.29491 C -0.43281 0.29491 -0.43281 0.29375 -0.43281 0.29213 C -0.43464 0.29213 -0.43464 0.29329 -0.43464 0.29491 " pathEditMode="relative" rAng="0" ptsTypes="AAAAAAAAAAAAAA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4 C -0.05195 -0.00625 -0.07747 -0.01597 -0.08672 -0.01597 C -0.14349 -0.01597 -0.20208 0.14005 -0.20208 0.29607 C -0.20208 0.21736 -0.23138 0.14005 -0.25885 0.14005 C -0.28815 0.14005 -0.31549 0.21852 -0.31549 0.29607 C -0.31549 0.25718 -0.33008 0.21736 -0.34492 0.21736 C -0.35937 0.21736 -0.37422 0.25602 -0.37422 0.29607 C -0.37422 0.27593 -0.38151 0.25718 -0.38867 0.25718 C -0.39609 0.25718 -0.40325 0.27708 -0.40325 0.29607 C -0.40325 0.28588 -0.40677 0.27593 -0.41067 0.27593 C -0.4125 0.27593 -0.41797 0.28611 -0.41797 0.29607 C -0.41797 0.29097 -0.41992 0.28588 -0.42161 0.28588 C -0.42161 0.28472 -0.42513 0.29074 -0.42513 0.29607 C -0.42513 0.29329 -0.42513 0.29097 -0.42708 0.29097 C -0.42708 0.29213 -0.42903 0.29375 -0.42903 0.29607 C -0.42903 0.29491 -0.42903 0.29329 -0.42903 0.29213 C -0.43086 0.29213 -0.43086 0.29329 -0.43086 0.29491 C -0.43281 0.29491 -0.43281 0.29375 -0.43281 0.29213 C -0.43463 0.29213 -0.43463 0.29329 -0.43463 0.29491 " pathEditMode="relative" rAng="0" ptsTypes="AAAAAAAAAAAAAAAAA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4 C -0.05195 -0.00625 -0.07747 -0.01597 -0.08672 -0.01597 C -0.14349 -0.01597 -0.20208 0.14005 -0.20208 0.29607 C -0.20208 0.21736 -0.23138 0.14005 -0.25885 0.14005 C -0.28815 0.14005 -0.3155 0.21852 -0.3155 0.29607 C -0.3155 0.25718 -0.33008 0.21736 -0.34492 0.21736 C -0.35938 0.21736 -0.37422 0.25602 -0.37422 0.29607 C -0.37422 0.27593 -0.38151 0.25718 -0.38867 0.25718 C -0.39609 0.25718 -0.40326 0.27708 -0.40326 0.29607 C -0.40326 0.28588 -0.40677 0.27593 -0.41068 0.27593 C -0.4125 0.27593 -0.41797 0.28611 -0.41797 0.29607 C -0.41797 0.29097 -0.41992 0.28588 -0.42161 0.28588 C -0.42161 0.28472 -0.42513 0.29074 -0.42513 0.29607 C -0.42513 0.29329 -0.42513 0.29097 -0.42708 0.29097 C -0.42708 0.29213 -0.42904 0.29375 -0.42904 0.29607 C -0.42904 0.29491 -0.42904 0.29329 -0.42904 0.29213 C -0.43086 0.29213 -0.43086 0.29329 -0.43086 0.29491 C -0.43281 0.29491 -0.43281 0.29375 -0.43281 0.29213 C -0.43464 0.29213 -0.43464 0.29329 -0.43464 0.29491 " pathEditMode="relative" rAng="0" ptsTypes="AAAAAAAAAAAAAA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4 C -0.05195 -0.00625 -0.07747 -0.01597 -0.08672 -0.01597 C -0.14349 -0.01597 -0.20208 0.14005 -0.20208 0.29607 C -0.20208 0.21737 -0.23138 0.14005 -0.25885 0.14005 C -0.28815 0.14005 -0.31549 0.21852 -0.31549 0.29607 C -0.31549 0.25718 -0.33008 0.21737 -0.34492 0.21737 C -0.35937 0.21737 -0.37422 0.25602 -0.37422 0.29607 C -0.37422 0.27593 -0.38151 0.25718 -0.38867 0.25718 C -0.39609 0.25718 -0.40325 0.27709 -0.40325 0.29607 C -0.40325 0.28588 -0.40677 0.27593 -0.41068 0.27593 C -0.4125 0.27593 -0.41797 0.28612 -0.41797 0.29607 C -0.41797 0.29098 -0.41992 0.28588 -0.42161 0.28588 C -0.42161 0.28473 -0.42513 0.29074 -0.42513 0.29607 C -0.42513 0.29329 -0.42513 0.29098 -0.42708 0.29098 C -0.42708 0.29213 -0.42904 0.29375 -0.42904 0.29607 C -0.42904 0.29491 -0.42904 0.29329 -0.42904 0.29213 C -0.43086 0.29213 -0.43086 0.29329 -0.43086 0.29491 C -0.43281 0.29491 -0.43281 0.29375 -0.43281 0.29213 C -0.43463 0.29213 -0.43463 0.29329 -0.43463 0.29491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3 C -0.05196 -0.00625 -0.07748 -0.01598 -0.08672 -0.01598 C -0.14349 -0.01598 -0.20209 0.14004 -0.20209 0.29606 C -0.20209 0.21736 -0.23138 0.14004 -0.25886 0.14004 C -0.28815 0.14004 -0.3155 0.21852 -0.3155 0.29606 C -0.3155 0.25717 -0.33008 0.21736 -0.34493 0.21736 C -0.35938 0.21736 -0.37422 0.25602 -0.37422 0.29606 C -0.37422 0.27592 -0.38151 0.25717 -0.38868 0.25717 C -0.3961 0.25717 -0.40326 0.27708 -0.40326 0.29606 C -0.40326 0.28588 -0.40677 0.27592 -0.41068 0.27592 C -0.4125 0.27592 -0.41797 0.28611 -0.41797 0.29606 C -0.41797 0.29097 -0.41993 0.28588 -0.42162 0.28588 C -0.42162 0.28472 -0.42513 0.29074 -0.42513 0.29606 C -0.42513 0.29328 -0.42513 0.29097 -0.42709 0.29097 C -0.42709 0.29213 -0.42904 0.29375 -0.42904 0.29606 C -0.42904 0.2949 -0.42904 0.29328 -0.42904 0.29213 C -0.43086 0.29213 -0.43086 0.29328 -0.43086 0.2949 C -0.43282 0.2949 -0.43282 0.29375 -0.43282 0.29213 C -0.43464 0.29213 -0.43464 0.29328 -0.43464 0.2949 " pathEditMode="relative" rAng="0" ptsTypes="AAAAAAAAAAAAAAAAAA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3 C -0.05195 -0.00625 -0.07747 -0.01598 -0.08672 -0.01598 C -0.14349 -0.01598 -0.20208 0.14004 -0.20208 0.29606 C -0.20208 0.21736 -0.23138 0.14004 -0.25885 0.14004 C -0.28815 0.14004 -0.31549 0.21851 -0.31549 0.29606 C -0.31549 0.25717 -0.33008 0.21736 -0.34492 0.21736 C -0.35937 0.21736 -0.37422 0.25601 -0.37422 0.29606 C -0.37422 0.27592 -0.38151 0.25717 -0.38867 0.25717 C -0.39609 0.25717 -0.40325 0.27708 -0.40325 0.29606 C -0.40325 0.28588 -0.40677 0.27592 -0.41068 0.27592 C -0.4125 0.27592 -0.41797 0.28611 -0.41797 0.29606 C -0.41797 0.29097 -0.41992 0.28588 -0.42161 0.28588 C -0.42161 0.28472 -0.42513 0.29074 -0.42513 0.29606 C -0.42513 0.29328 -0.42513 0.29097 -0.42708 0.29097 C -0.42708 0.29213 -0.42903 0.29375 -0.42903 0.29606 C -0.42903 0.2949 -0.42903 0.29328 -0.42903 0.29213 C -0.43086 0.29213 -0.43086 0.29328 -0.43086 0.2949 C -0.43281 0.2949 -0.43281 0.29375 -0.43281 0.29213 C -0.43463 0.29213 -0.43463 0.29328 -0.43463 0.2949 " pathEditMode="relative" rAng="0" ptsTypes="AAAAAAAAAAAAAA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3 C -0.05195 -0.00625 -0.07747 -0.01598 -0.08672 -0.01598 C -0.14349 -0.01598 -0.20208 0.14004 -0.20208 0.29606 C -0.20208 0.21736 -0.23138 0.14004 -0.25885 0.14004 C -0.28815 0.14004 -0.31549 0.21851 -0.31549 0.29606 C -0.31549 0.25717 -0.33008 0.21736 -0.34492 0.21736 C -0.35937 0.21736 -0.37422 0.25601 -0.37422 0.29606 C -0.37422 0.27592 -0.38151 0.25717 -0.38867 0.25717 C -0.39609 0.25717 -0.40325 0.27708 -0.40325 0.29606 C -0.40325 0.28588 -0.40677 0.27592 -0.41068 0.27592 C -0.4125 0.27592 -0.41797 0.28611 -0.41797 0.29606 C -0.41797 0.29097 -0.41992 0.28588 -0.42161 0.28588 C -0.42161 0.28472 -0.42513 0.29074 -0.42513 0.29606 C -0.42513 0.29328 -0.42513 0.29097 -0.42708 0.29097 C -0.42708 0.29213 -0.42903 0.29375 -0.42903 0.29606 C -0.42903 0.2949 -0.42903 0.29328 -0.42903 0.29213 C -0.43086 0.29213 -0.43086 0.29328 -0.43086 0.2949 C -0.43281 0.2949 -0.43281 0.29375 -0.43281 0.29213 C -0.43463 0.29213 -0.43463 0.29328 -0.43463 0.2949 " pathEditMode="relative" rAng="0" ptsTypes="AAAAAAAAAAAAAAAAA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0393 C -0.05195 -0.00625 -0.07747 -0.01598 -0.08672 -0.01598 C -0.14349 -0.01598 -0.20208 0.14004 -0.20208 0.29606 C -0.20208 0.21736 -0.23138 0.14004 -0.25885 0.14004 C -0.28815 0.14004 -0.31549 0.21851 -0.31549 0.29606 C -0.31549 0.25717 -0.33008 0.21736 -0.34492 0.21736 C -0.35937 0.21736 -0.37422 0.25601 -0.37422 0.29606 C -0.37422 0.27592 -0.38151 0.25717 -0.38867 0.25717 C -0.39609 0.25717 -0.40325 0.27708 -0.40325 0.29606 C -0.40325 0.28588 -0.40677 0.27592 -0.41067 0.27592 C -0.4125 0.27592 -0.41797 0.28611 -0.41797 0.29606 C -0.41797 0.29097 -0.41992 0.28588 -0.42161 0.28588 C -0.42161 0.28472 -0.42513 0.29074 -0.42513 0.29606 C -0.42513 0.29328 -0.42513 0.29097 -0.42708 0.29097 C -0.42708 0.29213 -0.42903 0.29375 -0.42903 0.29606 C -0.42903 0.2949 -0.42903 0.29328 -0.42903 0.29213 C -0.43086 0.29213 -0.43086 0.29328 -0.43086 0.2949 C -0.43281 0.2949 -0.43281 0.29375 -0.43281 0.29213 C -0.43463 0.29213 -0.43463 0.29328 -0.43463 0.2949 " pathEditMode="relative" rAng="0" ptsTypes="AAAAAAAAAAAAAAAAA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4453 0.00393 C -0.05195 -0.00625 -0.07747 -0.01598 -0.08671 -0.01598 C -0.14349 -0.01598 -0.20208 0.14004 -0.20208 0.29606 C -0.20208 0.21736 -0.23138 0.14004 -0.25885 0.14004 C -0.28815 0.14004 -0.31549 0.21851 -0.31549 0.29606 C -0.31549 0.25717 -0.33007 0.21736 -0.34492 0.21736 C -0.35937 0.21736 -0.37421 0.25601 -0.37421 0.29606 C -0.37421 0.27592 -0.38151 0.25717 -0.38867 0.25717 C -0.39609 0.25717 -0.40325 0.27708 -0.40325 0.29606 C -0.40325 0.28588 -0.40677 0.27592 -0.41067 0.27592 C -0.4125 0.27592 -0.41796 0.28611 -0.41796 0.29606 C -0.41796 0.29097 -0.41992 0.28588 -0.42161 0.28588 C -0.42161 0.28472 -0.42513 0.29074 -0.42513 0.29606 C -0.42513 0.29328 -0.42513 0.29097 -0.42708 0.29097 C -0.42708 0.29213 -0.42903 0.29375 -0.42903 0.29606 C -0.42903 0.2949 -0.42903 0.29328 -0.42903 0.29213 C -0.43086 0.29213 -0.43086 0.29328 -0.43086 0.2949 C -0.43281 0.2949 -0.43281 0.29375 -0.43281 0.29213 C -0.43463 0.29213 -0.43463 0.29328 -0.43463 0.2949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9" grpId="0" animBg="1"/>
      <p:bldP spid="52" grpId="0"/>
      <p:bldP spid="45" grpId="0"/>
      <p:bldP spid="2" grpId="0"/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|0.8|2.4|6.9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|0.7|1.9|2.2|2.3|1.6|0.7|0.6|0.7|0.6|0.5|0.5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2|7.5|1.2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9|2.2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0.8|1.9|1|2.2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0.7|2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141</Words>
  <Application>Microsoft Office PowerPoint</Application>
  <PresentationFormat>Widescreen</PresentationFormat>
  <Paragraphs>90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Tahoma</vt:lpstr>
      <vt:lpstr>Times New Roman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My</dc:creator>
  <cp:lastModifiedBy>Thanh Mỹ</cp:lastModifiedBy>
  <cp:revision>235</cp:revision>
  <dcterms:created xsi:type="dcterms:W3CDTF">2021-02-21T14:13:00Z</dcterms:created>
  <dcterms:modified xsi:type="dcterms:W3CDTF">2022-10-03T14:50:13Z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CBBD721EFFA04A888C03330B09BC8173</vt:lpwstr>
  </property>
  <property fmtid="{D5CDD505-2E9C-101B-9397-08002B2CF9AE}" pid="3" name="KSOProductBuildVer">
    <vt:lpwstr>1033-11.2.0.11341</vt:lpwstr>
  </property>
</Properties>
</file>