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03" r:id="rId3"/>
    <p:sldId id="405" r:id="rId4"/>
    <p:sldId id="4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FF99"/>
    <a:srgbClr val="FF6600"/>
    <a:srgbClr val="FF9933"/>
    <a:srgbClr val="FFFF66"/>
    <a:srgbClr val="FF3300"/>
    <a:srgbClr val="33CC33"/>
    <a:srgbClr val="99FF66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C968-F221-4FBF-88D6-C6579ACD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46182-65B0-492B-8858-A199DFE05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6BF8-A8FC-43F1-9EEB-3C08BAFE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1532-619A-4678-A77D-24E80963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7A5C-EE49-44D5-836F-13F899A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5DF3-6BEE-4BF7-AEB3-6A038331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1391-95B1-4FF6-8B05-41AD7830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877A-0EB2-4CBB-B6C9-F93DDDC6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35CA-E2FF-4C4D-9708-CCBD3C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89C-C54B-4358-83F7-B2C2FE3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61520-FA88-41BF-94ED-571E2C3CB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6704-AA24-4D14-B7A1-9AE0C56FC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BE71-2342-464E-9932-029074D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78EB-9C9E-45CB-BC00-B1234973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ADD4-0539-48A0-B696-55652E3A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F829-8210-4E94-8771-B9A9AA40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8C4D-5F76-4F66-8CC8-A2E733F4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1534-14E9-42D0-BF72-715A599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C0213-D6BF-48A4-9680-55DF579F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AEFD-388B-4678-9712-9774A289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278-7FBD-4EDA-B1E8-3045820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7215-9A81-4FEF-8B6C-65FBA4DC0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A406-1B9A-4A84-ACD3-C5857E1D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3383-8188-4EE4-B020-9810B1C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3028-BA14-404C-9AF1-90A5A58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A5D-CBFB-4E48-B4B0-E6D54FBC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278B-361C-4F9E-81A3-66A862D9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239A0-ECEC-4091-8932-D4A8FBA1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8261-3A8C-4AC0-83F6-44745D94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74FA0-C33B-44A1-BFE6-EDD6D05C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FA8AD-2815-4F6A-B7D6-A5D197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A303-D3A7-45F4-BC46-5EBFC70F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7A5D-C00C-49F4-9B73-651EF8FB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33E6C-D4C7-4839-93F2-0FB3F2F7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90CC6-45B2-4F63-90AD-08ED9BA3A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CF59F-5D2C-4D9C-8D0C-FF1C0E70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CCECE-EE0C-4D27-90A2-45CAD29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8A2E4-EBDC-48FA-9BBD-3E34D301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3E738-6D90-455D-8DFF-34A0D46D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5089-A649-4A29-A980-8783FC31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2B3CF-FD38-49E5-9C36-9B842B15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7B2B9-A6F5-4D3C-B011-304E4397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30C0F-8AD6-42EE-8824-B96FF4B4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52210-1D23-42C3-9E52-DB3BA641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E2DDF-81E7-46F5-96DC-4644835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838F3-1A49-49AF-BE2B-85F78667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6B2D-514F-45D6-BA41-BB6D3A3B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4415-C489-4FD3-B1DC-3FD09165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7A78-F9FA-4CA5-906A-7BE7C54B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005B-799D-463B-B296-B4468B25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A2B63-14CE-4288-B08F-1AEAF46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02EA-A2E3-4900-8199-C7445BBC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2595-A486-4C10-B44D-73A1B17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8F21-0B88-40E2-A2E9-B53C1175E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A4ED-8304-4668-88BF-FEA623FF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E8614-C0F7-46D5-B739-CD514A20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A395-A534-43E9-BEA4-B9FF786F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6DED-B3A9-4A48-B7F3-1BD66BF9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8CF05-0351-4460-BF63-7E4488C2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9FB08-3EFE-49F2-811E-C20A67D7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1A9F-52BC-47EC-9BC1-E9F95A95A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1C48-3B49-43F3-9A12-77E3FE357B1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1845A-C048-4987-8AFA-1D9028FAE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883E-68B7-44F6-906F-3922D9F2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>
            <a:extLst>
              <a:ext uri="{FF2B5EF4-FFF2-40B4-BE49-F238E27FC236}">
                <a16:creationId xmlns:a16="http://schemas.microsoft.com/office/drawing/2014/main" id="{90164E0C-F909-48EF-88A7-BC3D068D050C}"/>
              </a:ext>
            </a:extLst>
          </p:cNvPr>
          <p:cNvSpPr/>
          <p:nvPr/>
        </p:nvSpPr>
        <p:spPr>
          <a:xfrm>
            <a:off x="7494916" y="4953312"/>
            <a:ext cx="2359417" cy="1904688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QUAY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557B38-5AF4-4E2B-8DEB-699C979F9AEC}"/>
              </a:ext>
            </a:extLst>
          </p:cNvPr>
          <p:cNvGrpSpPr/>
          <p:nvPr/>
        </p:nvGrpSpPr>
        <p:grpSpPr>
          <a:xfrm rot="13453504">
            <a:off x="6255161" y="549014"/>
            <a:ext cx="4610448" cy="4642109"/>
            <a:chOff x="6255161" y="549014"/>
            <a:chExt cx="4610448" cy="46421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7F28BD-6862-4B0D-8839-6AAB876B4CBF}"/>
                </a:ext>
              </a:extLst>
            </p:cNvPr>
            <p:cNvGrpSpPr/>
            <p:nvPr/>
          </p:nvGrpSpPr>
          <p:grpSpPr>
            <a:xfrm rot="2936132">
              <a:off x="6239330" y="564845"/>
              <a:ext cx="4642109" cy="4610448"/>
              <a:chOff x="6239330" y="564845"/>
              <a:chExt cx="4642109" cy="46104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5CB57BB-B2B0-43A3-A859-2EB33C72ADFF}"/>
                  </a:ext>
                </a:extLst>
              </p:cNvPr>
              <p:cNvGrpSpPr/>
              <p:nvPr/>
            </p:nvGrpSpPr>
            <p:grpSpPr>
              <a:xfrm rot="2550306">
                <a:off x="6239330" y="564845"/>
                <a:ext cx="4642109" cy="4610448"/>
                <a:chOff x="6239330" y="564845"/>
                <a:chExt cx="4642109" cy="461044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1C17AF7-7581-41A1-9A81-6D8A915D9486}"/>
                    </a:ext>
                  </a:extLst>
                </p:cNvPr>
                <p:cNvGrpSpPr/>
                <p:nvPr/>
              </p:nvGrpSpPr>
              <p:grpSpPr>
                <a:xfrm rot="2683324">
                  <a:off x="6239330" y="564845"/>
                  <a:ext cx="4642109" cy="4610448"/>
                  <a:chOff x="6239330" y="564845"/>
                  <a:chExt cx="4642109" cy="4610448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FC47600E-0B39-4334-A543-B76F47A9FAF8}"/>
                      </a:ext>
                    </a:extLst>
                  </p:cNvPr>
                  <p:cNvGrpSpPr/>
                  <p:nvPr/>
                </p:nvGrpSpPr>
                <p:grpSpPr>
                  <a:xfrm>
                    <a:off x="6239330" y="564845"/>
                    <a:ext cx="4642109" cy="4610448"/>
                    <a:chOff x="6239330" y="564845"/>
                    <a:chExt cx="4642109" cy="4610448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0B955ECF-A4BE-4B1F-8E8F-F77272D13D7B}"/>
                        </a:ext>
                      </a:extLst>
                    </p:cNvPr>
                    <p:cNvGrpSpPr/>
                    <p:nvPr/>
                  </p:nvGrpSpPr>
                  <p:grpSpPr>
                    <a:xfrm rot="1397470">
                      <a:off x="6289234" y="564845"/>
                      <a:ext cx="4568386" cy="4593584"/>
                      <a:chOff x="6381751" y="587389"/>
                      <a:chExt cx="4568386" cy="4593584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DD6DE1C-F4F9-47FC-8E2E-0661F4A169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1751" y="587389"/>
                        <a:ext cx="4568386" cy="4593584"/>
                        <a:chOff x="3862401" y="1319961"/>
                        <a:chExt cx="3764673" cy="3785438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99FBD7AB-0C73-46A2-8AD3-199B87E29B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9460" y="1319961"/>
                          <a:ext cx="3757614" cy="3785438"/>
                          <a:chOff x="3074330" y="1518744"/>
                          <a:chExt cx="3757614" cy="3785438"/>
                        </a:xfrm>
                      </p:grpSpPr>
                      <p:sp>
                        <p:nvSpPr>
                          <p:cNvPr id="7" name="Partial Circle 6">
                            <a:extLst>
                              <a:ext uri="{FF2B5EF4-FFF2-40B4-BE49-F238E27FC236}">
                                <a16:creationId xmlns:a16="http://schemas.microsoft.com/office/drawing/2014/main" id="{9D2390C3-3063-4637-96F3-604CC252A4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567314">
                            <a:off x="3074951" y="1536802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00B0F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Partial Circle 8">
                            <a:extLst>
                              <a:ext uri="{FF2B5EF4-FFF2-40B4-BE49-F238E27FC236}">
                                <a16:creationId xmlns:a16="http://schemas.microsoft.com/office/drawing/2014/main" id="{81C20065-B3DE-4586-8A8F-C6A8E633FB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74331" y="1536528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99C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Partial Circle 9">
                            <a:extLst>
                              <a:ext uri="{FF2B5EF4-FFF2-40B4-BE49-F238E27FC236}">
                                <a16:creationId xmlns:a16="http://schemas.microsoft.com/office/drawing/2014/main" id="{D10F8B18-61E4-4414-830C-1498C4FD86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7956889">
                            <a:off x="3075188" y="1553817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99FF66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" name="Partial Circle 10">
                            <a:extLst>
                              <a:ext uri="{FF2B5EF4-FFF2-40B4-BE49-F238E27FC236}">
                                <a16:creationId xmlns:a16="http://schemas.microsoft.com/office/drawing/2014/main" id="{962669BD-74B2-4D9D-A40E-B43A8427B4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789575">
                            <a:off x="3074568" y="1553543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" name="Partial Circle 11">
                            <a:extLst>
                              <a:ext uri="{FF2B5EF4-FFF2-40B4-BE49-F238E27FC236}">
                                <a16:creationId xmlns:a16="http://schemas.microsoft.com/office/drawing/2014/main" id="{384B685D-219F-4BB7-BEDF-99915C598B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770083">
                            <a:off x="3075360" y="1531728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33CC33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" name="Partial Circle 12">
                            <a:extLst>
                              <a:ext uri="{FF2B5EF4-FFF2-40B4-BE49-F238E27FC236}">
                                <a16:creationId xmlns:a16="http://schemas.microsoft.com/office/drawing/2014/main" id="{0303C235-D23B-42E5-AC07-7E7A51C1A7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69">
                            <a:off x="3074330" y="1518744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" name="Partial Circle 13">
                            <a:extLst>
                              <a:ext uri="{FF2B5EF4-FFF2-40B4-BE49-F238E27FC236}">
                                <a16:creationId xmlns:a16="http://schemas.microsoft.com/office/drawing/2014/main" id="{AB05A9AB-1838-4EC4-A7DC-ED50203D6F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3350352">
                            <a:off x="3081579" y="1543430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Partial Circle 14">
                            <a:extLst>
                              <a:ext uri="{FF2B5EF4-FFF2-40B4-BE49-F238E27FC236}">
                                <a16:creationId xmlns:a16="http://schemas.microsoft.com/office/drawing/2014/main" id="{FA8FC9E2-4614-4E5C-A4F4-085F18FC58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183038">
                            <a:off x="3080959" y="1543156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3399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AD722BB0-1D09-47D5-9E9D-B9807F9795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2401" y="1326663"/>
                          <a:ext cx="3753385" cy="3758426"/>
                          <a:chOff x="3862401" y="1326663"/>
                          <a:chExt cx="3753385" cy="3758426"/>
                        </a:xfrm>
                      </p:grpSpPr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4C6D22C7-161E-4F52-9BB6-8ADBB72FFD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62401" y="1326663"/>
                            <a:ext cx="3753385" cy="3758426"/>
                          </a:xfrm>
                          <a:prstGeom prst="ellipse">
                            <a:avLst/>
                          </a:prstGeom>
                          <a:noFill/>
                          <a:ln w="2540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52910D2C-277E-4FDA-BEA9-61028ED297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99158" y="1458963"/>
                            <a:ext cx="3495924" cy="3495924"/>
                          </a:xfrm>
                          <a:prstGeom prst="ellipse">
                            <a:avLst/>
                          </a:prstGeom>
                          <a:noFill/>
                          <a:ln w="28575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0CCAFB11-2B9F-4D82-9D18-A06F00124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179" y="2577701"/>
                        <a:ext cx="601857" cy="6018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188D348D-8866-4DC8-BA3C-4334F9E46A0E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600958" y="58034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1C8F719D-4BCC-4697-BF75-DC91CE448A2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141219" y="124357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7BCA16D-36E4-4C0A-A917-07545C74C447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706038" y="2814410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B1CA9EE-7097-43A6-8291-E011BEA0400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070963" y="433719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3E45D17-C338-4CF2-9651-A0B7186E1218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943608" y="1128344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C5A61F7-1872-41AD-B8FA-6EEA5171127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239330" y="2699179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C6E2DBDD-A45F-4AED-8FF4-AE80FE5582B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853895" y="433719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1211758D-F7F1-4EBE-BCF4-5485E2A6E6E0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568398" y="4999892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115B9CA-2D8C-4DBD-BC7D-06DCD58966F7}"/>
                      </a:ext>
                    </a:extLst>
                  </p:cNvPr>
                  <p:cNvSpPr/>
                  <p:nvPr/>
                </p:nvSpPr>
                <p:spPr>
                  <a:xfrm>
                    <a:off x="9666131" y="2521110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1186CD7-ED3B-40BF-8149-1D759521D804}"/>
                      </a:ext>
                    </a:extLst>
                  </p:cNvPr>
                  <p:cNvSpPr/>
                  <p:nvPr/>
                </p:nvSpPr>
                <p:spPr>
                  <a:xfrm>
                    <a:off x="6836014" y="2444449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92DAE87-A470-4062-9D48-07DFDD3AEF3D}"/>
                    </a:ext>
                  </a:extLst>
                </p:cNvPr>
                <p:cNvSpPr/>
                <p:nvPr/>
              </p:nvSpPr>
              <p:spPr>
                <a:xfrm>
                  <a:off x="9587650" y="2485193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82B322-266C-4820-AB46-B7915C528331}"/>
                    </a:ext>
                  </a:extLst>
                </p:cNvPr>
                <p:cNvSpPr/>
                <p:nvPr/>
              </p:nvSpPr>
              <p:spPr>
                <a:xfrm>
                  <a:off x="6917904" y="2465799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C39240-25C9-4F99-8A5F-EDCDC26D7EB7}"/>
                  </a:ext>
                </a:extLst>
              </p:cNvPr>
              <p:cNvSpPr/>
              <p:nvPr/>
            </p:nvSpPr>
            <p:spPr>
              <a:xfrm>
                <a:off x="9587650" y="2485193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28C93B8-D926-4E7E-A6D5-158E3025F725}"/>
                  </a:ext>
                </a:extLst>
              </p:cNvPr>
              <p:cNvSpPr/>
              <p:nvPr/>
            </p:nvSpPr>
            <p:spPr>
              <a:xfrm>
                <a:off x="6913083" y="2465331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6C4BC6-C40F-4BAE-BB5B-D5FEA1811962}"/>
                </a:ext>
              </a:extLst>
            </p:cNvPr>
            <p:cNvSpPr/>
            <p:nvPr/>
          </p:nvSpPr>
          <p:spPr>
            <a:xfrm>
              <a:off x="9587650" y="2485193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343649-473D-4C16-9672-BFF9417759B9}"/>
                </a:ext>
              </a:extLst>
            </p:cNvPr>
            <p:cNvSpPr/>
            <p:nvPr/>
          </p:nvSpPr>
          <p:spPr>
            <a:xfrm>
              <a:off x="6812705" y="2448349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E97CF381-4B6F-403F-A5F7-665F7D7D9F08}"/>
              </a:ext>
            </a:extLst>
          </p:cNvPr>
          <p:cNvSpPr/>
          <p:nvPr/>
        </p:nvSpPr>
        <p:spPr>
          <a:xfrm flipH="1">
            <a:off x="10497493" y="2632260"/>
            <a:ext cx="1714500" cy="418367"/>
          </a:xfrm>
          <a:prstGeom prst="homePlat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A6B24C-6DF0-4836-B79F-A8CE37F0BC97}"/>
              </a:ext>
            </a:extLst>
          </p:cNvPr>
          <p:cNvSpPr/>
          <p:nvPr/>
        </p:nvSpPr>
        <p:spPr>
          <a:xfrm>
            <a:off x="1188807" y="866249"/>
            <a:ext cx="3047630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C4B05-B22D-4662-9439-A166A9D5C17B}"/>
              </a:ext>
            </a:extLst>
          </p:cNvPr>
          <p:cNvSpPr/>
          <p:nvPr/>
        </p:nvSpPr>
        <p:spPr>
          <a:xfrm>
            <a:off x="7750817" y="6067930"/>
            <a:ext cx="3047630" cy="450892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acVongQuayCuaChiecNonKyDieu-VA-6226417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>
            <a:extLst>
              <a:ext uri="{FF2B5EF4-FFF2-40B4-BE49-F238E27FC236}">
                <a16:creationId xmlns:a16="http://schemas.microsoft.com/office/drawing/2014/main" id="{90164E0C-F909-48EF-88A7-BC3D068D050C}"/>
              </a:ext>
            </a:extLst>
          </p:cNvPr>
          <p:cNvSpPr/>
          <p:nvPr/>
        </p:nvSpPr>
        <p:spPr>
          <a:xfrm>
            <a:off x="7494916" y="4953312"/>
            <a:ext cx="2359417" cy="1904688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QUAY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557B38-5AF4-4E2B-8DEB-699C979F9AEC}"/>
              </a:ext>
            </a:extLst>
          </p:cNvPr>
          <p:cNvGrpSpPr/>
          <p:nvPr/>
        </p:nvGrpSpPr>
        <p:grpSpPr>
          <a:xfrm rot="13453504">
            <a:off x="6255161" y="549014"/>
            <a:ext cx="4610448" cy="4642109"/>
            <a:chOff x="6255161" y="549014"/>
            <a:chExt cx="4610448" cy="46421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7F28BD-6862-4B0D-8839-6AAB876B4CBF}"/>
                </a:ext>
              </a:extLst>
            </p:cNvPr>
            <p:cNvGrpSpPr/>
            <p:nvPr/>
          </p:nvGrpSpPr>
          <p:grpSpPr>
            <a:xfrm rot="2936132">
              <a:off x="6239330" y="564845"/>
              <a:ext cx="4642109" cy="4610448"/>
              <a:chOff x="6239330" y="564845"/>
              <a:chExt cx="4642109" cy="46104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5CB57BB-B2B0-43A3-A859-2EB33C72ADFF}"/>
                  </a:ext>
                </a:extLst>
              </p:cNvPr>
              <p:cNvGrpSpPr/>
              <p:nvPr/>
            </p:nvGrpSpPr>
            <p:grpSpPr>
              <a:xfrm rot="2550306">
                <a:off x="6239330" y="564845"/>
                <a:ext cx="4642109" cy="4610448"/>
                <a:chOff x="6239330" y="564845"/>
                <a:chExt cx="4642109" cy="461044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1C17AF7-7581-41A1-9A81-6D8A915D9486}"/>
                    </a:ext>
                  </a:extLst>
                </p:cNvPr>
                <p:cNvGrpSpPr/>
                <p:nvPr/>
              </p:nvGrpSpPr>
              <p:grpSpPr>
                <a:xfrm rot="2683324">
                  <a:off x="6239330" y="564845"/>
                  <a:ext cx="4642109" cy="4610448"/>
                  <a:chOff x="6239330" y="564845"/>
                  <a:chExt cx="4642109" cy="4610448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FC47600E-0B39-4334-A543-B76F47A9FAF8}"/>
                      </a:ext>
                    </a:extLst>
                  </p:cNvPr>
                  <p:cNvGrpSpPr/>
                  <p:nvPr/>
                </p:nvGrpSpPr>
                <p:grpSpPr>
                  <a:xfrm>
                    <a:off x="6239330" y="564845"/>
                    <a:ext cx="4642109" cy="4610448"/>
                    <a:chOff x="6239330" y="564845"/>
                    <a:chExt cx="4642109" cy="4610448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0B955ECF-A4BE-4B1F-8E8F-F77272D13D7B}"/>
                        </a:ext>
                      </a:extLst>
                    </p:cNvPr>
                    <p:cNvGrpSpPr/>
                    <p:nvPr/>
                  </p:nvGrpSpPr>
                  <p:grpSpPr>
                    <a:xfrm rot="1397470">
                      <a:off x="6289234" y="564845"/>
                      <a:ext cx="4568386" cy="4593584"/>
                      <a:chOff x="6381751" y="587389"/>
                      <a:chExt cx="4568386" cy="4593584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DD6DE1C-F4F9-47FC-8E2E-0661F4A169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1751" y="587389"/>
                        <a:ext cx="4568386" cy="4593584"/>
                        <a:chOff x="3862401" y="1319961"/>
                        <a:chExt cx="3764673" cy="3785438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99FBD7AB-0C73-46A2-8AD3-199B87E29B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9460" y="1319961"/>
                          <a:ext cx="3757614" cy="3785438"/>
                          <a:chOff x="3074330" y="1518744"/>
                          <a:chExt cx="3757614" cy="3785438"/>
                        </a:xfrm>
                      </p:grpSpPr>
                      <p:sp>
                        <p:nvSpPr>
                          <p:cNvPr id="7" name="Partial Circle 6">
                            <a:extLst>
                              <a:ext uri="{FF2B5EF4-FFF2-40B4-BE49-F238E27FC236}">
                                <a16:creationId xmlns:a16="http://schemas.microsoft.com/office/drawing/2014/main" id="{9D2390C3-3063-4637-96F3-604CC252A4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567314">
                            <a:off x="3074951" y="1536802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00B0F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Partial Circle 8">
                            <a:extLst>
                              <a:ext uri="{FF2B5EF4-FFF2-40B4-BE49-F238E27FC236}">
                                <a16:creationId xmlns:a16="http://schemas.microsoft.com/office/drawing/2014/main" id="{81C20065-B3DE-4586-8A8F-C6A8E633FB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74331" y="1536528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99C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Partial Circle 9">
                            <a:extLst>
                              <a:ext uri="{FF2B5EF4-FFF2-40B4-BE49-F238E27FC236}">
                                <a16:creationId xmlns:a16="http://schemas.microsoft.com/office/drawing/2014/main" id="{D10F8B18-61E4-4414-830C-1498C4FD86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7956889">
                            <a:off x="3075188" y="1553817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99FF66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" name="Partial Circle 10">
                            <a:extLst>
                              <a:ext uri="{FF2B5EF4-FFF2-40B4-BE49-F238E27FC236}">
                                <a16:creationId xmlns:a16="http://schemas.microsoft.com/office/drawing/2014/main" id="{962669BD-74B2-4D9D-A40E-B43A8427B4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789575">
                            <a:off x="3074568" y="1553543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" name="Partial Circle 11">
                            <a:extLst>
                              <a:ext uri="{FF2B5EF4-FFF2-40B4-BE49-F238E27FC236}">
                                <a16:creationId xmlns:a16="http://schemas.microsoft.com/office/drawing/2014/main" id="{384B685D-219F-4BB7-BEDF-99915C598B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770083">
                            <a:off x="3075360" y="1531728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33CC33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" name="Partial Circle 12">
                            <a:extLst>
                              <a:ext uri="{FF2B5EF4-FFF2-40B4-BE49-F238E27FC236}">
                                <a16:creationId xmlns:a16="http://schemas.microsoft.com/office/drawing/2014/main" id="{0303C235-D23B-42E5-AC07-7E7A51C1A7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69">
                            <a:off x="3074330" y="1518744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" name="Partial Circle 13">
                            <a:extLst>
                              <a:ext uri="{FF2B5EF4-FFF2-40B4-BE49-F238E27FC236}">
                                <a16:creationId xmlns:a16="http://schemas.microsoft.com/office/drawing/2014/main" id="{AB05A9AB-1838-4EC4-A7DC-ED50203D6F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3350352">
                            <a:off x="3081579" y="1543430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Partial Circle 14">
                            <a:extLst>
                              <a:ext uri="{FF2B5EF4-FFF2-40B4-BE49-F238E27FC236}">
                                <a16:creationId xmlns:a16="http://schemas.microsoft.com/office/drawing/2014/main" id="{FA8FC9E2-4614-4E5C-A4F4-085F18FC58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183038">
                            <a:off x="3080959" y="1543156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3399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AD722BB0-1D09-47D5-9E9D-B9807F9795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2401" y="1326663"/>
                          <a:ext cx="3753385" cy="3758426"/>
                          <a:chOff x="3862401" y="1326663"/>
                          <a:chExt cx="3753385" cy="3758426"/>
                        </a:xfrm>
                      </p:grpSpPr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4C6D22C7-161E-4F52-9BB6-8ADBB72FFD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62401" y="1326663"/>
                            <a:ext cx="3753385" cy="3758426"/>
                          </a:xfrm>
                          <a:prstGeom prst="ellipse">
                            <a:avLst/>
                          </a:prstGeom>
                          <a:noFill/>
                          <a:ln w="2540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52910D2C-277E-4FDA-BEA9-61028ED297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99158" y="1458963"/>
                            <a:ext cx="3495924" cy="3495924"/>
                          </a:xfrm>
                          <a:prstGeom prst="ellipse">
                            <a:avLst/>
                          </a:prstGeom>
                          <a:noFill/>
                          <a:ln w="28575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0CCAFB11-2B9F-4D82-9D18-A06F00124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179" y="2577701"/>
                        <a:ext cx="601857" cy="6018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188D348D-8866-4DC8-BA3C-4334F9E46A0E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600958" y="58034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1C8F719D-4BCC-4697-BF75-DC91CE448A2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141219" y="124357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7BCA16D-36E4-4C0A-A917-07545C74C447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706038" y="2814410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B1CA9EE-7097-43A6-8291-E011BEA0400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070963" y="433719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3E45D17-C338-4CF2-9651-A0B7186E1218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943608" y="1128344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C5A61F7-1872-41AD-B8FA-6EEA5171127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239330" y="2699179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C6E2DBDD-A45F-4AED-8FF4-AE80FE5582B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853895" y="433719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1211758D-F7F1-4EBE-BCF4-5485E2A6E6E0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568398" y="4999892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115B9CA-2D8C-4DBD-BC7D-06DCD58966F7}"/>
                      </a:ext>
                    </a:extLst>
                  </p:cNvPr>
                  <p:cNvSpPr/>
                  <p:nvPr/>
                </p:nvSpPr>
                <p:spPr>
                  <a:xfrm>
                    <a:off x="9666131" y="2521110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1186CD7-ED3B-40BF-8149-1D759521D804}"/>
                      </a:ext>
                    </a:extLst>
                  </p:cNvPr>
                  <p:cNvSpPr/>
                  <p:nvPr/>
                </p:nvSpPr>
                <p:spPr>
                  <a:xfrm>
                    <a:off x="6836014" y="2444449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92DAE87-A470-4062-9D48-07DFDD3AEF3D}"/>
                    </a:ext>
                  </a:extLst>
                </p:cNvPr>
                <p:cNvSpPr/>
                <p:nvPr/>
              </p:nvSpPr>
              <p:spPr>
                <a:xfrm>
                  <a:off x="9587650" y="2485193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82B322-266C-4820-AB46-B7915C528331}"/>
                    </a:ext>
                  </a:extLst>
                </p:cNvPr>
                <p:cNvSpPr/>
                <p:nvPr/>
              </p:nvSpPr>
              <p:spPr>
                <a:xfrm>
                  <a:off x="6917904" y="2465799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C39240-25C9-4F99-8A5F-EDCDC26D7EB7}"/>
                  </a:ext>
                </a:extLst>
              </p:cNvPr>
              <p:cNvSpPr/>
              <p:nvPr/>
            </p:nvSpPr>
            <p:spPr>
              <a:xfrm>
                <a:off x="9587650" y="2485193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28C93B8-D926-4E7E-A6D5-158E3025F725}"/>
                  </a:ext>
                </a:extLst>
              </p:cNvPr>
              <p:cNvSpPr/>
              <p:nvPr/>
            </p:nvSpPr>
            <p:spPr>
              <a:xfrm>
                <a:off x="6913083" y="2465331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6C4BC6-C40F-4BAE-BB5B-D5FEA1811962}"/>
                </a:ext>
              </a:extLst>
            </p:cNvPr>
            <p:cNvSpPr/>
            <p:nvPr/>
          </p:nvSpPr>
          <p:spPr>
            <a:xfrm>
              <a:off x="9587650" y="2485193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343649-473D-4C16-9672-BFF9417759B9}"/>
                </a:ext>
              </a:extLst>
            </p:cNvPr>
            <p:cNvSpPr/>
            <p:nvPr/>
          </p:nvSpPr>
          <p:spPr>
            <a:xfrm>
              <a:off x="6812705" y="2448349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E97CF381-4B6F-403F-A5F7-665F7D7D9F08}"/>
              </a:ext>
            </a:extLst>
          </p:cNvPr>
          <p:cNvSpPr/>
          <p:nvPr/>
        </p:nvSpPr>
        <p:spPr>
          <a:xfrm flipH="1">
            <a:off x="10497493" y="2632260"/>
            <a:ext cx="1714500" cy="418367"/>
          </a:xfrm>
          <a:prstGeom prst="homePlat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A6B24C-6DF0-4836-B79F-A8CE37F0BC97}"/>
              </a:ext>
            </a:extLst>
          </p:cNvPr>
          <p:cNvSpPr/>
          <p:nvPr/>
        </p:nvSpPr>
        <p:spPr>
          <a:xfrm>
            <a:off x="1393190" y="866249"/>
            <a:ext cx="263886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C4B05-B22D-4662-9439-A166A9D5C17B}"/>
              </a:ext>
            </a:extLst>
          </p:cNvPr>
          <p:cNvSpPr/>
          <p:nvPr/>
        </p:nvSpPr>
        <p:spPr>
          <a:xfrm>
            <a:off x="7955200" y="6067930"/>
            <a:ext cx="2638864" cy="450892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acVongQuayCuaChiecNonKyDieu-VA-6226417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>
            <a:extLst>
              <a:ext uri="{FF2B5EF4-FFF2-40B4-BE49-F238E27FC236}">
                <a16:creationId xmlns:a16="http://schemas.microsoft.com/office/drawing/2014/main" id="{90164E0C-F909-48EF-88A7-BC3D068D050C}"/>
              </a:ext>
            </a:extLst>
          </p:cNvPr>
          <p:cNvSpPr/>
          <p:nvPr/>
        </p:nvSpPr>
        <p:spPr>
          <a:xfrm>
            <a:off x="7494916" y="4953312"/>
            <a:ext cx="2359417" cy="1904688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QUAY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557B38-5AF4-4E2B-8DEB-699C979F9AEC}"/>
              </a:ext>
            </a:extLst>
          </p:cNvPr>
          <p:cNvGrpSpPr/>
          <p:nvPr/>
        </p:nvGrpSpPr>
        <p:grpSpPr>
          <a:xfrm rot="13453504">
            <a:off x="6255161" y="549014"/>
            <a:ext cx="4610448" cy="4642109"/>
            <a:chOff x="6255161" y="549014"/>
            <a:chExt cx="4610448" cy="46421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7F28BD-6862-4B0D-8839-6AAB876B4CBF}"/>
                </a:ext>
              </a:extLst>
            </p:cNvPr>
            <p:cNvGrpSpPr/>
            <p:nvPr/>
          </p:nvGrpSpPr>
          <p:grpSpPr>
            <a:xfrm rot="2936132">
              <a:off x="6239330" y="564845"/>
              <a:ext cx="4642109" cy="4610448"/>
              <a:chOff x="6239330" y="564845"/>
              <a:chExt cx="4642109" cy="46104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5CB57BB-B2B0-43A3-A859-2EB33C72ADFF}"/>
                  </a:ext>
                </a:extLst>
              </p:cNvPr>
              <p:cNvGrpSpPr/>
              <p:nvPr/>
            </p:nvGrpSpPr>
            <p:grpSpPr>
              <a:xfrm rot="2550306">
                <a:off x="6239330" y="564845"/>
                <a:ext cx="4642109" cy="4610448"/>
                <a:chOff x="6239330" y="564845"/>
                <a:chExt cx="4642109" cy="461044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1C17AF7-7581-41A1-9A81-6D8A915D9486}"/>
                    </a:ext>
                  </a:extLst>
                </p:cNvPr>
                <p:cNvGrpSpPr/>
                <p:nvPr/>
              </p:nvGrpSpPr>
              <p:grpSpPr>
                <a:xfrm rot="2683324">
                  <a:off x="6239330" y="564845"/>
                  <a:ext cx="4642109" cy="4610448"/>
                  <a:chOff x="6239330" y="564845"/>
                  <a:chExt cx="4642109" cy="4610448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FC47600E-0B39-4334-A543-B76F47A9FAF8}"/>
                      </a:ext>
                    </a:extLst>
                  </p:cNvPr>
                  <p:cNvGrpSpPr/>
                  <p:nvPr/>
                </p:nvGrpSpPr>
                <p:grpSpPr>
                  <a:xfrm>
                    <a:off x="6239330" y="564845"/>
                    <a:ext cx="4642109" cy="4610448"/>
                    <a:chOff x="6239330" y="564845"/>
                    <a:chExt cx="4642109" cy="4610448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0B955ECF-A4BE-4B1F-8E8F-F77272D13D7B}"/>
                        </a:ext>
                      </a:extLst>
                    </p:cNvPr>
                    <p:cNvGrpSpPr/>
                    <p:nvPr/>
                  </p:nvGrpSpPr>
                  <p:grpSpPr>
                    <a:xfrm rot="1397470">
                      <a:off x="6289234" y="564845"/>
                      <a:ext cx="4568386" cy="4593584"/>
                      <a:chOff x="6381751" y="587389"/>
                      <a:chExt cx="4568386" cy="4593584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DD6DE1C-F4F9-47FC-8E2E-0661F4A169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1751" y="587389"/>
                        <a:ext cx="4568386" cy="4593584"/>
                        <a:chOff x="3862401" y="1319961"/>
                        <a:chExt cx="3764673" cy="3785438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99FBD7AB-0C73-46A2-8AD3-199B87E29B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9460" y="1319961"/>
                          <a:ext cx="3757614" cy="3785438"/>
                          <a:chOff x="3074330" y="1518744"/>
                          <a:chExt cx="3757614" cy="3785438"/>
                        </a:xfrm>
                      </p:grpSpPr>
                      <p:sp>
                        <p:nvSpPr>
                          <p:cNvPr id="7" name="Partial Circle 6">
                            <a:extLst>
                              <a:ext uri="{FF2B5EF4-FFF2-40B4-BE49-F238E27FC236}">
                                <a16:creationId xmlns:a16="http://schemas.microsoft.com/office/drawing/2014/main" id="{9D2390C3-3063-4637-96F3-604CC252A4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567314">
                            <a:off x="3074951" y="1536802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00B0F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Partial Circle 8">
                            <a:extLst>
                              <a:ext uri="{FF2B5EF4-FFF2-40B4-BE49-F238E27FC236}">
                                <a16:creationId xmlns:a16="http://schemas.microsoft.com/office/drawing/2014/main" id="{81C20065-B3DE-4586-8A8F-C6A8E633FB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74331" y="1536528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99C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Partial Circle 9">
                            <a:extLst>
                              <a:ext uri="{FF2B5EF4-FFF2-40B4-BE49-F238E27FC236}">
                                <a16:creationId xmlns:a16="http://schemas.microsoft.com/office/drawing/2014/main" id="{D10F8B18-61E4-4414-830C-1498C4FD86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7956889">
                            <a:off x="3075188" y="1553817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99FF66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" name="Partial Circle 10">
                            <a:extLst>
                              <a:ext uri="{FF2B5EF4-FFF2-40B4-BE49-F238E27FC236}">
                                <a16:creationId xmlns:a16="http://schemas.microsoft.com/office/drawing/2014/main" id="{962669BD-74B2-4D9D-A40E-B43A8427B4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789575">
                            <a:off x="3074568" y="1553543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" name="Partial Circle 11">
                            <a:extLst>
                              <a:ext uri="{FF2B5EF4-FFF2-40B4-BE49-F238E27FC236}">
                                <a16:creationId xmlns:a16="http://schemas.microsoft.com/office/drawing/2014/main" id="{384B685D-219F-4BB7-BEDF-99915C598B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770083">
                            <a:off x="3075360" y="1531728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33CC33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" name="Partial Circle 12">
                            <a:extLst>
                              <a:ext uri="{FF2B5EF4-FFF2-40B4-BE49-F238E27FC236}">
                                <a16:creationId xmlns:a16="http://schemas.microsoft.com/office/drawing/2014/main" id="{0303C235-D23B-42E5-AC07-7E7A51C1A7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69">
                            <a:off x="3074330" y="1518744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" name="Partial Circle 13">
                            <a:extLst>
                              <a:ext uri="{FF2B5EF4-FFF2-40B4-BE49-F238E27FC236}">
                                <a16:creationId xmlns:a16="http://schemas.microsoft.com/office/drawing/2014/main" id="{AB05A9AB-1838-4EC4-A7DC-ED50203D6F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3350352">
                            <a:off x="3081579" y="1543430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Partial Circle 14">
                            <a:extLst>
                              <a:ext uri="{FF2B5EF4-FFF2-40B4-BE49-F238E27FC236}">
                                <a16:creationId xmlns:a16="http://schemas.microsoft.com/office/drawing/2014/main" id="{FA8FC9E2-4614-4E5C-A4F4-085F18FC58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183038">
                            <a:off x="3080959" y="1543156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3399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AD722BB0-1D09-47D5-9E9D-B9807F9795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2401" y="1326663"/>
                          <a:ext cx="3753385" cy="3758426"/>
                          <a:chOff x="3862401" y="1326663"/>
                          <a:chExt cx="3753385" cy="3758426"/>
                        </a:xfrm>
                      </p:grpSpPr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4C6D22C7-161E-4F52-9BB6-8ADBB72FFD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62401" y="1326663"/>
                            <a:ext cx="3753385" cy="3758426"/>
                          </a:xfrm>
                          <a:prstGeom prst="ellipse">
                            <a:avLst/>
                          </a:prstGeom>
                          <a:noFill/>
                          <a:ln w="2540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52910D2C-277E-4FDA-BEA9-61028ED297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99158" y="1458963"/>
                            <a:ext cx="3495924" cy="3495924"/>
                          </a:xfrm>
                          <a:prstGeom prst="ellipse">
                            <a:avLst/>
                          </a:prstGeom>
                          <a:noFill/>
                          <a:ln w="28575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0CCAFB11-2B9F-4D82-9D18-A06F00124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179" y="2577701"/>
                        <a:ext cx="601857" cy="6018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188D348D-8866-4DC8-BA3C-4334F9E46A0E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600958" y="58034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1C8F719D-4BCC-4697-BF75-DC91CE448A2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141219" y="124357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7BCA16D-36E4-4C0A-A917-07545C74C447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706038" y="2814410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B1CA9EE-7097-43A6-8291-E011BEA0400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070963" y="433719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3E45D17-C338-4CF2-9651-A0B7186E1218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943608" y="1128344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C5A61F7-1872-41AD-B8FA-6EEA5171127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239330" y="2699179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C6E2DBDD-A45F-4AED-8FF4-AE80FE5582B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853895" y="433719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1211758D-F7F1-4EBE-BCF4-5485E2A6E6E0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568398" y="4999892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115B9CA-2D8C-4DBD-BC7D-06DCD58966F7}"/>
                      </a:ext>
                    </a:extLst>
                  </p:cNvPr>
                  <p:cNvSpPr/>
                  <p:nvPr/>
                </p:nvSpPr>
                <p:spPr>
                  <a:xfrm>
                    <a:off x="9666131" y="2521110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1186CD7-ED3B-40BF-8149-1D759521D804}"/>
                      </a:ext>
                    </a:extLst>
                  </p:cNvPr>
                  <p:cNvSpPr/>
                  <p:nvPr/>
                </p:nvSpPr>
                <p:spPr>
                  <a:xfrm>
                    <a:off x="6836014" y="2444449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92DAE87-A470-4062-9D48-07DFDD3AEF3D}"/>
                    </a:ext>
                  </a:extLst>
                </p:cNvPr>
                <p:cNvSpPr/>
                <p:nvPr/>
              </p:nvSpPr>
              <p:spPr>
                <a:xfrm>
                  <a:off x="9587650" y="2485193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82B322-266C-4820-AB46-B7915C528331}"/>
                    </a:ext>
                  </a:extLst>
                </p:cNvPr>
                <p:cNvSpPr/>
                <p:nvPr/>
              </p:nvSpPr>
              <p:spPr>
                <a:xfrm>
                  <a:off x="6917904" y="2465799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C39240-25C9-4F99-8A5F-EDCDC26D7EB7}"/>
                  </a:ext>
                </a:extLst>
              </p:cNvPr>
              <p:cNvSpPr/>
              <p:nvPr/>
            </p:nvSpPr>
            <p:spPr>
              <a:xfrm>
                <a:off x="9587650" y="2485193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28C93B8-D926-4E7E-A6D5-158E3025F725}"/>
                  </a:ext>
                </a:extLst>
              </p:cNvPr>
              <p:cNvSpPr/>
              <p:nvPr/>
            </p:nvSpPr>
            <p:spPr>
              <a:xfrm>
                <a:off x="6913083" y="2465331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6C4BC6-C40F-4BAE-BB5B-D5FEA1811962}"/>
                </a:ext>
              </a:extLst>
            </p:cNvPr>
            <p:cNvSpPr/>
            <p:nvPr/>
          </p:nvSpPr>
          <p:spPr>
            <a:xfrm>
              <a:off x="9587650" y="2485193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343649-473D-4C16-9672-BFF9417759B9}"/>
                </a:ext>
              </a:extLst>
            </p:cNvPr>
            <p:cNvSpPr/>
            <p:nvPr/>
          </p:nvSpPr>
          <p:spPr>
            <a:xfrm>
              <a:off x="6812705" y="2448349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E97CF381-4B6F-403F-A5F7-665F7D7D9F08}"/>
              </a:ext>
            </a:extLst>
          </p:cNvPr>
          <p:cNvSpPr/>
          <p:nvPr/>
        </p:nvSpPr>
        <p:spPr>
          <a:xfrm flipH="1">
            <a:off x="10497493" y="2632260"/>
            <a:ext cx="1714500" cy="418367"/>
          </a:xfrm>
          <a:prstGeom prst="homePlat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A6B24C-6DF0-4836-B79F-A8CE37F0BC97}"/>
              </a:ext>
            </a:extLst>
          </p:cNvPr>
          <p:cNvSpPr/>
          <p:nvPr/>
        </p:nvSpPr>
        <p:spPr>
          <a:xfrm>
            <a:off x="1393190" y="866249"/>
            <a:ext cx="263886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C4B05-B22D-4662-9439-A166A9D5C17B}"/>
              </a:ext>
            </a:extLst>
          </p:cNvPr>
          <p:cNvSpPr/>
          <p:nvPr/>
        </p:nvSpPr>
        <p:spPr>
          <a:xfrm>
            <a:off x="7955200" y="6067930"/>
            <a:ext cx="2638864" cy="450892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acVongQuayCuaChiecNonKyDieu-VA-6226417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>
            <a:extLst>
              <a:ext uri="{FF2B5EF4-FFF2-40B4-BE49-F238E27FC236}">
                <a16:creationId xmlns:a16="http://schemas.microsoft.com/office/drawing/2014/main" id="{90164E0C-F909-48EF-88A7-BC3D068D050C}"/>
              </a:ext>
            </a:extLst>
          </p:cNvPr>
          <p:cNvSpPr/>
          <p:nvPr/>
        </p:nvSpPr>
        <p:spPr>
          <a:xfrm>
            <a:off x="7494916" y="4953312"/>
            <a:ext cx="2359417" cy="1904688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QUAY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557B38-5AF4-4E2B-8DEB-699C979F9AEC}"/>
              </a:ext>
            </a:extLst>
          </p:cNvPr>
          <p:cNvGrpSpPr/>
          <p:nvPr/>
        </p:nvGrpSpPr>
        <p:grpSpPr>
          <a:xfrm rot="13453504">
            <a:off x="6255161" y="549014"/>
            <a:ext cx="4610448" cy="4642109"/>
            <a:chOff x="6255161" y="549014"/>
            <a:chExt cx="4610448" cy="46421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7F28BD-6862-4B0D-8839-6AAB876B4CBF}"/>
                </a:ext>
              </a:extLst>
            </p:cNvPr>
            <p:cNvGrpSpPr/>
            <p:nvPr/>
          </p:nvGrpSpPr>
          <p:grpSpPr>
            <a:xfrm rot="2936132">
              <a:off x="6239330" y="564845"/>
              <a:ext cx="4642109" cy="4610448"/>
              <a:chOff x="6239330" y="564845"/>
              <a:chExt cx="4642109" cy="461044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5CB57BB-B2B0-43A3-A859-2EB33C72ADFF}"/>
                  </a:ext>
                </a:extLst>
              </p:cNvPr>
              <p:cNvGrpSpPr/>
              <p:nvPr/>
            </p:nvGrpSpPr>
            <p:grpSpPr>
              <a:xfrm rot="2550306">
                <a:off x="6239330" y="564845"/>
                <a:ext cx="4642109" cy="4610448"/>
                <a:chOff x="6239330" y="564845"/>
                <a:chExt cx="4642109" cy="461044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1C17AF7-7581-41A1-9A81-6D8A915D9486}"/>
                    </a:ext>
                  </a:extLst>
                </p:cNvPr>
                <p:cNvGrpSpPr/>
                <p:nvPr/>
              </p:nvGrpSpPr>
              <p:grpSpPr>
                <a:xfrm rot="2683324">
                  <a:off x="6239330" y="564845"/>
                  <a:ext cx="4642109" cy="4610448"/>
                  <a:chOff x="6239330" y="564845"/>
                  <a:chExt cx="4642109" cy="4610448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FC47600E-0B39-4334-A543-B76F47A9FAF8}"/>
                      </a:ext>
                    </a:extLst>
                  </p:cNvPr>
                  <p:cNvGrpSpPr/>
                  <p:nvPr/>
                </p:nvGrpSpPr>
                <p:grpSpPr>
                  <a:xfrm>
                    <a:off x="6239330" y="564845"/>
                    <a:ext cx="4642109" cy="4610448"/>
                    <a:chOff x="6239330" y="564845"/>
                    <a:chExt cx="4642109" cy="4610448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0B955ECF-A4BE-4B1F-8E8F-F77272D13D7B}"/>
                        </a:ext>
                      </a:extLst>
                    </p:cNvPr>
                    <p:cNvGrpSpPr/>
                    <p:nvPr/>
                  </p:nvGrpSpPr>
                  <p:grpSpPr>
                    <a:xfrm rot="1397470">
                      <a:off x="6289234" y="564845"/>
                      <a:ext cx="4568386" cy="4593584"/>
                      <a:chOff x="6381751" y="587389"/>
                      <a:chExt cx="4568386" cy="4593584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DD6DE1C-F4F9-47FC-8E2E-0661F4A169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1751" y="587389"/>
                        <a:ext cx="4568386" cy="4593584"/>
                        <a:chOff x="3862401" y="1319961"/>
                        <a:chExt cx="3764673" cy="3785438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99FBD7AB-0C73-46A2-8AD3-199B87E29B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9460" y="1319961"/>
                          <a:ext cx="3757614" cy="3785438"/>
                          <a:chOff x="3074330" y="1518744"/>
                          <a:chExt cx="3757614" cy="3785438"/>
                        </a:xfrm>
                      </p:grpSpPr>
                      <p:sp>
                        <p:nvSpPr>
                          <p:cNvPr id="7" name="Partial Circle 6">
                            <a:extLst>
                              <a:ext uri="{FF2B5EF4-FFF2-40B4-BE49-F238E27FC236}">
                                <a16:creationId xmlns:a16="http://schemas.microsoft.com/office/drawing/2014/main" id="{9D2390C3-3063-4637-96F3-604CC252A4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567314">
                            <a:off x="3074951" y="1536802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00B0F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Partial Circle 8">
                            <a:extLst>
                              <a:ext uri="{FF2B5EF4-FFF2-40B4-BE49-F238E27FC236}">
                                <a16:creationId xmlns:a16="http://schemas.microsoft.com/office/drawing/2014/main" id="{81C20065-B3DE-4586-8A8F-C6A8E633FB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74331" y="1536528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99C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Partial Circle 9">
                            <a:extLst>
                              <a:ext uri="{FF2B5EF4-FFF2-40B4-BE49-F238E27FC236}">
                                <a16:creationId xmlns:a16="http://schemas.microsoft.com/office/drawing/2014/main" id="{D10F8B18-61E4-4414-830C-1498C4FD86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7956889">
                            <a:off x="3075188" y="1553817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99FF66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" name="Partial Circle 10">
                            <a:extLst>
                              <a:ext uri="{FF2B5EF4-FFF2-40B4-BE49-F238E27FC236}">
                                <a16:creationId xmlns:a16="http://schemas.microsoft.com/office/drawing/2014/main" id="{962669BD-74B2-4D9D-A40E-B43A8427B4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789575">
                            <a:off x="3074568" y="1553543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" name="Partial Circle 11">
                            <a:extLst>
                              <a:ext uri="{FF2B5EF4-FFF2-40B4-BE49-F238E27FC236}">
                                <a16:creationId xmlns:a16="http://schemas.microsoft.com/office/drawing/2014/main" id="{384B685D-219F-4BB7-BEDF-99915C598B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770083">
                            <a:off x="3075360" y="1531728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solidFill>
                            <a:srgbClr val="33CC33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" name="Partial Circle 12">
                            <a:extLst>
                              <a:ext uri="{FF2B5EF4-FFF2-40B4-BE49-F238E27FC236}">
                                <a16:creationId xmlns:a16="http://schemas.microsoft.com/office/drawing/2014/main" id="{0303C235-D23B-42E5-AC07-7E7A51C1A7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769">
                            <a:off x="3074330" y="1518744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" name="Partial Circle 13">
                            <a:extLst>
                              <a:ext uri="{FF2B5EF4-FFF2-40B4-BE49-F238E27FC236}">
                                <a16:creationId xmlns:a16="http://schemas.microsoft.com/office/drawing/2014/main" id="{AB05A9AB-1838-4EC4-A7DC-ED50203D6F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3350352">
                            <a:off x="3081579" y="1543430"/>
                            <a:ext cx="3750365" cy="3750365"/>
                          </a:xfrm>
                          <a:prstGeom prst="pie">
                            <a:avLst>
                              <a:gd name="adj1" fmla="val 13597581"/>
                              <a:gd name="adj2" fmla="val 16337422"/>
                            </a:avLst>
                          </a:prstGeom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Partial Circle 14">
                            <a:extLst>
                              <a:ext uri="{FF2B5EF4-FFF2-40B4-BE49-F238E27FC236}">
                                <a16:creationId xmlns:a16="http://schemas.microsoft.com/office/drawing/2014/main" id="{FA8FC9E2-4614-4E5C-A4F4-085F18FC58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183038">
                            <a:off x="3080959" y="1543156"/>
                            <a:ext cx="3750365" cy="3750365"/>
                          </a:xfrm>
                          <a:prstGeom prst="pie">
                            <a:avLst>
                              <a:gd name="adj1" fmla="val 13511855"/>
                              <a:gd name="adj2" fmla="val 16200000"/>
                            </a:avLst>
                          </a:prstGeom>
                          <a:solidFill>
                            <a:srgbClr val="FF3399"/>
                          </a:solidFill>
                          <a:ln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Group 22">
                          <a:extLst>
                            <a:ext uri="{FF2B5EF4-FFF2-40B4-BE49-F238E27FC236}">
                              <a16:creationId xmlns:a16="http://schemas.microsoft.com/office/drawing/2014/main" id="{AD722BB0-1D09-47D5-9E9D-B9807F9795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62401" y="1326663"/>
                          <a:ext cx="3753385" cy="3758426"/>
                          <a:chOff x="3862401" y="1326663"/>
                          <a:chExt cx="3753385" cy="3758426"/>
                        </a:xfrm>
                      </p:grpSpPr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4C6D22C7-161E-4F52-9BB6-8ADBB72FFD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62401" y="1326663"/>
                            <a:ext cx="3753385" cy="3758426"/>
                          </a:xfrm>
                          <a:prstGeom prst="ellipse">
                            <a:avLst/>
                          </a:prstGeom>
                          <a:noFill/>
                          <a:ln w="2540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52910D2C-277E-4FDA-BEA9-61028ED297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99158" y="1458963"/>
                            <a:ext cx="3495924" cy="3495924"/>
                          </a:xfrm>
                          <a:prstGeom prst="ellipse">
                            <a:avLst/>
                          </a:prstGeom>
                          <a:noFill/>
                          <a:ln w="28575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0CCAFB11-2B9F-4D82-9D18-A06F00124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179" y="2577701"/>
                        <a:ext cx="601857" cy="60185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188D348D-8866-4DC8-BA3C-4334F9E46A0E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600958" y="58034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1C8F719D-4BCC-4697-BF75-DC91CE448A2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141219" y="124357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7BCA16D-36E4-4C0A-A917-07545C74C447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706038" y="2814410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B1CA9EE-7097-43A6-8291-E011BEA0400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10070963" y="4337197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3E45D17-C338-4CF2-9651-A0B7186E1218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943608" y="1128344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C5A61F7-1872-41AD-B8FA-6EEA51711276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239330" y="2699179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C6E2DBDD-A45F-4AED-8FF4-AE80FE5582B4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6853895" y="4337196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1211758D-F7F1-4EBE-BCF4-5485E2A6E6E0}"/>
                        </a:ext>
                      </a:extLst>
                    </p:cNvPr>
                    <p:cNvSpPr/>
                    <p:nvPr/>
                  </p:nvSpPr>
                  <p:spPr>
                    <a:xfrm rot="1397470">
                      <a:off x="8568398" y="4999892"/>
                      <a:ext cx="175401" cy="17540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115B9CA-2D8C-4DBD-BC7D-06DCD58966F7}"/>
                      </a:ext>
                    </a:extLst>
                  </p:cNvPr>
                  <p:cNvSpPr/>
                  <p:nvPr/>
                </p:nvSpPr>
                <p:spPr>
                  <a:xfrm>
                    <a:off x="9666131" y="2521110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1186CD7-ED3B-40BF-8149-1D759521D804}"/>
                      </a:ext>
                    </a:extLst>
                  </p:cNvPr>
                  <p:cNvSpPr/>
                  <p:nvPr/>
                </p:nvSpPr>
                <p:spPr>
                  <a:xfrm>
                    <a:off x="6836014" y="2444449"/>
                    <a:ext cx="672233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92DAE87-A470-4062-9D48-07DFDD3AEF3D}"/>
                    </a:ext>
                  </a:extLst>
                </p:cNvPr>
                <p:cNvSpPr/>
                <p:nvPr/>
              </p:nvSpPr>
              <p:spPr>
                <a:xfrm>
                  <a:off x="9587650" y="2485193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82B322-266C-4820-AB46-B7915C528331}"/>
                    </a:ext>
                  </a:extLst>
                </p:cNvPr>
                <p:cNvSpPr/>
                <p:nvPr/>
              </p:nvSpPr>
              <p:spPr>
                <a:xfrm>
                  <a:off x="6917904" y="2465799"/>
                  <a:ext cx="672233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C39240-25C9-4F99-8A5F-EDCDC26D7EB7}"/>
                  </a:ext>
                </a:extLst>
              </p:cNvPr>
              <p:cNvSpPr/>
              <p:nvPr/>
            </p:nvSpPr>
            <p:spPr>
              <a:xfrm>
                <a:off x="9587650" y="2485193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28C93B8-D926-4E7E-A6D5-158E3025F725}"/>
                  </a:ext>
                </a:extLst>
              </p:cNvPr>
              <p:cNvSpPr/>
              <p:nvPr/>
            </p:nvSpPr>
            <p:spPr>
              <a:xfrm>
                <a:off x="6913083" y="2465331"/>
                <a:ext cx="672233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6C4BC6-C40F-4BAE-BB5B-D5FEA1811962}"/>
                </a:ext>
              </a:extLst>
            </p:cNvPr>
            <p:cNvSpPr/>
            <p:nvPr/>
          </p:nvSpPr>
          <p:spPr>
            <a:xfrm>
              <a:off x="9587650" y="2485193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343649-473D-4C16-9672-BFF9417759B9}"/>
                </a:ext>
              </a:extLst>
            </p:cNvPr>
            <p:cNvSpPr/>
            <p:nvPr/>
          </p:nvSpPr>
          <p:spPr>
            <a:xfrm>
              <a:off x="6812705" y="2448349"/>
              <a:ext cx="672233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E97CF381-4B6F-403F-A5F7-665F7D7D9F08}"/>
              </a:ext>
            </a:extLst>
          </p:cNvPr>
          <p:cNvSpPr/>
          <p:nvPr/>
        </p:nvSpPr>
        <p:spPr>
          <a:xfrm flipH="1">
            <a:off x="10497493" y="2632260"/>
            <a:ext cx="1714500" cy="418367"/>
          </a:xfrm>
          <a:prstGeom prst="homePlate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A6B24C-6DF0-4836-B79F-A8CE37F0BC97}"/>
              </a:ext>
            </a:extLst>
          </p:cNvPr>
          <p:cNvSpPr/>
          <p:nvPr/>
        </p:nvSpPr>
        <p:spPr>
          <a:xfrm>
            <a:off x="1291399" y="866249"/>
            <a:ext cx="284244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C4B05-B22D-4662-9439-A166A9D5C17B}"/>
              </a:ext>
            </a:extLst>
          </p:cNvPr>
          <p:cNvSpPr/>
          <p:nvPr/>
        </p:nvSpPr>
        <p:spPr>
          <a:xfrm>
            <a:off x="7853409" y="6067930"/>
            <a:ext cx="2842445" cy="450892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sz="28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7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acVongQuayCuaChiecNonKyDieu-VA-6226417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6859</TotalTime>
  <Words>44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My</dc:creator>
  <cp:lastModifiedBy>Thanh My</cp:lastModifiedBy>
  <cp:revision>363</cp:revision>
  <dcterms:created xsi:type="dcterms:W3CDTF">2021-02-21T14:13:49Z</dcterms:created>
  <dcterms:modified xsi:type="dcterms:W3CDTF">2022-04-20T14:09:07Z</dcterms:modified>
</cp:coreProperties>
</file>