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3" r:id="rId3"/>
    <p:sldId id="257" r:id="rId4"/>
    <p:sldId id="259" r:id="rId5"/>
    <p:sldId id="262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1078-B9DE-459C-99A5-EFC2238CE85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0A2F-7F21-4118-A034-C887507D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7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1078-B9DE-459C-99A5-EFC2238CE85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0A2F-7F21-4118-A034-C887507D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55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1078-B9DE-459C-99A5-EFC2238CE85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0A2F-7F21-4118-A034-C887507D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1078-B9DE-459C-99A5-EFC2238CE85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0A2F-7F21-4118-A034-C887507D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0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1078-B9DE-459C-99A5-EFC2238CE85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0A2F-7F21-4118-A034-C887507D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97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1078-B9DE-459C-99A5-EFC2238CE85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0A2F-7F21-4118-A034-C887507D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362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1078-B9DE-459C-99A5-EFC2238CE85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0A2F-7F21-4118-A034-C887507D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0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1078-B9DE-459C-99A5-EFC2238CE85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0A2F-7F21-4118-A034-C887507D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9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1078-B9DE-459C-99A5-EFC2238CE85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0A2F-7F21-4118-A034-C887507D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62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1078-B9DE-459C-99A5-EFC2238CE85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0A2F-7F21-4118-A034-C887507D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27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1078-B9DE-459C-99A5-EFC2238CE85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0A2F-7F21-4118-A034-C887507D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18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71078-B9DE-459C-99A5-EFC2238CE85B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90A2F-7F21-4118-A034-C887507D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49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6117020" cy="68580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fontAlgn="base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THƠ: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“HẠT MUỐI”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vi-VN" sz="28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Lung linh hạt trắng</a:t>
            </a:r>
          </a:p>
          <a:p>
            <a:pPr fontAlgn="base"/>
            <a:r>
              <a:rPr lang="vi-VN" sz="28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Phơi trắng đồng trưa</a:t>
            </a:r>
          </a:p>
          <a:p>
            <a:pPr fontAlgn="base"/>
            <a:r>
              <a:rPr lang="vi-VN" sz="28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Bàn tay của sóng</a:t>
            </a:r>
          </a:p>
          <a:p>
            <a:pPr fontAlgn="base"/>
            <a:r>
              <a:rPr lang="vi-VN" sz="28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Đưa nước lên bờ</a:t>
            </a:r>
          </a:p>
          <a:p>
            <a:pPr fontAlgn="base"/>
            <a:r>
              <a:rPr lang="vi-VN" sz="2800" b="1" dirty="0">
                <a:solidFill>
                  <a:srgbClr val="FF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Bàn tay của mẹ</a:t>
            </a:r>
          </a:p>
          <a:p>
            <a:pPr fontAlgn="base"/>
            <a:r>
              <a:rPr lang="vi-VN" sz="2800" b="1" dirty="0">
                <a:solidFill>
                  <a:srgbClr val="FF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Chia đều từng ô</a:t>
            </a:r>
          </a:p>
          <a:p>
            <a:pPr fontAlgn="base"/>
            <a:r>
              <a:rPr lang="vi-VN" sz="2800" b="1" dirty="0">
                <a:solidFill>
                  <a:srgbClr val="FF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Bàn tay của gió</a:t>
            </a:r>
          </a:p>
          <a:p>
            <a:pPr fontAlgn="base"/>
            <a:r>
              <a:rPr lang="vi-VN" sz="2800" b="1" dirty="0">
                <a:solidFill>
                  <a:srgbClr val="FF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Quạt cho nắng khô</a:t>
            </a:r>
          </a:p>
          <a:p>
            <a:pPr fontAlgn="base"/>
            <a:r>
              <a:rPr lang="vi-VN" sz="2800" b="1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Bao nhiêu bàn tay</a:t>
            </a:r>
          </a:p>
          <a:p>
            <a:pPr fontAlgn="base"/>
            <a:r>
              <a:rPr lang="vi-VN" sz="2800" b="1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Làm nên hạt muối</a:t>
            </a:r>
          </a:p>
          <a:p>
            <a:pPr fontAlgn="base"/>
            <a:r>
              <a:rPr lang="vi-VN" sz="2800" b="1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Nhỏ xíu, lạ chưa</a:t>
            </a:r>
          </a:p>
          <a:p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28" name="Picture 4" descr="Kết quả hình ảnh cho HẠT MUỐ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103" y="0"/>
            <a:ext cx="599089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64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92759" y="5102801"/>
            <a:ext cx="66551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vi-VN" sz="48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Lung linh hạt trắng</a:t>
            </a:r>
          </a:p>
          <a:p>
            <a:pPr fontAlgn="base"/>
            <a:r>
              <a:rPr lang="vi-VN" sz="48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Phơi trắng đồng trưa</a:t>
            </a:r>
          </a:p>
        </p:txBody>
      </p:sp>
      <p:pic>
        <p:nvPicPr>
          <p:cNvPr id="2050" name="Picture 2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980" y="0"/>
            <a:ext cx="9165020" cy="510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62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58511" y="5219755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vi-VN" sz="44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Bàn tay của sóng</a:t>
            </a:r>
          </a:p>
          <a:p>
            <a:pPr fontAlgn="base"/>
            <a:r>
              <a:rPr lang="vi-VN" sz="44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Đưa nước lên bờ</a:t>
            </a:r>
          </a:p>
        </p:txBody>
      </p:sp>
      <p:pic>
        <p:nvPicPr>
          <p:cNvPr id="3074" name="Picture 2" descr="Kết quả hình ảnh cho HẠT MUỐ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926" y="0"/>
            <a:ext cx="8263211" cy="529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026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41833" y="5270966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vi-VN" sz="4400" b="1" dirty="0">
                <a:solidFill>
                  <a:srgbClr val="FF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Bàn tay của mẹ</a:t>
            </a:r>
          </a:p>
          <a:p>
            <a:pPr fontAlgn="base"/>
            <a:r>
              <a:rPr lang="vi-VN" sz="4400" b="1" dirty="0">
                <a:solidFill>
                  <a:srgbClr val="FF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Chia đều từng </a:t>
            </a:r>
            <a:r>
              <a:rPr lang="vi-VN" sz="4400" b="1" dirty="0" smtClean="0">
                <a:solidFill>
                  <a:srgbClr val="FF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ô</a:t>
            </a:r>
            <a:endParaRPr lang="vi-VN" sz="4400" b="1" dirty="0">
              <a:solidFill>
                <a:srgbClr val="FF0000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100" name="Picture 4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966" y="0"/>
            <a:ext cx="8450317" cy="5150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251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40641" y="5334028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vi-VN" sz="4400" b="1" dirty="0">
                <a:solidFill>
                  <a:srgbClr val="FF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Bàn tay của gió</a:t>
            </a:r>
          </a:p>
          <a:p>
            <a:pPr fontAlgn="base"/>
            <a:r>
              <a:rPr lang="vi-VN" sz="4400" b="1" dirty="0">
                <a:solidFill>
                  <a:srgbClr val="FF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Quạt cho nắng khô</a:t>
            </a:r>
          </a:p>
        </p:txBody>
      </p:sp>
      <p:pic>
        <p:nvPicPr>
          <p:cNvPr id="5122" name="Picture 2" descr="Kết quả hình ảnh cho HẠT MUỐ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691" y="0"/>
            <a:ext cx="7103950" cy="5334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5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83725" y="4734342"/>
            <a:ext cx="6096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vi-VN" sz="4400" b="1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Bao nhiêu bàn tay</a:t>
            </a:r>
          </a:p>
          <a:p>
            <a:pPr fontAlgn="base"/>
            <a:r>
              <a:rPr lang="vi-VN" sz="4400" b="1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Làm nên hạt muối</a:t>
            </a:r>
          </a:p>
          <a:p>
            <a:pPr fontAlgn="base"/>
            <a:r>
              <a:rPr lang="vi-VN" sz="4400" b="1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Nhỏ xíu, lạ chưa</a:t>
            </a:r>
          </a:p>
        </p:txBody>
      </p:sp>
      <p:pic>
        <p:nvPicPr>
          <p:cNvPr id="6146" name="Picture 2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718" y="1"/>
            <a:ext cx="8828690" cy="4734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33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97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14</cp:revision>
  <dcterms:created xsi:type="dcterms:W3CDTF">2019-09-24T15:45:04Z</dcterms:created>
  <dcterms:modified xsi:type="dcterms:W3CDTF">2019-11-12T09:56:49Z</dcterms:modified>
</cp:coreProperties>
</file>