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9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1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2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4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7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7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5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9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9F03-CFCE-4AE6-9A1F-92E9A9355E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5351-3666-448C-9A3B-881EA2258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720" y="1371600"/>
            <a:ext cx="35878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THƠ: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 BIỂN</a:t>
            </a:r>
          </a:p>
          <a:p>
            <a:pPr algn="ctr"/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9029"/>
            <a:ext cx="9677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07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5"/>
            <a:ext cx="9125527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071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7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20782"/>
            <a:ext cx="9116291" cy="68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026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41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71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6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910" y="0"/>
            <a:ext cx="4628190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Biển rộng mênh mông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Nước xanh thăm thẳm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Bao nhiêu con sóng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Ùa chạy lên bờ</a:t>
            </a:r>
          </a:p>
          <a:p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57321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" y="6706"/>
            <a:ext cx="9113215" cy="685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6706"/>
            <a:ext cx="9338259" cy="700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792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889" y="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Nhưng sóng chỉ đùa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Giống như bé đẩy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Sóng phải quay lại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Ngôi nhà biển khơi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99" y="2479964"/>
            <a:ext cx="5532581" cy="41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08324"/>
            <a:ext cx="611505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64" y="2308324"/>
            <a:ext cx="6580322" cy="454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6927"/>
            <a:ext cx="9134764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3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37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2015-01-20T13:36:41Z</dcterms:created>
  <dcterms:modified xsi:type="dcterms:W3CDTF">2020-11-24T05:43:05Z</dcterms:modified>
</cp:coreProperties>
</file>