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815A-AD20-432B-9631-BC45CAB3816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E387-C6CE-4102-AE86-C11C5B5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7" y="23194"/>
            <a:ext cx="12171571" cy="6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87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995" y="-171400"/>
            <a:ext cx="10877214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3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RÁC THẢI VÔ C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297" y="160338"/>
            <a:ext cx="1160442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8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RÁC THẢI VÔ C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4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6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2019-10-13T09:55:28Z</dcterms:created>
  <dcterms:modified xsi:type="dcterms:W3CDTF">2019-10-13T10:02:36Z</dcterms:modified>
</cp:coreProperties>
</file>