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7E2B-A787-405D-BFBE-72F631178AA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5483-4CD7-4CFC-93A3-B36F565E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5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7E2B-A787-405D-BFBE-72F631178AA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5483-4CD7-4CFC-93A3-B36F565E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42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7E2B-A787-405D-BFBE-72F631178AA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5483-4CD7-4CFC-93A3-B36F565E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83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7E2B-A787-405D-BFBE-72F631178AA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5483-4CD7-4CFC-93A3-B36F565E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8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7E2B-A787-405D-BFBE-72F631178AA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5483-4CD7-4CFC-93A3-B36F565E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94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7E2B-A787-405D-BFBE-72F631178AA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5483-4CD7-4CFC-93A3-B36F565E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9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7E2B-A787-405D-BFBE-72F631178AA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5483-4CD7-4CFC-93A3-B36F565E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85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7E2B-A787-405D-BFBE-72F631178AA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5483-4CD7-4CFC-93A3-B36F565E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86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7E2B-A787-405D-BFBE-72F631178AA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5483-4CD7-4CFC-93A3-B36F565E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8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7E2B-A787-405D-BFBE-72F631178AA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5483-4CD7-4CFC-93A3-B36F565E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4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7E2B-A787-405D-BFBE-72F631178AA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5483-4CD7-4CFC-93A3-B36F565E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2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E7E2B-A787-405D-BFBE-72F631178AA4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75483-4CD7-4CFC-93A3-B36F565E5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6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1"/>
            <a:ext cx="77724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HOA 8/3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7" b="5235"/>
          <a:stretch/>
        </p:blipFill>
        <p:spPr>
          <a:xfrm>
            <a:off x="1219200" y="1524000"/>
            <a:ext cx="6629400" cy="473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05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656108" cy="6492081"/>
          </a:xfrm>
        </p:spPr>
      </p:pic>
    </p:spTree>
    <p:extLst>
      <p:ext uri="{BB962C8B-B14F-4D97-AF65-F5344CB8AC3E}">
        <p14:creationId xmlns:p14="http://schemas.microsoft.com/office/powerpoint/2010/main" val="1340607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26765" cy="6172200"/>
          </a:xfrm>
        </p:spPr>
      </p:pic>
    </p:spTree>
    <p:extLst>
      <p:ext uri="{BB962C8B-B14F-4D97-AF65-F5344CB8AC3E}">
        <p14:creationId xmlns:p14="http://schemas.microsoft.com/office/powerpoint/2010/main" val="706778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04800"/>
            <a:ext cx="6096000" cy="6400800"/>
          </a:xfrm>
        </p:spPr>
      </p:pic>
    </p:spTree>
    <p:extLst>
      <p:ext uri="{BB962C8B-B14F-4D97-AF65-F5344CB8AC3E}">
        <p14:creationId xmlns:p14="http://schemas.microsoft.com/office/powerpoint/2010/main" val="3176958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QUÀ 8/3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38878"/>
            <a:ext cx="7162800" cy="5194936"/>
          </a:xfrm>
        </p:spPr>
      </p:pic>
    </p:spTree>
    <p:extLst>
      <p:ext uri="{BB962C8B-B14F-4D97-AF65-F5344CB8AC3E}">
        <p14:creationId xmlns:p14="http://schemas.microsoft.com/office/powerpoint/2010/main" val="3094564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1" y="266700"/>
            <a:ext cx="8529109" cy="6396831"/>
          </a:xfrm>
        </p:spPr>
      </p:pic>
    </p:spTree>
    <p:extLst>
      <p:ext uri="{BB962C8B-B14F-4D97-AF65-F5344CB8AC3E}">
        <p14:creationId xmlns:p14="http://schemas.microsoft.com/office/powerpoint/2010/main" val="3189049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26" y="228600"/>
            <a:ext cx="8049174" cy="6534944"/>
          </a:xfrm>
        </p:spPr>
      </p:pic>
    </p:spTree>
    <p:extLst>
      <p:ext uri="{BB962C8B-B14F-4D97-AF65-F5344CB8AC3E}">
        <p14:creationId xmlns:p14="http://schemas.microsoft.com/office/powerpoint/2010/main" val="3823529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2" y="514349"/>
            <a:ext cx="8351308" cy="6263481"/>
          </a:xfrm>
        </p:spPr>
      </p:pic>
    </p:spTree>
    <p:extLst>
      <p:ext uri="{BB962C8B-B14F-4D97-AF65-F5344CB8AC3E}">
        <p14:creationId xmlns:p14="http://schemas.microsoft.com/office/powerpoint/2010/main" val="3988605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36" y="457200"/>
            <a:ext cx="8389155" cy="5821363"/>
          </a:xfrm>
        </p:spPr>
      </p:pic>
    </p:spTree>
    <p:extLst>
      <p:ext uri="{BB962C8B-B14F-4D97-AF65-F5344CB8AC3E}">
        <p14:creationId xmlns:p14="http://schemas.microsoft.com/office/powerpoint/2010/main" val="1354725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002"/>
            <a:ext cx="7924800" cy="6781648"/>
          </a:xfrm>
        </p:spPr>
      </p:pic>
    </p:spTree>
    <p:extLst>
      <p:ext uri="{BB962C8B-B14F-4D97-AF65-F5344CB8AC3E}">
        <p14:creationId xmlns:p14="http://schemas.microsoft.com/office/powerpoint/2010/main" val="4128807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782"/>
            <a:ext cx="8610600" cy="6781800"/>
          </a:xfrm>
        </p:spPr>
      </p:pic>
    </p:spTree>
    <p:extLst>
      <p:ext uri="{BB962C8B-B14F-4D97-AF65-F5344CB8AC3E}">
        <p14:creationId xmlns:p14="http://schemas.microsoft.com/office/powerpoint/2010/main" val="336514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46" y="214796"/>
            <a:ext cx="8942146" cy="6414604"/>
          </a:xfrm>
        </p:spPr>
      </p:pic>
    </p:spTree>
    <p:extLst>
      <p:ext uri="{BB962C8B-B14F-4D97-AF65-F5344CB8AC3E}">
        <p14:creationId xmlns:p14="http://schemas.microsoft.com/office/powerpoint/2010/main" val="988078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2493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MÓN QUÀ QUÝ GIÁ NHẤT ĐỐI VỚI MẸ </a:t>
            </a:r>
            <a:b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 LÀ CON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400800" cy="5105400"/>
          </a:xfrm>
        </p:spPr>
      </p:pic>
    </p:spTree>
    <p:extLst>
      <p:ext uri="{BB962C8B-B14F-4D97-AF65-F5344CB8AC3E}">
        <p14:creationId xmlns:p14="http://schemas.microsoft.com/office/powerpoint/2010/main" val="3500798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38" y="609600"/>
            <a:ext cx="8580062" cy="5486400"/>
          </a:xfrm>
        </p:spPr>
      </p:pic>
    </p:spTree>
    <p:extLst>
      <p:ext uri="{BB962C8B-B14F-4D97-AF65-F5344CB8AC3E}">
        <p14:creationId xmlns:p14="http://schemas.microsoft.com/office/powerpoint/2010/main" val="1066343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396912" cy="5897563"/>
          </a:xfrm>
        </p:spPr>
      </p:pic>
    </p:spTree>
    <p:extLst>
      <p:ext uri="{BB962C8B-B14F-4D97-AF65-F5344CB8AC3E}">
        <p14:creationId xmlns:p14="http://schemas.microsoft.com/office/powerpoint/2010/main" val="4138407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313256" cy="5897564"/>
          </a:xfrm>
        </p:spPr>
      </p:pic>
    </p:spTree>
    <p:extLst>
      <p:ext uri="{BB962C8B-B14F-4D97-AF65-F5344CB8AC3E}">
        <p14:creationId xmlns:p14="http://schemas.microsoft.com/office/powerpoint/2010/main" val="3361128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3"/>
          <a:stretch/>
        </p:blipFill>
        <p:spPr>
          <a:xfrm>
            <a:off x="381000" y="248421"/>
            <a:ext cx="8382000" cy="6459501"/>
          </a:xfrm>
        </p:spPr>
      </p:pic>
    </p:spTree>
    <p:extLst>
      <p:ext uri="{BB962C8B-B14F-4D97-AF65-F5344CB8AC3E}">
        <p14:creationId xmlns:p14="http://schemas.microsoft.com/office/powerpoint/2010/main" val="1750438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8238"/>
            <a:ext cx="6629400" cy="6564086"/>
          </a:xfrm>
        </p:spPr>
      </p:pic>
    </p:spTree>
    <p:extLst>
      <p:ext uri="{BB962C8B-B14F-4D97-AF65-F5344CB8AC3E}">
        <p14:creationId xmlns:p14="http://schemas.microsoft.com/office/powerpoint/2010/main" val="912378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63" y="201938"/>
            <a:ext cx="8479263" cy="6351262"/>
          </a:xfrm>
        </p:spPr>
      </p:pic>
    </p:spTree>
    <p:extLst>
      <p:ext uri="{BB962C8B-B14F-4D97-AF65-F5344CB8AC3E}">
        <p14:creationId xmlns:p14="http://schemas.microsoft.com/office/powerpoint/2010/main" val="416756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7981"/>
            <a:ext cx="6705600" cy="6500020"/>
          </a:xfrm>
        </p:spPr>
      </p:pic>
    </p:spTree>
    <p:extLst>
      <p:ext uri="{BB962C8B-B14F-4D97-AF65-F5344CB8AC3E}">
        <p14:creationId xmlns:p14="http://schemas.microsoft.com/office/powerpoint/2010/main" val="2143988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304800"/>
            <a:ext cx="6553200" cy="6485812"/>
          </a:xfrm>
        </p:spPr>
      </p:pic>
    </p:spTree>
    <p:extLst>
      <p:ext uri="{BB962C8B-B14F-4D97-AF65-F5344CB8AC3E}">
        <p14:creationId xmlns:p14="http://schemas.microsoft.com/office/powerpoint/2010/main" val="2835771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THIỆP 8/3</a:t>
            </a: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8001000" cy="5181600"/>
          </a:xfrm>
        </p:spPr>
      </p:pic>
    </p:spTree>
    <p:extLst>
      <p:ext uri="{BB962C8B-B14F-4D97-AF65-F5344CB8AC3E}">
        <p14:creationId xmlns:p14="http://schemas.microsoft.com/office/powerpoint/2010/main" val="3986088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91" y="129382"/>
            <a:ext cx="8565090" cy="6423818"/>
          </a:xfrm>
        </p:spPr>
      </p:pic>
    </p:spTree>
    <p:extLst>
      <p:ext uri="{BB962C8B-B14F-4D97-AF65-F5344CB8AC3E}">
        <p14:creationId xmlns:p14="http://schemas.microsoft.com/office/powerpoint/2010/main" val="2196659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1" y="262732"/>
            <a:ext cx="8488890" cy="6366668"/>
          </a:xfrm>
        </p:spPr>
      </p:pic>
    </p:spTree>
    <p:extLst>
      <p:ext uri="{BB962C8B-B14F-4D97-AF65-F5344CB8AC3E}">
        <p14:creationId xmlns:p14="http://schemas.microsoft.com/office/powerpoint/2010/main" val="1767268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14</Words>
  <Application>Microsoft Office PowerPoint</Application>
  <PresentationFormat>On-screen Show (4:3)</PresentationFormat>
  <Paragraphs>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HOA 8/3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THIỆP 8/3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QUÀ 8/3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MÓN QUÀ QUÝ GIÁ NHẤT ĐỐI VỚI MẸ  CHỈ LÀ CON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</cp:revision>
  <dcterms:created xsi:type="dcterms:W3CDTF">2019-03-03T11:31:51Z</dcterms:created>
  <dcterms:modified xsi:type="dcterms:W3CDTF">2019-03-03T12:15:11Z</dcterms:modified>
</cp:coreProperties>
</file>