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0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8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4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9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4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6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8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6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376F3-3022-4F05-9019-51AE33E14B6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4C54F-BA49-4A22-80A9-39E48B3F6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3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5465" y="1415083"/>
            <a:ext cx="66451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THỎ THÔNG MINH</a:t>
            </a:r>
            <a:endParaRPr lang="en-US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985" b="89936" l="10000" r="44714">
                        <a14:foregroundMark x1="39000" y1="61242" x2="39000" y2="61242"/>
                        <a14:foregroundMark x1="34000" y1="72377" x2="34000" y2="72377"/>
                        <a14:foregroundMark x1="35143" y1="26767" x2="35143" y2="26767"/>
                        <a14:backgroundMark x1="29143" y1="29550" x2="29143" y2="295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017" t="17188" r="55714" b="8142"/>
          <a:stretch/>
        </p:blipFill>
        <p:spPr>
          <a:xfrm>
            <a:off x="5183839" y="3723407"/>
            <a:ext cx="2050677" cy="31345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3405" b="65739" l="50000" r="895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527" t="32989" r="12556" b="33455"/>
          <a:stretch/>
        </p:blipFill>
        <p:spPr>
          <a:xfrm>
            <a:off x="8350624" y="635725"/>
            <a:ext cx="3899646" cy="230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69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161 -0.01181 L 0.08334 0.005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47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1.66667E-6 0.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iterate type="wd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985" b="89936" l="10000" r="44714">
                        <a14:foregroundMark x1="39000" y1="61242" x2="39000" y2="61242"/>
                        <a14:foregroundMark x1="34000" y1="72377" x2="34000" y2="72377"/>
                        <a14:foregroundMark x1="35143" y1="26767" x2="35143" y2="26767"/>
                        <a14:backgroundMark x1="29143" y1="29550" x2="29143" y2="295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017" t="17188" r="55714" b="8142"/>
          <a:stretch/>
        </p:blipFill>
        <p:spPr>
          <a:xfrm>
            <a:off x="-264250" y="3765177"/>
            <a:ext cx="2081844" cy="32138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3405" b="65739" l="50000" r="895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527" t="32989" r="12556" b="33455"/>
          <a:stretch/>
        </p:blipFill>
        <p:spPr>
          <a:xfrm>
            <a:off x="7463118" y="635725"/>
            <a:ext cx="4787152" cy="282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20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33333E-6 L 0.43268 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2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2 -0.02315 L -0.00104 0.321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3" y="1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985" b="89936" l="10000" r="44714">
                        <a14:foregroundMark x1="39000" y1="61242" x2="39000" y2="61242"/>
                        <a14:foregroundMark x1="34000" y1="72377" x2="34000" y2="72377"/>
                        <a14:foregroundMark x1="35143" y1="26767" x2="35143" y2="26767"/>
                        <a14:backgroundMark x1="29143" y1="29550" x2="29143" y2="295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017" t="17188" r="55714" b="8142"/>
          <a:stretch/>
        </p:blipFill>
        <p:spPr>
          <a:xfrm>
            <a:off x="-304591" y="3644154"/>
            <a:ext cx="2081844" cy="32138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3405" b="65739" l="50000" r="895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527" t="32989" r="12556" b="33455"/>
          <a:stretch/>
        </p:blipFill>
        <p:spPr>
          <a:xfrm>
            <a:off x="6266076" y="662618"/>
            <a:ext cx="5459760" cy="322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9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96 -0.00972 L 0.45364 -0.0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2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48148E-6 L -0.01211 0.4298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898" b="93566" l="0" r="89844">
                        <a14:backgroundMark x1="31836" y1="38874" x2="31836" y2="38874"/>
                        <a14:backgroundMark x1="31836" y1="38874" x2="31836" y2="38874"/>
                        <a14:backgroundMark x1="38086" y1="29223" x2="38086" y2="29223"/>
                        <a14:backgroundMark x1="38086" y1="29223" x2="38086" y2="29223"/>
                        <a14:backgroundMark x1="38086" y1="29223" x2="38086" y2="29223"/>
                        <a14:backgroundMark x1="38086" y1="29223" x2="38086" y2="29223"/>
                        <a14:backgroundMark x1="38086" y1="29223" x2="38086" y2="29223"/>
                        <a14:backgroundMark x1="34570" y1="30027" x2="34570" y2="30027"/>
                        <a14:backgroundMark x1="34570" y1="30027" x2="34570" y2="30027"/>
                        <a14:backgroundMark x1="43359" y1="80429" x2="43359" y2="80429"/>
                        <a14:backgroundMark x1="43359" y1="80429" x2="43359" y2="80429"/>
                        <a14:backgroundMark x1="43359" y1="80429" x2="43359" y2="80429"/>
                        <a14:backgroundMark x1="43359" y1="80429" x2="43359" y2="80429"/>
                        <a14:backgroundMark x1="43359" y1="89276" x2="43359" y2="89276"/>
                        <a14:backgroundMark x1="43359" y1="89276" x2="43359" y2="89276"/>
                        <a14:backgroundMark x1="43359" y1="89276" x2="43359" y2="89276"/>
                        <a14:backgroundMark x1="43359" y1="89276" x2="43359" y2="89276"/>
                        <a14:backgroundMark x1="43359" y1="89276" x2="43359" y2="89276"/>
                        <a14:backgroundMark x1="36328" y1="90080" x2="36328" y2="90080"/>
                        <a14:backgroundMark x1="36328" y1="90080" x2="36328" y2="90080"/>
                        <a14:backgroundMark x1="36328" y1="90080" x2="36328" y2="90080"/>
                        <a14:backgroundMark x1="36328" y1="90080" x2="36328" y2="90080"/>
                        <a14:backgroundMark x1="14063" y1="90617" x2="14063" y2="90617"/>
                        <a14:backgroundMark x1="14063" y1="90617" x2="14063" y2="90617"/>
                        <a14:backgroundMark x1="14063" y1="90617" x2="14063" y2="90617"/>
                        <a14:backgroundMark x1="3711" y1="90617" x2="3711" y2="90617"/>
                        <a14:backgroundMark x1="3711" y1="90617" x2="3711" y2="90617"/>
                        <a14:backgroundMark x1="3711" y1="90617" x2="3711" y2="90617"/>
                        <a14:backgroundMark x1="8203" y1="88472" x2="8203" y2="88472"/>
                        <a14:backgroundMark x1="8203" y1="88472" x2="8203" y2="88472"/>
                        <a14:backgroundMark x1="8203" y1="88472" x2="8203" y2="88472"/>
                        <a14:backgroundMark x1="39063" y1="81501" x2="39063" y2="81501"/>
                        <a14:backgroundMark x1="39063" y1="82038" x2="39063" y2="82038"/>
                        <a14:backgroundMark x1="48438" y1="25469" x2="48438" y2="25469"/>
                        <a14:backgroundMark x1="48438" y1="25469" x2="48438" y2="25469"/>
                        <a14:backgroundMark x1="48438" y1="25469" x2="48438" y2="25469"/>
                        <a14:backgroundMark x1="48438" y1="25469" x2="48438" y2="25469"/>
                        <a14:backgroundMark x1="48438" y1="25469" x2="48438" y2="25469"/>
                        <a14:backgroundMark x1="49219" y1="30027" x2="49219" y2="30027"/>
                        <a14:backgroundMark x1="49219" y1="30027" x2="49219" y2="30027"/>
                        <a14:backgroundMark x1="49219" y1="30027" x2="49219" y2="30027"/>
                        <a14:backgroundMark x1="49219" y1="30027" x2="49219" y2="30027"/>
                        <a14:backgroundMark x1="49219" y1="30027" x2="49219" y2="30027"/>
                        <a14:backgroundMark x1="36719" y1="30027" x2="36719" y2="30027"/>
                        <a14:backgroundMark x1="36328" y1="29491" x2="36328" y2="29491"/>
                        <a14:backgroundMark x1="34961" y1="34853" x2="34961" y2="34853"/>
                        <a14:backgroundMark x1="34961" y1="34853" x2="34961" y2="34853"/>
                        <a14:backgroundMark x1="34961" y1="34853" x2="34961" y2="34853"/>
                        <a14:backgroundMark x1="34961" y1="34853" x2="34961" y2="34853"/>
                        <a14:backgroundMark x1="28906" y1="29491" x2="28906" y2="29491"/>
                        <a14:backgroundMark x1="28906" y1="29491" x2="28906" y2="29491"/>
                        <a14:backgroundMark x1="28906" y1="29491" x2="28906" y2="29491"/>
                        <a14:backgroundMark x1="28906" y1="29491" x2="28906" y2="29491"/>
                        <a14:backgroundMark x1="25586" y1="39678" x2="25586" y2="39678"/>
                        <a14:backgroundMark x1="25586" y1="39678" x2="25586" y2="39678"/>
                        <a14:backgroundMark x1="25586" y1="39678" x2="25586" y2="39678"/>
                        <a14:backgroundMark x1="25586" y1="39946" x2="25586" y2="39946"/>
                        <a14:backgroundMark x1="25586" y1="39946" x2="25586" y2="39946"/>
                        <a14:backgroundMark x1="23828" y1="42359" x2="23828" y2="42359"/>
                        <a14:backgroundMark x1="21875" y1="47721" x2="21875" y2="47721"/>
                        <a14:backgroundMark x1="21875" y1="47721" x2="21875" y2="47721"/>
                        <a14:backgroundMark x1="21875" y1="47721" x2="21875" y2="47721"/>
                        <a14:backgroundMark x1="21875" y1="47721" x2="21875" y2="47721"/>
                        <a14:backgroundMark x1="20508" y1="50938" x2="20508" y2="50938"/>
                        <a14:backgroundMark x1="20508" y1="50938" x2="20508" y2="50938"/>
                        <a14:backgroundMark x1="20508" y1="50938" x2="20508" y2="50938"/>
                        <a14:backgroundMark x1="20508" y1="50938" x2="20508" y2="50938"/>
                        <a14:backgroundMark x1="20117" y1="50938" x2="20117" y2="50938"/>
                        <a14:backgroundMark x1="15234" y1="51206" x2="15234" y2="51206"/>
                        <a14:backgroundMark x1="15234" y1="51206" x2="15234" y2="51206"/>
                        <a14:backgroundMark x1="15234" y1="51206" x2="15234" y2="51206"/>
                        <a14:backgroundMark x1="15234" y1="51206" x2="15234" y2="51206"/>
                        <a14:backgroundMark x1="15039" y1="49598" x2="15039" y2="49598"/>
                        <a14:backgroundMark x1="14844" y1="48525" x2="14844" y2="48525"/>
                        <a14:backgroundMark x1="14844" y1="45308" x2="14844" y2="45308"/>
                        <a14:backgroundMark x1="14844" y1="45308" x2="14844" y2="45308"/>
                        <a14:backgroundMark x1="8984" y1="33780" x2="8984" y2="33780"/>
                        <a14:backgroundMark x1="8984" y1="33780" x2="8984" y2="33780"/>
                        <a14:backgroundMark x1="8984" y1="33780" x2="8984" y2="33780"/>
                        <a14:backgroundMark x1="8984" y1="33780" x2="8984" y2="33780"/>
                        <a14:backgroundMark x1="5469" y1="40483" x2="5469" y2="40483"/>
                        <a14:backgroundMark x1="5469" y1="40483" x2="5469" y2="40483"/>
                        <a14:backgroundMark x1="5469" y1="40483" x2="5469" y2="40483"/>
                        <a14:backgroundMark x1="5469" y1="40483" x2="5469" y2="40483"/>
                        <a14:backgroundMark x1="5273" y1="43700" x2="5273" y2="43700"/>
                        <a14:backgroundMark x1="7031" y1="48257" x2="7031" y2="48257"/>
                        <a14:backgroundMark x1="7031" y1="48257" x2="7031" y2="48257"/>
                        <a14:backgroundMark x1="7031" y1="48257" x2="7031" y2="48257"/>
                        <a14:backgroundMark x1="7031" y1="48257" x2="7031" y2="48257"/>
                        <a14:backgroundMark x1="7031" y1="48257" x2="7031" y2="48257"/>
                        <a14:backgroundMark x1="51172" y1="58445" x2="51172" y2="58445"/>
                        <a14:backgroundMark x1="50977" y1="58177" x2="50977" y2="58177"/>
                        <a14:backgroundMark x1="50977" y1="58177" x2="50977" y2="58177"/>
                        <a14:backgroundMark x1="50977" y1="58177" x2="50977" y2="58177"/>
                        <a14:backgroundMark x1="48242" y1="57373" x2="48242" y2="57373"/>
                        <a14:backgroundMark x1="48242" y1="57373" x2="48242" y2="57373"/>
                        <a14:backgroundMark x1="48242" y1="57373" x2="48242" y2="57373"/>
                        <a14:backgroundMark x1="50000" y1="85791" x2="50000" y2="85791"/>
                        <a14:backgroundMark x1="50000" y1="85791" x2="50000" y2="85791"/>
                        <a14:backgroundMark x1="50000" y1="85791" x2="50000" y2="85791"/>
                        <a14:backgroundMark x1="50000" y1="85791" x2="50000" y2="85791"/>
                        <a14:backgroundMark x1="36133" y1="77480" x2="36133" y2="77480"/>
                        <a14:backgroundMark x1="36133" y1="77480" x2="36133" y2="77480"/>
                        <a14:backgroundMark x1="36133" y1="77480" x2="36133" y2="77480"/>
                        <a14:backgroundMark x1="36133" y1="77480" x2="36133" y2="77480"/>
                        <a14:backgroundMark x1="35938" y1="81501" x2="35938" y2="81501"/>
                        <a14:backgroundMark x1="35938" y1="81501" x2="35938" y2="81501"/>
                        <a14:backgroundMark x1="35938" y1="81501" x2="35938" y2="81501"/>
                        <a14:backgroundMark x1="35938" y1="81501" x2="35938" y2="81501"/>
                        <a14:backgroundMark x1="35938" y1="81501" x2="35938" y2="81501"/>
                        <a14:backgroundMark x1="41211" y1="76676" x2="41211" y2="76676"/>
                        <a14:backgroundMark x1="41211" y1="76676" x2="41211" y2="76676"/>
                        <a14:backgroundMark x1="41211" y1="76676" x2="41211" y2="76676"/>
                        <a14:backgroundMark x1="41211" y1="76676" x2="41211" y2="76676"/>
                        <a14:backgroundMark x1="40820" y1="76676" x2="40820" y2="76676"/>
                        <a14:backgroundMark x1="40820" y1="82306" x2="40820" y2="82306"/>
                        <a14:backgroundMark x1="41602" y1="84450" x2="41602" y2="84450"/>
                        <a14:backgroundMark x1="41602" y1="84450" x2="41602" y2="84450"/>
                        <a14:backgroundMark x1="41602" y1="85791" x2="41602" y2="85791"/>
                        <a14:backgroundMark x1="41602" y1="85791" x2="41602" y2="85791"/>
                        <a14:backgroundMark x1="41992" y1="85791" x2="41992" y2="85791"/>
                        <a14:backgroundMark x1="9570" y1="85791" x2="9570" y2="85791"/>
                        <a14:backgroundMark x1="9570" y1="85791" x2="9570" y2="85791"/>
                        <a14:backgroundMark x1="9570" y1="85791" x2="9570" y2="85791"/>
                        <a14:backgroundMark x1="31055" y1="82842" x2="31055" y2="82842"/>
                        <a14:backgroundMark x1="52734" y1="61930" x2="52734" y2="61930"/>
                        <a14:backgroundMark x1="52734" y1="61930" x2="52734" y2="61930"/>
                        <a14:backgroundMark x1="52539" y1="61662" x2="52539" y2="61662"/>
                        <a14:backgroundMark x1="50000" y1="56300" x2="50000" y2="56300"/>
                        <a14:backgroundMark x1="50000" y1="56300" x2="50000" y2="56300"/>
                        <a14:backgroundMark x1="33789" y1="24665" x2="33789" y2="24665"/>
                        <a14:backgroundMark x1="33789" y1="24665" x2="33789" y2="24665"/>
                        <a14:backgroundMark x1="33789" y1="24665" x2="33789" y2="24665"/>
                        <a14:backgroundMark x1="30078" y1="24397" x2="30078" y2="24397"/>
                        <a14:backgroundMark x1="30078" y1="24397" x2="30078" y2="24397"/>
                        <a14:backgroundMark x1="30078" y1="24397" x2="30078" y2="24397"/>
                        <a14:backgroundMark x1="30078" y1="24397" x2="30078" y2="24397"/>
                        <a14:backgroundMark x1="30078" y1="24397" x2="30078" y2="24397"/>
                        <a14:backgroundMark x1="30078" y1="24397" x2="30078" y2="24397"/>
                        <a14:backgroundMark x1="32422" y1="29491" x2="32422" y2="29491"/>
                        <a14:backgroundMark x1="32422" y1="29491" x2="32422" y2="29491"/>
                        <a14:backgroundMark x1="32422" y1="29491" x2="32422" y2="29491"/>
                        <a14:backgroundMark x1="32422" y1="29491" x2="32422" y2="29491"/>
                        <a14:backgroundMark x1="29102" y1="41019" x2="29102" y2="41019"/>
                        <a14:backgroundMark x1="29102" y1="41019" x2="29102" y2="41019"/>
                        <a14:backgroundMark x1="29102" y1="41019" x2="29102" y2="41019"/>
                        <a14:backgroundMark x1="29102" y1="41019" x2="29102" y2="41019"/>
                        <a14:backgroundMark x1="29102" y1="41019" x2="29102" y2="41019"/>
                        <a14:backgroundMark x1="25391" y1="36461" x2="25391" y2="36461"/>
                        <a14:backgroundMark x1="25391" y1="36461" x2="25391" y2="36461"/>
                        <a14:backgroundMark x1="25391" y1="36461" x2="25391" y2="36461"/>
                        <a14:backgroundMark x1="25391" y1="36461" x2="25391" y2="36461"/>
                        <a14:backgroundMark x1="20898" y1="35389" x2="20898" y2="35389"/>
                        <a14:backgroundMark x1="20508" y1="35657" x2="20508" y2="35657"/>
                        <a14:backgroundMark x1="20508" y1="35657" x2="20508" y2="35657"/>
                        <a14:backgroundMark x1="20508" y1="35657" x2="20508" y2="35657"/>
                        <a14:backgroundMark x1="15625" y1="59517" x2="15625" y2="59517"/>
                        <a14:backgroundMark x1="11133" y1="53083" x2="11133" y2="53083"/>
                        <a14:backgroundMark x1="11133" y1="53083" x2="11133" y2="53083"/>
                        <a14:backgroundMark x1="11133" y1="53083" x2="11133" y2="53083"/>
                        <a14:backgroundMark x1="7617" y1="54960" x2="7617" y2="54960"/>
                        <a14:backgroundMark x1="7617" y1="54960" x2="7617" y2="54960"/>
                        <a14:backgroundMark x1="7617" y1="54960" x2="7617" y2="54960"/>
                        <a14:backgroundMark x1="7617" y1="54960" x2="7617" y2="54960"/>
                        <a14:backgroundMark x1="3320" y1="53351" x2="3320" y2="53351"/>
                        <a14:backgroundMark x1="3320" y1="53351" x2="3320" y2="53351"/>
                        <a14:backgroundMark x1="3320" y1="53351" x2="3320" y2="53351"/>
                        <a14:backgroundMark x1="3320" y1="53351" x2="3320" y2="53351"/>
                        <a14:backgroundMark x1="3711" y1="40483" x2="3711" y2="40483"/>
                        <a14:backgroundMark x1="3711" y1="40483" x2="3711" y2="40483"/>
                        <a14:backgroundMark x1="3711" y1="40483" x2="3711" y2="40483"/>
                        <a14:backgroundMark x1="4297" y1="37802" x2="4297" y2="37802"/>
                        <a14:backgroundMark x1="4297" y1="37802" x2="4297" y2="37802"/>
                        <a14:backgroundMark x1="4297" y1="37534" x2="4297" y2="37534"/>
                        <a14:backgroundMark x1="4297" y1="37534" x2="4297" y2="37534"/>
                        <a14:backgroundMark x1="4297" y1="37265" x2="4297" y2="37265"/>
                        <a14:backgroundMark x1="4492" y1="36729" x2="4492" y2="36729"/>
                        <a14:backgroundMark x1="7031" y1="37802" x2="7031" y2="37802"/>
                        <a14:backgroundMark x1="7031" y1="37802" x2="7031" y2="37802"/>
                        <a14:backgroundMark x1="7031" y1="37802" x2="7031" y2="37802"/>
                        <a14:backgroundMark x1="7031" y1="37802" x2="7031" y2="37802"/>
                        <a14:backgroundMark x1="10547" y1="42895" x2="10547" y2="42895"/>
                        <a14:backgroundMark x1="10547" y1="43432" x2="10547" y2="43432"/>
                        <a14:backgroundMark x1="10547" y1="43432" x2="10547" y2="43432"/>
                        <a14:backgroundMark x1="10547" y1="43432" x2="10547" y2="43432"/>
                        <a14:backgroundMark x1="9570" y1="47453" x2="9570" y2="47453"/>
                        <a14:backgroundMark x1="9570" y1="47453" x2="9570" y2="47453"/>
                        <a14:backgroundMark x1="9570" y1="47453" x2="9570" y2="47453"/>
                        <a14:backgroundMark x1="9570" y1="47453" x2="9570" y2="47453"/>
                        <a14:backgroundMark x1="9570" y1="47453" x2="9570" y2="47453"/>
                        <a14:backgroundMark x1="10742" y1="50670" x2="10742" y2="50670"/>
                        <a14:backgroundMark x1="10742" y1="50670" x2="10742" y2="50670"/>
                        <a14:backgroundMark x1="10742" y1="50670" x2="10742" y2="50670"/>
                        <a14:backgroundMark x1="35156" y1="41555" x2="35156" y2="41555"/>
                        <a14:backgroundMark x1="35156" y1="41555" x2="35156" y2="41555"/>
                        <a14:backgroundMark x1="35156" y1="41555" x2="35156" y2="41555"/>
                        <a14:backgroundMark x1="49219" y1="30027" x2="49219" y2="30027"/>
                        <a14:backgroundMark x1="49219" y1="30027" x2="49219" y2="30027"/>
                        <a14:backgroundMark x1="47266" y1="30563" x2="47266" y2="30563"/>
                        <a14:backgroundMark x1="47266" y1="30563" x2="47266" y2="30563"/>
                        <a14:backgroundMark x1="47266" y1="30563" x2="47266" y2="30563"/>
                        <a14:backgroundMark x1="39648" y1="33244" x2="39648" y2="33244"/>
                        <a14:backgroundMark x1="39648" y1="33244" x2="39648" y2="33244"/>
                        <a14:backgroundMark x1="39453" y1="26542" x2="39453" y2="26542"/>
                        <a14:backgroundMark x1="39453" y1="26542" x2="39453" y2="26542"/>
                        <a14:backgroundMark x1="39453" y1="26542" x2="39453" y2="26542"/>
                        <a14:backgroundMark x1="39453" y1="26542" x2="39453" y2="26542"/>
                        <a14:backgroundMark x1="39453" y1="26542" x2="39453" y2="26542"/>
                        <a14:backgroundMark x1="38672" y1="23056" x2="38672" y2="23056"/>
                        <a14:backgroundMark x1="38672" y1="23056" x2="38672" y2="23056"/>
                        <a14:backgroundMark x1="38672" y1="23056" x2="38672" y2="23056"/>
                        <a14:backgroundMark x1="38672" y1="23056" x2="38672" y2="23056"/>
                        <a14:backgroundMark x1="34961" y1="23056" x2="34961" y2="23056"/>
                        <a14:backgroundMark x1="34961" y1="23056" x2="34961" y2="23056"/>
                        <a14:backgroundMark x1="34961" y1="23056" x2="34961" y2="23056"/>
                        <a14:backgroundMark x1="34961" y1="23056" x2="34961" y2="23056"/>
                        <a14:backgroundMark x1="26563" y1="28418" x2="26563" y2="28418"/>
                        <a14:backgroundMark x1="26563" y1="28418" x2="26563" y2="28418"/>
                        <a14:backgroundMark x1="26563" y1="28418" x2="26563" y2="28418"/>
                        <a14:backgroundMark x1="26563" y1="28418" x2="26563" y2="28418"/>
                        <a14:backgroundMark x1="26563" y1="28418" x2="26563" y2="28418"/>
                        <a14:backgroundMark x1="26563" y1="28418" x2="26563" y2="28418"/>
                        <a14:backgroundMark x1="29102" y1="37265" x2="29102" y2="37265"/>
                        <a14:backgroundMark x1="29102" y1="37265" x2="29102" y2="37265"/>
                        <a14:backgroundMark x1="29102" y1="37265" x2="29102" y2="37265"/>
                        <a14:backgroundMark x1="29102" y1="37265" x2="29102" y2="37265"/>
                        <a14:backgroundMark x1="29102" y1="37265" x2="29102" y2="37265"/>
                        <a14:backgroundMark x1="29102" y1="37265" x2="29102" y2="37265"/>
                        <a14:backgroundMark x1="29102" y1="37265" x2="29102" y2="37265"/>
                        <a14:backgroundMark x1="29102" y1="37265" x2="29102" y2="37265"/>
                        <a14:backgroundMark x1="12109" y1="56300" x2="12109" y2="56300"/>
                        <a14:backgroundMark x1="12109" y1="56300" x2="12109" y2="56300"/>
                        <a14:backgroundMark x1="12109" y1="56300" x2="12109" y2="56300"/>
                        <a14:backgroundMark x1="54688" y1="58713" x2="54688" y2="58713"/>
                        <a14:backgroundMark x1="54688" y1="58713" x2="54688" y2="58713"/>
                        <a14:backgroundMark x1="24609" y1="29223" x2="24609" y2="29223"/>
                        <a14:backgroundMark x1="24609" y1="29223" x2="24609" y2="29223"/>
                        <a14:backgroundMark x1="21875" y1="28418" x2="21875" y2="28418"/>
                        <a14:backgroundMark x1="21875" y1="28418" x2="21875" y2="28418"/>
                        <a14:backgroundMark x1="36133" y1="37802" x2="36133" y2="37802"/>
                        <a14:backgroundMark x1="36133" y1="37802" x2="36133" y2="37802"/>
                        <a14:backgroundMark x1="36133" y1="37534" x2="36133" y2="37534"/>
                        <a14:backgroundMark x1="36133" y1="37534" x2="36133" y2="37534"/>
                        <a14:backgroundMark x1="7813" y1="54424" x2="7813" y2="54424"/>
                        <a14:backgroundMark x1="7813" y1="54424" x2="7813" y2="54424"/>
                        <a14:backgroundMark x1="31445" y1="32708" x2="31445" y2="32708"/>
                        <a14:backgroundMark x1="31445" y1="32708" x2="31445" y2="32708"/>
                        <a14:backgroundMark x1="31445" y1="32708" x2="31445" y2="32708"/>
                        <a14:backgroundMark x1="31445" y1="32708" x2="31445" y2="32708"/>
                        <a14:backgroundMark x1="41602" y1="31903" x2="41602" y2="31903"/>
                        <a14:backgroundMark x1="41602" y1="31903" x2="41602" y2="31903"/>
                        <a14:backgroundMark x1="42969" y1="29491" x2="42969" y2="29491"/>
                        <a14:backgroundMark x1="42969" y1="29491" x2="42969" y2="29491"/>
                        <a14:backgroundMark x1="42969" y1="29491" x2="42969" y2="29491"/>
                        <a14:backgroundMark x1="42969" y1="28686" x2="42969" y2="28686"/>
                        <a14:backgroundMark x1="42969" y1="28686" x2="42969" y2="28686"/>
                        <a14:backgroundMark x1="40430" y1="25469" x2="40430" y2="25469"/>
                        <a14:backgroundMark x1="40430" y1="25469" x2="40430" y2="25469"/>
                        <a14:backgroundMark x1="40430" y1="25469" x2="40430" y2="25469"/>
                        <a14:backgroundMark x1="40430" y1="25469" x2="40430" y2="25469"/>
                        <a14:backgroundMark x1="27930" y1="23592" x2="27930" y2="23592"/>
                        <a14:backgroundMark x1="27930" y1="23592" x2="27930" y2="23592"/>
                        <a14:backgroundMark x1="27930" y1="23592" x2="27930" y2="23592"/>
                        <a14:backgroundMark x1="27930" y1="23592" x2="27930" y2="23592"/>
                        <a14:backgroundMark x1="27930" y1="26810" x2="27930" y2="26810"/>
                        <a14:backgroundMark x1="27930" y1="26810" x2="27930" y2="26810"/>
                        <a14:backgroundMark x1="27930" y1="26810" x2="27930" y2="268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652" r="29489" b="1"/>
          <a:stretch/>
        </p:blipFill>
        <p:spPr>
          <a:xfrm flipH="1">
            <a:off x="7153835" y="986117"/>
            <a:ext cx="5038165" cy="42223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383" b="72386" l="67383" r="949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418" t="9029" b="29654"/>
          <a:stretch/>
        </p:blipFill>
        <p:spPr>
          <a:xfrm flipH="1">
            <a:off x="3981466" y="986117"/>
            <a:ext cx="3961263" cy="543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9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43 -0.00995 L -0.3582 0.007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32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094" y="2008095"/>
            <a:ext cx="117079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CHUYỆN </a:t>
            </a:r>
          </a:p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CHÚ THỎ THÔNG MINH”</a:t>
            </a:r>
          </a:p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ĐẾN ĐÂY ĐÃ KẾT THÚC RỒI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8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Windows</cp:lastModifiedBy>
  <cp:revision>8</cp:revision>
  <dcterms:created xsi:type="dcterms:W3CDTF">2020-04-28T07:26:14Z</dcterms:created>
  <dcterms:modified xsi:type="dcterms:W3CDTF">2020-04-28T08:28:02Z</dcterms:modified>
</cp:coreProperties>
</file>