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92" r:id="rId3"/>
    <p:sldId id="291" r:id="rId4"/>
    <p:sldId id="266" r:id="rId5"/>
    <p:sldId id="267" r:id="rId6"/>
    <p:sldId id="293" r:id="rId7"/>
    <p:sldId id="294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81" d="100"/>
          <a:sy n="81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81DA3-56E4-41C0-871F-9189F0F70E9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1737D-6986-43E5-83DD-28C95EAC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1737D-6986-43E5-83DD-28C95EAC1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4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1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0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5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3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5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EF2D-B794-46FD-858A-856E0155A63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CÁ DIÊU H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Káº¿t quáº£ hÃ¬nh áº£nh cho siÃªu thá» vinm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55575" y="156308"/>
            <a:ext cx="8988425" cy="864096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ĐỜI CỦA BƯƠM BƯỚM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600"/>
            <a:ext cx="9144000" cy="56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55575" y="156308"/>
            <a:ext cx="8988425" cy="864096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ĐỜI CỦA CÁ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155575" y="156308"/>
            <a:ext cx="8988425" cy="864096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ĐỜI CỦA MÈO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980728"/>
            <a:ext cx="8928992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4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55575" y="156308"/>
            <a:ext cx="8988425" cy="864096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ĐỜI CỦA GÀ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554"/>
            <a:ext cx="914723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55575" y="156308"/>
            <a:ext cx="8988425" cy="864096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ĐỜI CỦA CÁ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928"/>
            <a:ext cx="9144000" cy="59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3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55575" y="156308"/>
            <a:ext cx="8988425" cy="864096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ĐỜI CỦA CHIM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67"/>
            <a:ext cx="9144000" cy="581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2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55575" y="156308"/>
            <a:ext cx="8988425" cy="864096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ĐỜI CỦA BƯỚM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908720"/>
            <a:ext cx="8998386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55575" y="156308"/>
            <a:ext cx="8988425" cy="864096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ĐỜI CỦA ẾCH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5"/>
            <a:ext cx="9143999" cy="580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0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34</Words>
  <Application>Microsoft Office PowerPoint</Application>
  <PresentationFormat>On-screen Show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VÒNG ĐỜI CỦA BƯƠM BƯỚM</vt:lpstr>
      <vt:lpstr>VÒNG ĐỜI CỦA CÁ</vt:lpstr>
      <vt:lpstr>VÒNG ĐỜI CỦA MÈO</vt:lpstr>
      <vt:lpstr>VÒNG ĐỜI CỦA GÀ</vt:lpstr>
      <vt:lpstr>VÒNG ĐỜI CỦA CÁ</vt:lpstr>
      <vt:lpstr>VÒNG ĐỜI CỦA CHIM</vt:lpstr>
      <vt:lpstr>VÒNG ĐỜI CỦA BƯỚM</vt:lpstr>
      <vt:lpstr>VÒNG ĐỜI CỦA ẾCH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55</cp:revision>
  <dcterms:created xsi:type="dcterms:W3CDTF">2017-10-01T10:29:07Z</dcterms:created>
  <dcterms:modified xsi:type="dcterms:W3CDTF">2019-08-24T08:54:30Z</dcterms:modified>
</cp:coreProperties>
</file>