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7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6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9214-97AA-4812-A98A-B7D8CD23AAB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B4FF-80C1-46CE-952D-48C68988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Hoạt động giờ đón trẻ.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8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26065615_4d12dc0fbe7945c317ec8982112266b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47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26302945_e68c590e153745e0d4b1d52ed621ad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28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26574144_5cb2bac344eede661ff35e9a121f4b1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66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27025429_e89452d8cd81f48284e4971c47f44bf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03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32168673_e54705d792d55c5fae601dacd42cb1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33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37513128_a6888d37812f8f5bd7b6b6ffe2e4d5a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19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40907177_2ca2f4459d604a9be2d62588a87de0c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87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Hoạt động giờ đón trẻ.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giờ đón trẻ.  </dc:title>
  <dc:creator>CB-CANTHANH</dc:creator>
  <cp:lastModifiedBy>CB-CANTHANH</cp:lastModifiedBy>
  <cp:revision>1</cp:revision>
  <dcterms:created xsi:type="dcterms:W3CDTF">2023-04-10T02:03:07Z</dcterms:created>
  <dcterms:modified xsi:type="dcterms:W3CDTF">2023-04-10T02:03:24Z</dcterms:modified>
</cp:coreProperties>
</file>