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1A4F-CF86-485E-9CCF-42430527FCB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21F0-D808-4E0B-9787-002CE87B8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24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1A4F-CF86-485E-9CCF-42430527FCB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21F0-D808-4E0B-9787-002CE87B8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05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1A4F-CF86-485E-9CCF-42430527FCB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21F0-D808-4E0B-9787-002CE87B8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97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1A4F-CF86-485E-9CCF-42430527FCB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21F0-D808-4E0B-9787-002CE87B8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42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1A4F-CF86-485E-9CCF-42430527FCB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21F0-D808-4E0B-9787-002CE87B8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23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1A4F-CF86-485E-9CCF-42430527FCB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21F0-D808-4E0B-9787-002CE87B8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5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1A4F-CF86-485E-9CCF-42430527FCB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21F0-D808-4E0B-9787-002CE87B8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70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1A4F-CF86-485E-9CCF-42430527FCB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21F0-D808-4E0B-9787-002CE87B8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4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1A4F-CF86-485E-9CCF-42430527FCB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21F0-D808-4E0B-9787-002CE87B8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11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1A4F-CF86-485E-9CCF-42430527FCB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21F0-D808-4E0B-9787-002CE87B8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28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1A4F-CF86-485E-9CCF-42430527FCB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21F0-D808-4E0B-9787-002CE87B8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16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31A4F-CF86-485E-9CCF-42430527FCB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621F0-D808-4E0B-9787-002CE87B8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2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vi-VN" dirty="0" smtClean="0"/>
              <a:t>Hoạt động về nguồn_ Tham quan khu Lăng mộ cụ phố bảng Nguyễn Sinh Sắc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07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160862_c987666928bce2ebb33a4711bbc495e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5340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247973_d7a2b22c3c2f7824646c77a0bcfa96c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6340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249981_d407bcdf2001e29a94386b5bbb423be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8025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250088_de426b8dabb151493251af321afc6fc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0137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250244_b252c06981e552f0d3d5139e5252c7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3792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323560_d2f2da296693f0ad46f707a6a4ef61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979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334180_8520fd33e76f42f38b63bc02bb63b4e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7761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393862_848d00ba3c2ac72cec6e48a65bc1ffb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0300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393863_8006601303c31b0a3e2b46c576d658e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2985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449624_9111a272a12596552da5b54dd7880a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5212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045755_d99142bda61be95a37f414c65054519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831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502746_32170a34bb579813a881f891688d438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0101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505356_9be6c40636ec8cb6b0c59a0047e520a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6487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510892_3fe2b673299070e440fee8a2951275b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1937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596000_c1cb8b57c3c252c2bc7c6a8641a9ef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2897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603683_6e18ccd445e1c6b23a6768c1c65cf5d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4335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643389_c4f436e4db0cb6032d58e7904c081ac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3590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643390_1d0e59574efc84c4dcc1b69b4109f06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80645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681767_e1a048ca469215ce28055ce8272eb8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7974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727436_4b35097b9b4203ebca728a2b59231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72289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734269_691d4958d4ee1d244d6fa4bb5ef106ac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2199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048351_41d6ddc04d5e9b9d0f972d2b51b3eb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95500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780897_edd90b785014fc7d0edd615c2ebc9f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52309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783739_f7a9177c76fb63cc6cfc75b785ed8d6f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1077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853647_6aeb5741cad218d8c770299bd9c294a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40913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855436_656dc44c8e097966fe893537aaf6a3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7064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885453_7dd1afbf8a79cf9b9c52c6eedfb74fe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62363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904902_9ab85adbae309163cdcd6fa292d38c0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4750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911039_a61345b9dc9d35cb8c7e5bda9ce5e3a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926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048479_d8ac0f7010469d12b26cf7da2d812f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4169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052525_ef6fa414fe623c44c00e44eb2fe595d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4222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144227_87da1d5a34d32efb310c61e1869797f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1110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146854_bb914a99ead5175be37e58b117203e2f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4171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151201_111b39628c02d214bb9b3dd78b412e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9775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545158244_910a97607183cb4eb18d052ab0017d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246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Microsoft Office PowerPoint</Application>
  <PresentationFormat>On-screen Show (4:3)</PresentationFormat>
  <Paragraphs>1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Hoạt động về nguồn_ Tham quan khu Lăng mộ cụ phố bảng Nguyễn Sinh Sắc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Hoạt động về nguồn_ Tham quan khu Lăng mộ cụ phố bảng Nguyễn Sinh Sắc</dc:title>
  <dc:creator>CB-CANTHANH</dc:creator>
  <cp:lastModifiedBy>CB-CANTHANH</cp:lastModifiedBy>
  <cp:revision>1</cp:revision>
  <dcterms:created xsi:type="dcterms:W3CDTF">2023-04-10T01:35:44Z</dcterms:created>
  <dcterms:modified xsi:type="dcterms:W3CDTF">2023-04-10T01:36:11Z</dcterms:modified>
</cp:coreProperties>
</file>