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7641-35B7-41B6-820B-85DC398B10A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E8EA-897E-41D6-BA90-C3E3DCC1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7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7641-35B7-41B6-820B-85DC398B10A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E8EA-897E-41D6-BA90-C3E3DCC1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7641-35B7-41B6-820B-85DC398B10A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E8EA-897E-41D6-BA90-C3E3DCC1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6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7641-35B7-41B6-820B-85DC398B10A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E8EA-897E-41D6-BA90-C3E3DCC1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1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7641-35B7-41B6-820B-85DC398B10A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E8EA-897E-41D6-BA90-C3E3DCC1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0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7641-35B7-41B6-820B-85DC398B10A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E8EA-897E-41D6-BA90-C3E3DCC1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8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7641-35B7-41B6-820B-85DC398B10A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E8EA-897E-41D6-BA90-C3E3DCC1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5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7641-35B7-41B6-820B-85DC398B10A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E8EA-897E-41D6-BA90-C3E3DCC1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3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7641-35B7-41B6-820B-85DC398B10A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E8EA-897E-41D6-BA90-C3E3DCC1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5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7641-35B7-41B6-820B-85DC398B10A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E8EA-897E-41D6-BA90-C3E3DCC1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7641-35B7-41B6-820B-85DC398B10A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E8EA-897E-41D6-BA90-C3E3DCC1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5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77641-35B7-41B6-820B-85DC398B10A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CE8EA-897E-41D6-BA90-C3E3DCC1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6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nghị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8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57037537_cb60c3ff1c25cdee0cb238b1f2e6515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31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57070425_1887022baee52467375ce9849142f28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03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57408836_e1b4aafe0d2b00d690731035da9bb26d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70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58692718_ae08bc145373fd7306c41f6fdbbba9a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664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59022632_0da157dca078719e8cb55cfb7c7ce40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979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59634813_03c36ada2ddda1c5e5105147596438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091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60104130_18f0933e3fa750c74fa3c1881246b4c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671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Hội nghị Viên chức.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Hội nghị Viên chức.</dc:title>
  <dc:creator>CB-CANTHANH</dc:creator>
  <cp:lastModifiedBy>CB-CANTHANH</cp:lastModifiedBy>
  <cp:revision>1</cp:revision>
  <dcterms:created xsi:type="dcterms:W3CDTF">2023-04-10T01:59:40Z</dcterms:created>
  <dcterms:modified xsi:type="dcterms:W3CDTF">2023-04-10T01:59:58Z</dcterms:modified>
</cp:coreProperties>
</file>