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2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4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7C83-01A8-4FE7-95D1-67F98FF979F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0594-9251-42F2-BBC7-3F9ED41B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7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văm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5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55736426_7b0ae1be2b84e6eb6b624fc3cf568b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22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55756037_12baa91f8d15d8042112cac76fe36e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36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55777173_ccf3f8a1346fe061ac0227d33b51d3b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06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55779610_fd0a444b449edfce234fd31ca687e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95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55791698_52d71846dd62ba699ddcdd596d75a1c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42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55807099_bcf72063a2a4b92500f543b8e488b2b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79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55813818_ab571cc0b24c27a96cc11dba4ef1b5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2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Không gian văm hóa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Không gian văm hóa</dc:title>
  <dc:creator>CB-CANTHANH</dc:creator>
  <cp:lastModifiedBy>CB-CANTHANH</cp:lastModifiedBy>
  <cp:revision>1</cp:revision>
  <dcterms:created xsi:type="dcterms:W3CDTF">2023-04-10T01:31:07Z</dcterms:created>
  <dcterms:modified xsi:type="dcterms:W3CDTF">2023-04-10T01:32:06Z</dcterms:modified>
</cp:coreProperties>
</file>