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F01C-94E2-49B7-99C7-4CE40CE000D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6978-EE06-43A8-B927-ED8865CEA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02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F01C-94E2-49B7-99C7-4CE40CE000D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6978-EE06-43A8-B927-ED8865CEA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F01C-94E2-49B7-99C7-4CE40CE000D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6978-EE06-43A8-B927-ED8865CEA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F01C-94E2-49B7-99C7-4CE40CE000D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6978-EE06-43A8-B927-ED8865CEA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7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F01C-94E2-49B7-99C7-4CE40CE000D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6978-EE06-43A8-B927-ED8865CEA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1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F01C-94E2-49B7-99C7-4CE40CE000D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6978-EE06-43A8-B927-ED8865CEA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9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F01C-94E2-49B7-99C7-4CE40CE000D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6978-EE06-43A8-B927-ED8865CEA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F01C-94E2-49B7-99C7-4CE40CE000D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6978-EE06-43A8-B927-ED8865CEA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3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F01C-94E2-49B7-99C7-4CE40CE000D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6978-EE06-43A8-B927-ED8865CEA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19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F01C-94E2-49B7-99C7-4CE40CE000D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6978-EE06-43A8-B927-ED8865CEA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3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F01C-94E2-49B7-99C7-4CE40CE000D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6978-EE06-43A8-B927-ED8865CEA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7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2F01C-94E2-49B7-99C7-4CE40CE000D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96978-EE06-43A8-B927-ED8865CEA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smtClean="0"/>
              <a:t>Phân tích chất lượng Đảng cuối năm.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48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74337550_9966ccfaa8ab40c937ae706e1ba3be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742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74338374_a94bce572bd9d1bfc5b3cb53fe140ce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628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74365466_902409e94ee707dffb010ef91801b4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011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74367336_a359e97b2a4489e90f9bfa3a6dfaeda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248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74377502_824a3b8f2e1017831e5e8a9ad9d3a4c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816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74399414_68f78915f7e6e262d90416f2f674f7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362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74423019_247687f3381d187b02fa8b25b949c1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828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74177616_bc09506a1d0146ba1ab3ec041ca9e3d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61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74232820_bfb3e885ea09d51c8e7bba8adcced3c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45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74234514_79b5b250fd19774bcb04c6d21c201f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5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74235172_ee7060f6c5cb202bb5161beb819eb7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63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74244905_d6406450314b44aeb4ad8cd8a24137d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463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74290163_644db872b3305e3c35451829500294b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82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74294242_ec034e2891ae473878e4bc149a5893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673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74300390_dee6bcdf500cb71dea919962c97ea6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416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On-screen Show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Phân tích chất lượng Đảng cuối năm.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Phân tích chất lượng Đảng cuối năm.</dc:title>
  <dc:creator>CB-CANTHANH</dc:creator>
  <cp:lastModifiedBy>CB-CANTHANH</cp:lastModifiedBy>
  <cp:revision>1</cp:revision>
  <dcterms:created xsi:type="dcterms:W3CDTF">2023-04-10T01:57:39Z</dcterms:created>
  <dcterms:modified xsi:type="dcterms:W3CDTF">2023-04-10T01:57:53Z</dcterms:modified>
</cp:coreProperties>
</file>