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7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4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5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1344-1692-4922-B5A8-52E7FBED8580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A4C0-A255-47A6-8E0E-ABBBC2AC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 smtClean="0"/>
              <a:t>Tham gia học trực tuyến CBQL và Tổ trưởng chuyên môn.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6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18305817_0054bc22d2f0aca31fa60531d6dedcc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67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18314635_4e3697ca15e98bf976c4699d0ce8c4f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72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18343849_289ffbcd66071a9c55ca7892137adad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34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4244518359668_706419035ca16fec11dac30d38cc05c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06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Tham gia học trực tuyến CBQL và Tổ trưởng chuyên môn.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Tham gia học trực tuyến CBQL và Tổ trưởng chuyên môn.</dc:title>
  <dc:creator>CB-CANTHANH</dc:creator>
  <cp:lastModifiedBy>CB-CANTHANH</cp:lastModifiedBy>
  <cp:revision>1</cp:revision>
  <dcterms:created xsi:type="dcterms:W3CDTF">2023-04-10T01:44:26Z</dcterms:created>
  <dcterms:modified xsi:type="dcterms:W3CDTF">2023-04-10T01:44:41Z</dcterms:modified>
</cp:coreProperties>
</file>