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8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2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8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3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1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7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6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73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6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A2DE9-7ED1-4F72-834E-743FA3FD2CE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730FA-EC11-4B4A-A63D-D4E6DC5B2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9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Tổng</a:t>
            </a:r>
            <a:r>
              <a:rPr lang="vi-VN" dirty="0" smtClean="0"/>
              <a:t> kết năm học 18_19.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338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348652_66810c631e81d6837e97c84b69147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664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352821_d9e832e826db36ee61f8734b920f3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373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358240_98a89ac81e3b1b86b2d0c34bbfd2a7b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61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418246_9e6aebb748ec5ec3a39418063c80d72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324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427494_d1621f5e2901cfbef42359112cedbf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2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427884_ba6097e53876d3a2a35becec754e6fb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009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430916_93025f80a9b744596ecac885f3ce80d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361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437695_cd816f4ac84f665fdfcada71538a27a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609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438711_c8bf2fb79d95a3c77da07ec317a9bcd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092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481035_56d5fb6db96b092113ff5b9813c5ca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417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265367_c677a03080dbc69c7c8792207c8b719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513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482368_0ec954ee7bdebddd20538efb1e322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418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512331_02146797725be913313a46f902a319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694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536296_6c68c3f3c896c10befe2fce5420107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642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550498_a5723de720b4f38ed13acb8a6f1fc4a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712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573969_36ef09137692c8d1810af14708163ed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7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582931_da1438e88cfa7f26d6f187f1a3edb55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03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267693_bba0922894e1f96933bc7c3897534cd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15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272606_88ddd7eadc2c26237e1b352feaa8e32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929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320013_6b9310e07aca08f6714411af6881ad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41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324435_a57024bc0ffebab13b9735a8ed9a8dc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23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326863_be6e36ee63ea2142fafb9025fbce43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188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331456_52eb4d4ebf1fb2072e18651628fb26b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214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4244405343228_09552968f5ca9f8478ec8b986cfd16e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588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On-screen Show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Tổng kết năm học 18_19.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Tổng kết năm học 18_19.</dc:title>
  <dc:creator>CB-CANTHANH</dc:creator>
  <cp:lastModifiedBy>CB-CANTHANH</cp:lastModifiedBy>
  <cp:revision>1</cp:revision>
  <dcterms:created xsi:type="dcterms:W3CDTF">2023-04-10T02:06:10Z</dcterms:created>
  <dcterms:modified xsi:type="dcterms:W3CDTF">2023-04-10T02:06:31Z</dcterms:modified>
</cp:coreProperties>
</file>