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57" r:id="rId4"/>
    <p:sldId id="258" r:id="rId5"/>
    <p:sldId id="259" r:id="rId6"/>
    <p:sldId id="262" r:id="rId7"/>
    <p:sldId id="260" r:id="rId8"/>
    <p:sldId id="263" r:id="rId9"/>
    <p:sldId id="264" r:id="rId10"/>
    <p:sldId id="265" r:id="rId11"/>
    <p:sldId id="266" r:id="rId12"/>
    <p:sldId id="268" r:id="rId13"/>
    <p:sldId id="267" r:id="rId14"/>
    <p:sldId id="269" r:id="rId15"/>
    <p:sldId id="270" r:id="rId16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512" y="-10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369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64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69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14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101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196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5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37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8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41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50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44B0B5-E55E-42B1-8876-E1A6CFB61234}" type="datetimeFigureOut">
              <a:rPr lang="en-US" smtClean="0"/>
              <a:t>5/19/2023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1A8363-9112-4C35-ABE5-5FB98D8A77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38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Admin\Desktop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76200"/>
            <a:ext cx="6705600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0" y="685800"/>
            <a:ext cx="5715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oạt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5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endParaRPr lang="en-US" sz="5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986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2654"/>
            <a:ext cx="6172200" cy="1524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nhì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371600"/>
            <a:ext cx="5715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80522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6477000" cy="4608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399" y="4720796"/>
            <a:ext cx="6477001" cy="4400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32303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3" b="2494"/>
          <a:stretch/>
        </p:blipFill>
        <p:spPr bwMode="auto">
          <a:xfrm rot="16200000">
            <a:off x="-458571" y="2342979"/>
            <a:ext cx="7874000" cy="5474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73643" y="152400"/>
            <a:ext cx="4572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ba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967690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6200" y="76200"/>
            <a:ext cx="662939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93457" y="3555656"/>
            <a:ext cx="4394886" cy="66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96916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6172200" cy="1524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khuyến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khích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5843" y="1612556"/>
            <a:ext cx="5181602" cy="6680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56933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4900" y="-800100"/>
            <a:ext cx="4495800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5"/>
          <a:stretch/>
        </p:blipFill>
        <p:spPr bwMode="auto">
          <a:xfrm rot="10800000">
            <a:off x="228600" y="4648199"/>
            <a:ext cx="6248400" cy="444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36844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476"/>
            <a:ext cx="6172200" cy="990600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múa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029200"/>
            <a:ext cx="6619479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914400"/>
            <a:ext cx="6619480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08096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3270"/>
            <a:ext cx="6629400" cy="4382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572000"/>
            <a:ext cx="6705600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5103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28832"/>
            <a:ext cx="6172200" cy="576649"/>
          </a:xfrm>
        </p:spPr>
        <p:txBody>
          <a:bodyPr>
            <a:noAutofit/>
          </a:bodyPr>
          <a:lstStyle/>
          <a:p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6"/>
          <a:stretch/>
        </p:blipFill>
        <p:spPr bwMode="auto">
          <a:xfrm>
            <a:off x="76200" y="4648200"/>
            <a:ext cx="6705600" cy="441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32"/>
          <a:stretch/>
        </p:blipFill>
        <p:spPr bwMode="auto">
          <a:xfrm>
            <a:off x="152400" y="685800"/>
            <a:ext cx="66294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434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"/>
          <a:stretch/>
        </p:blipFill>
        <p:spPr bwMode="auto">
          <a:xfrm>
            <a:off x="76200" y="4660582"/>
            <a:ext cx="6667500" cy="440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5"/>
          <a:stretch/>
        </p:blipFill>
        <p:spPr bwMode="auto">
          <a:xfrm>
            <a:off x="76200" y="76200"/>
            <a:ext cx="6667500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03896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773" y="-76200"/>
            <a:ext cx="6705600" cy="1524000"/>
          </a:xfrm>
        </p:spPr>
        <p:txBody>
          <a:bodyPr/>
          <a:lstStyle/>
          <a:p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thi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Bác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135880"/>
            <a:ext cx="6725434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447800"/>
            <a:ext cx="6725434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8950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67056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47"/>
          <a:stretch/>
        </p:blipFill>
        <p:spPr bwMode="auto">
          <a:xfrm>
            <a:off x="107092" y="4724400"/>
            <a:ext cx="6674708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3963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1" y="4419600"/>
            <a:ext cx="6676109" cy="4662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91" y="76200"/>
            <a:ext cx="6676109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3565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595" y="304800"/>
            <a:ext cx="6858000" cy="2514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MỘT SỐ TRANH ĐOẠT GIẢI CỦA BÉ</a:t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59" y="3657600"/>
            <a:ext cx="6400800" cy="4534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26611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40</Words>
  <Application>Microsoft Office PowerPoint</Application>
  <PresentationFormat>On-screen Show (4:3)</PresentationFormat>
  <Paragraphs>8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Bé múa hát mừng sinh nhật Bác</vt:lpstr>
      <vt:lpstr>PowerPoint Presentation</vt:lpstr>
      <vt:lpstr>Bé xem phim ảnh kể về Bác</vt:lpstr>
      <vt:lpstr>PowerPoint Presentation</vt:lpstr>
      <vt:lpstr>Hội thi vẽ tranh  mừng sinh nhật Bác</vt:lpstr>
      <vt:lpstr>PowerPoint Presentation</vt:lpstr>
      <vt:lpstr>PowerPoint Presentation</vt:lpstr>
      <vt:lpstr>MỘT SỐ TRANH ĐOẠT GIẢI CỦA BÉ  Giải nhất</vt:lpstr>
      <vt:lpstr>Giải nhì</vt:lpstr>
      <vt:lpstr>PowerPoint Presentation</vt:lpstr>
      <vt:lpstr>PowerPoint Presentation</vt:lpstr>
      <vt:lpstr>PowerPoint Presentation</vt:lpstr>
      <vt:lpstr>Giải khuyến khích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</cp:revision>
  <dcterms:created xsi:type="dcterms:W3CDTF">2023-05-18T03:26:53Z</dcterms:created>
  <dcterms:modified xsi:type="dcterms:W3CDTF">2023-05-19T10:22:51Z</dcterms:modified>
</cp:coreProperties>
</file>