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>
        <p:scale>
          <a:sx n="37" d="100"/>
          <a:sy n="37" d="100"/>
        </p:scale>
        <p:origin x="1800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A410-9512-4B28-BFD3-4951CF7869C8}" type="datetimeFigureOut">
              <a:rPr lang="vi-VN" smtClean="0"/>
              <a:t>12/04/2022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EF9-CD66-4C63-8F08-4FEDDC0DBA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5375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A410-9512-4B28-BFD3-4951CF7869C8}" type="datetimeFigureOut">
              <a:rPr lang="vi-VN" smtClean="0"/>
              <a:t>12/04/2022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EF9-CD66-4C63-8F08-4FEDDC0DBA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731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A410-9512-4B28-BFD3-4951CF7869C8}" type="datetimeFigureOut">
              <a:rPr lang="vi-VN" smtClean="0"/>
              <a:t>12/04/2022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EF9-CD66-4C63-8F08-4FEDDC0DBA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024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A410-9512-4B28-BFD3-4951CF7869C8}" type="datetimeFigureOut">
              <a:rPr lang="vi-VN" smtClean="0"/>
              <a:t>12/04/2022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EF9-CD66-4C63-8F08-4FEDDC0DBA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035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A410-9512-4B28-BFD3-4951CF7869C8}" type="datetimeFigureOut">
              <a:rPr lang="vi-VN" smtClean="0"/>
              <a:t>12/04/2022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EF9-CD66-4C63-8F08-4FEDDC0DBA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2386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A410-9512-4B28-BFD3-4951CF7869C8}" type="datetimeFigureOut">
              <a:rPr lang="vi-VN" smtClean="0"/>
              <a:t>12/04/2022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EF9-CD66-4C63-8F08-4FEDDC0DBA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150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A410-9512-4B28-BFD3-4951CF7869C8}" type="datetimeFigureOut">
              <a:rPr lang="vi-VN" smtClean="0"/>
              <a:t>12/04/2022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EF9-CD66-4C63-8F08-4FEDDC0DBA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430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A410-9512-4B28-BFD3-4951CF7869C8}" type="datetimeFigureOut">
              <a:rPr lang="vi-VN" smtClean="0"/>
              <a:t>12/04/2022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EF9-CD66-4C63-8F08-4FEDDC0DBA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0192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A410-9512-4B28-BFD3-4951CF7869C8}" type="datetimeFigureOut">
              <a:rPr lang="vi-VN" smtClean="0"/>
              <a:t>12/04/2022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EF9-CD66-4C63-8F08-4FEDDC0DBA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3400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A410-9512-4B28-BFD3-4951CF7869C8}" type="datetimeFigureOut">
              <a:rPr lang="vi-VN" smtClean="0"/>
              <a:t>12/04/2022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EF9-CD66-4C63-8F08-4FEDDC0DBA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6289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A410-9512-4B28-BFD3-4951CF7869C8}" type="datetimeFigureOut">
              <a:rPr lang="vi-VN" smtClean="0"/>
              <a:t>12/04/2022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EF9-CD66-4C63-8F08-4FEDDC0DBA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9067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5A410-9512-4B28-BFD3-4951CF7869C8}" type="datetimeFigureOut">
              <a:rPr lang="vi-VN" smtClean="0"/>
              <a:t>12/04/2022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75EF9-CD66-4C63-8F08-4FEDDC0DBA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808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" t="24637" r="-917" b="22981"/>
          <a:stretch/>
        </p:blipFill>
        <p:spPr>
          <a:xfrm>
            <a:off x="0" y="-1"/>
            <a:ext cx="12435840" cy="687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36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01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68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1</cp:revision>
  <dcterms:created xsi:type="dcterms:W3CDTF">2022-04-12T06:40:09Z</dcterms:created>
  <dcterms:modified xsi:type="dcterms:W3CDTF">2022-04-12T06:45:13Z</dcterms:modified>
</cp:coreProperties>
</file>