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7" r:id="rId9"/>
    <p:sldId id="261" r:id="rId10"/>
    <p:sldId id="263" r:id="rId11"/>
    <p:sldId id="264" r:id="rId12"/>
    <p:sldId id="266" r:id="rId13"/>
    <p:sldId id="265" r:id="rId14"/>
    <p:sldId id="269" r:id="rId15"/>
    <p:sldId id="270" r:id="rId16"/>
    <p:sldId id="280" r:id="rId17"/>
    <p:sldId id="281" r:id="rId18"/>
    <p:sldId id="282" r:id="rId19"/>
    <p:sldId id="283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812-7D71-4061-98D1-E3054CB77910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3F41-ADDF-4392-976C-D06B28E74B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0334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812-7D71-4061-98D1-E3054CB77910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3F41-ADDF-4392-976C-D06B28E74B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960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812-7D71-4061-98D1-E3054CB77910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3F41-ADDF-4392-976C-D06B28E74B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506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812-7D71-4061-98D1-E3054CB77910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3F41-ADDF-4392-976C-D06B28E74B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388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812-7D71-4061-98D1-E3054CB77910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3F41-ADDF-4392-976C-D06B28E74B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3068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812-7D71-4061-98D1-E3054CB77910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3F41-ADDF-4392-976C-D06B28E74B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827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812-7D71-4061-98D1-E3054CB77910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3F41-ADDF-4392-976C-D06B28E74B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382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812-7D71-4061-98D1-E3054CB77910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3F41-ADDF-4392-976C-D06B28E74B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06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812-7D71-4061-98D1-E3054CB77910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3F41-ADDF-4392-976C-D06B28E74B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835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812-7D71-4061-98D1-E3054CB77910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3F41-ADDF-4392-976C-D06B28E74B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674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812-7D71-4061-98D1-E3054CB77910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3F41-ADDF-4392-976C-D06B28E74B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20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E9812-7D71-4061-98D1-E3054CB77910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C3F41-ADDF-4392-976C-D06B28E74B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431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Có thể là hình ảnh về 10 người, mọi người đang đứng và trong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516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194" name="Picture 2" descr="Có thể là hình ảnh về 6 người và trong nhà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767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218" name="Picture 2" descr="Có thể là hình ảnh về 4 người và trong nhà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2"/>
          <a:stretch/>
        </p:blipFill>
        <p:spPr bwMode="auto">
          <a:xfrm>
            <a:off x="0" y="-61993"/>
            <a:ext cx="12192000" cy="691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292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6" name="Picture 2" descr="Có thể là hình ảnh về 11 người và trong nhà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2"/>
          <a:stretch/>
        </p:blipFill>
        <p:spPr bwMode="auto">
          <a:xfrm>
            <a:off x="0" y="-61993"/>
            <a:ext cx="12192000" cy="691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29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Có thể là hình ảnh về 7 người và trong nhà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213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4338" name="Picture 2" descr="Có thể là hình ảnh về 5 người, mọi người đang đứng và trong nhà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2"/>
          <a:stretch/>
        </p:blipFill>
        <p:spPr bwMode="auto">
          <a:xfrm>
            <a:off x="0" y="-46495"/>
            <a:ext cx="12192000" cy="690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44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5362" name="Picture 2" descr="Có thể là hình ảnh về 2 người, mọi người đang đứng và trong nhà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77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6386" name="Picture 2" descr="Có thể là hình ảnh về 4 người, mọi người đang đứng và trong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412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7410" name="Picture 2" descr="Có thể là hình ảnh về 6 người, mọi người đang đứng, hoa và trong nhà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9"/>
          <a:stretch/>
        </p:blipFill>
        <p:spPr bwMode="auto">
          <a:xfrm>
            <a:off x="0" y="30997"/>
            <a:ext cx="12192000" cy="682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361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8434" name="Picture 2" descr="Có thể là hình ảnh về 4 người, mọi người đang đứng, hoa và trong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968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9458" name="Picture 2" descr="Có thể là hình ảnh về 3 người, mọi người đang đứng, trong nhà và văn bản cho biết 'ĐẢNG CỘNG SẢN VIỆT NAM QUANG VINH MUÔN NĂM న NGHỊ QUYET HỘI NGHỊ CAN BỘ CÔNG CHỨC VIÊN CHỨC NĂM HỌC 2022- 2023 E ĐOAN TỊCH'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2"/>
          <a:stretch/>
        </p:blipFill>
        <p:spPr bwMode="auto">
          <a:xfrm>
            <a:off x="0" y="0"/>
            <a:ext cx="12192000" cy="695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409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Có thể là hình ảnh về 10 người, mọi người đang đứng và trong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880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Có thể là hình ảnh về ‎2 người, mọi người đang đứng, hoa, trong nhà và ‎văn bản cho biết '‎ĐẢNG CỘNG SẢN VIỆT NAM QUANG VINH MUԔN هj UBND QUẬN FOANG YÊN HỌI NGH! CÁN BỌ, VIÊN CHỨC NGƯỜI LAO ĐỌNG NĂM HỌC :2022 2023 GH 100 ĐOÀN THƯ THƯKÝ‎'‎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043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Có thể là hình ảnh về 10 người, mọi người đang đứng, hoa và trong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2192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941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2" name="Picture 2" descr="Có thể là hình ảnh về 11 người, mọi người đang đứng và trong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1"/>
            <a:ext cx="12192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146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4" name="Picture 2" descr="Có thể là hình ảnh về 8 người, mọi người đang đứng và trong nhà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2"/>
          <a:stretch/>
        </p:blipFill>
        <p:spPr bwMode="auto">
          <a:xfrm>
            <a:off x="0" y="-46495"/>
            <a:ext cx="12192000" cy="690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744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Có thể là hình ảnh về 8 người, mọi người đang đứng và trong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1"/>
            <a:ext cx="12192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512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290" name="Picture 2" descr="Có thể là hình ảnh về 8 người, mọi người đang đứng và trong nhà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384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6" name="Picture 2" descr="Có thể là hình ảnh về 12 người, hoa, trong nhà và văn bản cho biết 'ĐẢNG CỘNG SẢN VIỆT NAM QUANG VINH MUÔN NĂM న 自 ĐOÀN THỨKY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1"/>
            <a:ext cx="12192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634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3</cp:revision>
  <dcterms:created xsi:type="dcterms:W3CDTF">2023-03-20T02:40:06Z</dcterms:created>
  <dcterms:modified xsi:type="dcterms:W3CDTF">2023-03-20T02:55:32Z</dcterms:modified>
</cp:coreProperties>
</file>