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91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48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65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82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05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9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543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95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97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12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94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71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BAC1-DDC6-4680-A25F-3835E1077A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29E9-F457-4165-989E-975B11BE8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363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ó thể là hình ảnh về 4 người, mọi người đang đứng và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6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ó thể là hình ảnh về 9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4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ó thể là hình ảnh về 11 người, mọi người đang đứng và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1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ó thể là hình ảnh về 5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0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ó thể là hình ảnh về 8 người, mọi người đang đứng và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9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ó thể là hình ảnh về 2 người, mọi người đang đứng, hoa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8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ó thể là hình ảnh về 9 ngườ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9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2023-03-20T02:32:44Z</dcterms:created>
  <dcterms:modified xsi:type="dcterms:W3CDTF">2023-03-20T02:36:26Z</dcterms:modified>
</cp:coreProperties>
</file>