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85" r:id="rId2"/>
    <p:sldId id="325" r:id="rId3"/>
    <p:sldId id="359" r:id="rId4"/>
    <p:sldId id="286" r:id="rId5"/>
    <p:sldId id="360" r:id="rId6"/>
    <p:sldId id="287" r:id="rId7"/>
    <p:sldId id="339" r:id="rId8"/>
    <p:sldId id="358" r:id="rId9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00FF"/>
    <a:srgbClr val="FF0000"/>
    <a:srgbClr val="99CCFF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94583" autoAdjust="0"/>
  </p:normalViewPr>
  <p:slideViewPr>
    <p:cSldViewPr snapToGrid="0">
      <p:cViewPr>
        <p:scale>
          <a:sx n="87" d="100"/>
          <a:sy n="87" d="100"/>
        </p:scale>
        <p:origin x="-14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9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CF552-2CE2-4B2A-85F9-95F50931210C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E04B8-2BE2-4B4E-8F58-CBAD9443C2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92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E04B8-2BE2-4B4E-8F58-CBAD9443C2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13FE4-5BAB-4B2A-BCEC-A479975AA709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19ACF-0908-4D0E-BB52-FDA7848A3E6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F36BA-3F02-4106-8426-A0F381ED582D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3CC01-A8EC-4766-B733-DCF3653B66C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0876C-7FD3-4B16-BD41-E3B1C03A4DEC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2CD99-0E1B-48D5-B5DF-F47C7619CF7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275CA-7A21-405A-9291-980B86A1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30CCB-AEF9-4313-8862-4F2FBB39E673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C70E2-7DF4-426C-A1DF-2FDFC66520A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124F5-0BDA-49E8-AF5B-32D2B8DCB9B7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1DA1A-76C9-4B01-9519-D768C15F77E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44078-42A1-4647-A4A5-698CD68551EA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DD62B-1CC9-44DC-A90B-333B1908734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0D8FB-CA59-4A42-8D51-5252C23B5AD7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C7384-0D80-4F2E-A5D8-75EC1156C67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66004-65BC-405B-875F-EC95AF85B982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FA208-EA15-48D7-9960-076670E7E9D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A733A-B7BB-413D-B7E3-DFC001B33A54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8835D-C08F-4B34-A25B-643177A23A3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F57C7-B26F-4E28-B429-E56E9569479B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2C0F-1A4F-4F6F-95DE-B9339E91923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D788A-024F-4561-9AD3-8F3CEDBA0AD5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98300-9B92-4C7C-B44B-A6439E134EA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7000" t="3000" r="-7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ECF6AC-6335-4867-A422-7C2EDBEA4EC7}" type="datetimeFigureOut">
              <a:rPr lang="vi-VN"/>
              <a:pPr>
                <a:defRPr/>
              </a:pPr>
              <a:t>22/06/2020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2B3DD2-94A0-48EB-9AC9-88BBEC4D170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6" r:id="rId2"/>
    <p:sldLayoutId id="2147483825" r:id="rId3"/>
    <p:sldLayoutId id="2147483824" r:id="rId4"/>
    <p:sldLayoutId id="2147483823" r:id="rId5"/>
    <p:sldLayoutId id="2147483822" r:id="rId6"/>
    <p:sldLayoutId id="2147483821" r:id="rId7"/>
    <p:sldLayoutId id="2147483820" r:id="rId8"/>
    <p:sldLayoutId id="2147483819" r:id="rId9"/>
    <p:sldLayoutId id="2147483818" r:id="rId10"/>
    <p:sldLayoutId id="2147483817" r:id="rId11"/>
    <p:sldLayoutId id="2147483828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956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396240" y="1082040"/>
            <a:ext cx="8382000" cy="280692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Hoạt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truyền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thông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hưởng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ứng</a:t>
            </a:r>
            <a:endParaRPr lang="en-US" sz="36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L="0" marR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ASEAN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phòng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chống</a:t>
            </a:r>
            <a:endParaRPr lang="en-US" sz="2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Sốt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xuất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huyết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15/06/2020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trong</a:t>
            </a:r>
            <a:endParaRPr lang="en-US" sz="36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L="0" marR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Trường</a:t>
            </a:r>
            <a:r>
              <a:rPr lang="en-US" sz="36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MN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Hoa</a:t>
            </a:r>
            <a:r>
              <a:rPr lang="en-US" sz="36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Phượng</a:t>
            </a:r>
            <a:r>
              <a:rPr lang="en-US" sz="36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Vỹ</a:t>
            </a:r>
            <a:endParaRPr lang="en-US" sz="28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defRPr/>
            </a:pPr>
            <a:endParaRPr lang="en-US" dirty="0" smtClean="0"/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1371600" y="5638800"/>
            <a:ext cx="6400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US" sz="2400" dirty="0">
              <a:solidFill>
                <a:srgbClr val="0000FF"/>
              </a:solidFill>
            </a:endParaRPr>
          </a:p>
          <a:p>
            <a:endParaRPr lang="en-US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t="62000" r="-1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588328" y="381000"/>
            <a:ext cx="8093075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>
              <a:spcAft>
                <a:spcPts val="600"/>
              </a:spcAft>
            </a:pPr>
            <a:endParaRPr lang="en-US" sz="2800" dirty="0" smtClean="0"/>
          </a:p>
        </p:txBody>
      </p:sp>
      <p:pic>
        <p:nvPicPr>
          <p:cNvPr id="3" name="Picture 2" descr="Description: Kết quả hình ảnh cho phòng bệnh sốt xuất huyết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315" y="740889"/>
            <a:ext cx="4865370" cy="3895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0"/>
            <a:ext cx="9448800" cy="68580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621972" y="3396343"/>
            <a:ext cx="591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chemeClr val="bg1"/>
                </a:solidFill>
              </a:rPr>
              <a:t>-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8" name="Picture 17" descr="111iq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1000" y="0"/>
            <a:ext cx="9525000" cy="685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22" name="TextBox 21"/>
          <p:cNvSpPr txBox="1"/>
          <p:nvPr/>
        </p:nvSpPr>
        <p:spPr>
          <a:xfrm>
            <a:off x="466898" y="3472458"/>
            <a:ext cx="79857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800" b="1" dirty="0" smtClean="0"/>
              <a:t>	</a:t>
            </a:r>
          </a:p>
          <a:p>
            <a:pPr lvl="0" algn="just"/>
            <a:endParaRPr lang="en-US" sz="2800" b="1" dirty="0" smtClean="0"/>
          </a:p>
          <a:p>
            <a:pPr algn="just"/>
            <a:r>
              <a:rPr lang="en-US" sz="2800" b="1" dirty="0" smtClean="0"/>
              <a:t>	</a:t>
            </a:r>
          </a:p>
          <a:p>
            <a:pPr algn="just"/>
            <a:r>
              <a:rPr lang="en-US" sz="2800" b="1" dirty="0" smtClean="0"/>
              <a:t>	</a:t>
            </a:r>
          </a:p>
          <a:p>
            <a:pPr algn="just"/>
            <a:endParaRPr lang="en-US" dirty="0"/>
          </a:p>
        </p:txBody>
      </p:sp>
      <p:pic>
        <p:nvPicPr>
          <p:cNvPr id="9" name="Picture 4" descr="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87927" y="0"/>
            <a:ext cx="953192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15636" y="579358"/>
            <a:ext cx="7952509" cy="457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1,</a:t>
            </a:r>
            <a:r>
              <a:rPr lang="en-US" sz="24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SỰ NGUY HIỂM CỦA BỆNH SỐT XUẤT HUYẾT:</a:t>
            </a:r>
            <a:endParaRPr lang="en-US" sz="2400" dirty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chưa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thuốc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điều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trị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đặc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hiệu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chưa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vắc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xin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phòng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sốt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huyết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do vi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rút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Dengue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gây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4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típ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gây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ký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hiệu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D1, D2, D3, D4.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4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típ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gây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này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đều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gặp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ở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Việt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Nam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luân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phiên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gây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dịch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Do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miễn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dịch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tạo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thành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mắc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chỉ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tính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đặc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hiệu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đối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từng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típ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nên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ta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mắc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sốt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huyết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lần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thứ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2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hoặc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thứ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3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bởi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típ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khác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nhau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 </a:t>
            </a:r>
            <a:endParaRPr lang="en-US" sz="26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62000" r="-1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670241" y="235527"/>
            <a:ext cx="7726997" cy="397237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1920"/>
              </a:lnSpc>
              <a:spcBef>
                <a:spcPts val="0"/>
              </a:spcBef>
              <a:spcAft>
                <a:spcPts val="1200"/>
              </a:spcAft>
            </a:pPr>
            <a:endParaRPr lang="en-US" sz="2800" b="1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ts val="192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2.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BIỂU HIỆN CỦA BỆNH:</a:t>
            </a:r>
          </a:p>
          <a:p>
            <a:pPr>
              <a:lnSpc>
                <a:spcPts val="1920"/>
              </a:lnSpc>
              <a:spcBef>
                <a:spcPts val="0"/>
              </a:spcBef>
              <a:spcAft>
                <a:spcPts val="1200"/>
              </a:spcAft>
            </a:pPr>
            <a:endParaRPr lang="en-US" sz="2800" u="sng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ts val="192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2.1 </a:t>
            </a:r>
            <a:r>
              <a:rPr lang="en-US" sz="2800" b="1" u="sng" dirty="0" err="1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800" b="1" u="sng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u="sng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800" b="1" u="sng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u="sng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nhẹ</a:t>
            </a:r>
            <a:r>
              <a:rPr lang="en-US" sz="2800" b="1" u="sng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en-US" sz="2800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en-US" sz="2800" dirty="0">
              <a:solidFill>
                <a:srgbClr val="7030A0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Sốt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đột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ngột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39 - 40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C,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kéo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dài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2 - 7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khó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hạ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sốt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Đau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đầu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dữ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dội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vùng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trán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nhãn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cầu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nổi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mẩn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phát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ban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7a321bbd624e4c1308fd31c0f905f6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28600" y="63137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713412" y="193765"/>
            <a:ext cx="7049588" cy="596522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57150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endParaRPr lang="en-US" sz="2800" b="1" dirty="0" smtClean="0">
              <a:solidFill>
                <a:srgbClr val="7030A0"/>
              </a:solidFill>
              <a:latin typeface="Times New Roman"/>
              <a:ea typeface="Times New Roman"/>
              <a:cs typeface="Times New Roman"/>
            </a:endParaRPr>
          </a:p>
          <a:p>
            <a:pPr lvl="0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2. 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BIỂU HIỆN CỦA BỆNH:</a:t>
            </a:r>
          </a:p>
          <a:p>
            <a:pPr indent="57150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endParaRPr lang="en-US" sz="2800" b="1" dirty="0">
              <a:solidFill>
                <a:srgbClr val="7030A0"/>
              </a:solidFill>
              <a:latin typeface="Times New Roman"/>
              <a:ea typeface="Times New Roman"/>
              <a:cs typeface="Times New Roman"/>
            </a:endParaRPr>
          </a:p>
          <a:p>
            <a:pPr indent="57150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r>
              <a:rPr lang="en-US" sz="28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2.2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8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nặng</a:t>
            </a:r>
            <a:r>
              <a:rPr lang="en-US" sz="28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:</a:t>
            </a:r>
          </a:p>
          <a:p>
            <a:pPr indent="57150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endParaRPr lang="en-US" sz="28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Bao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gồm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dấu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hiệu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kèm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hoặc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nhiều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dấu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hiệu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en-US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-114300" algn="l"/>
              </a:tabLs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Dấu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hiệu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huyết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Chấm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huyết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ngoài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da,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chảy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máu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cam,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chảy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máu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chân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răng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vết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bầm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tím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chỗ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tiêm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nôn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ói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máu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cầu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đen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(do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bị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huyết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nội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tạng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).</a:t>
            </a:r>
            <a:endParaRPr lang="en-US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-114300" algn="l"/>
              </a:tabLs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Đau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bụng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buồn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nôn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chân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lạnh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vật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vã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hốt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hoảng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chứng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choáng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do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xuất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huyết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nội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tạng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gây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mất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máu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tụt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huyết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áp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nếu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cấp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cứu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điều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trị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kịp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thời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dẫn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đến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tử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vong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400" dirty="0"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t="62000" r="-1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497022" y="154260"/>
            <a:ext cx="7985125" cy="550407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3. </a:t>
            </a:r>
            <a:r>
              <a:rPr lang="en-US" sz="26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CÁCH PHÒNG BỆNH SỐT XUẤT HUYẾT:</a:t>
            </a: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endParaRPr lang="en-US" sz="10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phòng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bệnh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tốt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nhất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diệt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muỗi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lăng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quăng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bọ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gậy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26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phòng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chống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muỗi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đốt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600" dirty="0">
              <a:latin typeface="Calibri"/>
              <a:ea typeface="Calibri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Loại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bỏ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nơi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sản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muỗi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diệt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lăng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quăng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bọ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gậy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26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bằng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cách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en-US" sz="2600" dirty="0">
              <a:latin typeface="Calibri"/>
              <a:ea typeface="Calibri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+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Đậy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kín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tất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dụng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cụ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chứa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muỗi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26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vào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đẻ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trứng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600" dirty="0">
              <a:latin typeface="Calibri"/>
              <a:ea typeface="Calibri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+ 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Thả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hoặc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mê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zô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vào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dụng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cụ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chứa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lớn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bể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endParaRPr lang="en-US" sz="26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giếng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chum,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vại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...)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diệt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lăng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quăng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bọ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gậy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600" dirty="0">
              <a:latin typeface="Calibri"/>
              <a:ea typeface="Calibri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+ Thu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gom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hủy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vật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dụng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phế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thải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nhà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xung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26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quanh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nhà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như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chai,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lọ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mảnh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chai,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mảnh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lu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vỡ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vỏ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dừa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endParaRPr lang="en-US" sz="26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lốp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vỏ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xe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cũ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bẹ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lá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...,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dọn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vệ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môi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trường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lật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26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úp</a:t>
            </a:r>
            <a:r>
              <a:rPr lang="en-US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dụng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cụ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chứa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đến</a:t>
            </a:r>
            <a:r>
              <a:rPr lang="en-US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600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9325615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4" name="Picture 3" descr="Slide160-215x16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342120" cy="6858000"/>
          </a:xfrm>
          <a:prstGeom prst="rect">
            <a:avLst/>
          </a:prstGeom>
        </p:spPr>
      </p:pic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711925" y="296455"/>
            <a:ext cx="7082246" cy="4898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indent="57150" algn="just">
              <a:lnSpc>
                <a:spcPts val="1920"/>
              </a:lnSpc>
              <a:spcBef>
                <a:spcPts val="0"/>
              </a:spcBef>
              <a:spcAft>
                <a:spcPts val="1200"/>
              </a:spcAft>
              <a:tabLst>
                <a:tab pos="-114300" algn="l"/>
              </a:tabLst>
            </a:pPr>
            <a:r>
              <a:rPr lang="en-US" sz="2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3. </a:t>
            </a:r>
            <a:r>
              <a:rPr lang="en-US" sz="26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CÁCH PHÒNG BỆNH SỐT XUẤT HUYẾT:</a:t>
            </a:r>
            <a:endParaRPr lang="en-US" sz="26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endParaRPr lang="en-US" sz="2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+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Bỏ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muối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hoặc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dầu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bát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kê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2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r>
              <a:rPr lang="en-US" sz="28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chạn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lang="en-US" sz="28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tủ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đựng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chén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bát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bình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hoa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ea typeface="Calibri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endParaRPr lang="en-US" sz="2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r>
              <a:rPr lang="en-US" sz="28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Phòng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chống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muỗi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đốt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en-US" sz="2800" dirty="0">
              <a:ea typeface="Calibri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Mặc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quần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áo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dài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tay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ea typeface="Calibri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Ngủ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màn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mùng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kể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ban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ea typeface="Calibri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+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bình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xịt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diệt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muỗi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hương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muỗi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kem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2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indent="57150" algn="just">
              <a:lnSpc>
                <a:spcPts val="1920"/>
              </a:lnSpc>
              <a:spcBef>
                <a:spcPts val="0"/>
              </a:spcBef>
              <a:spcAft>
                <a:spcPts val="750"/>
              </a:spcAft>
              <a:tabLst>
                <a:tab pos="-114300" algn="l"/>
              </a:tabLst>
            </a:pPr>
            <a:r>
              <a:rPr lang="en-US" sz="28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xua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muỗi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vợt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điện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diệt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muỗi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...</a:t>
            </a:r>
            <a:endParaRPr lang="en-US" sz="2800" dirty="0">
              <a:ea typeface="Calibri"/>
              <a:cs typeface="Times New Roman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+ Cho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bị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sốt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xuất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huyết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nằm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màn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tránh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muỗi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đốt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tránh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lây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lan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bệnh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/>
                <a:ea typeface="Times New Roman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khác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0821" name="WordArt 5"/>
          <p:cNvSpPr>
            <a:spLocks noChangeArrowheads="1" noChangeShapeType="1" noTextEdit="1"/>
          </p:cNvSpPr>
          <p:nvPr/>
        </p:nvSpPr>
        <p:spPr bwMode="auto">
          <a:xfrm>
            <a:off x="533400" y="990600"/>
            <a:ext cx="8143875" cy="30480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</a:bodyPr>
          <a:lstStyle/>
          <a:p>
            <a:pPr algn="ctr"/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Xin chân thành cảm ơn</a:t>
            </a:r>
          </a:p>
          <a:p>
            <a:pPr algn="ctr"/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sự theo dõi của các </a:t>
            </a:r>
            <a:r>
              <a:rPr lang="en-US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cô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2230" name="Picture 6" descr="th_thth947631s72vei3pz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3703638"/>
            <a:ext cx="5486400" cy="262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1" name="Picture 4" descr="2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800600"/>
            <a:ext cx="2362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9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8" presetClass="entr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1" grpId="0" animBg="1"/>
      <p:bldP spid="29082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3031</TotalTime>
  <Words>314</Words>
  <Application>Microsoft Office PowerPoint</Application>
  <PresentationFormat>On-screen Show (4:3)</PresentationFormat>
  <Paragraphs>58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NHAN</dc:creator>
  <cp:lastModifiedBy>Admin</cp:lastModifiedBy>
  <cp:revision>292</cp:revision>
  <dcterms:created xsi:type="dcterms:W3CDTF">2014-03-12T14:17:49Z</dcterms:created>
  <dcterms:modified xsi:type="dcterms:W3CDTF">2020-06-22T08:21:26Z</dcterms:modified>
</cp:coreProperties>
</file>