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3D7"/>
    <a:srgbClr val="FC2CE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6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3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0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3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2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0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3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0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FCC7-DD65-4400-99DF-8EEB346946C7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06E5E-F3CC-4C52-9983-73BB86A4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vector_1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" y="1385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457200"/>
            <a:ext cx="655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800" b="1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E703D7"/>
                </a:solidFill>
                <a:latin typeface="Times New Roman"/>
                <a:cs typeface="Times New Roman"/>
              </a:rPr>
              <a:t>TRƯỜNG MẦM NON HOA QUỲNH</a:t>
            </a:r>
          </a:p>
          <a:p>
            <a:pPr algn="ctr">
              <a:defRPr/>
            </a:pPr>
            <a:r>
              <a:rPr lang="vi-VN" sz="2800" b="1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E703D7"/>
                </a:solidFill>
                <a:latin typeface="Times New Roman"/>
                <a:cs typeface="Times New Roman"/>
              </a:rPr>
              <a:t>LỚP : LÁ </a:t>
            </a:r>
            <a:r>
              <a:rPr lang="en-US" sz="2800" b="1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E703D7"/>
                </a:solidFill>
                <a:latin typeface="Times New Roman"/>
                <a:cs typeface="Times New Roman"/>
              </a:rPr>
              <a:t>3</a:t>
            </a:r>
            <a:endParaRPr lang="en-US" sz="28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E703D7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20980" y="2286000"/>
            <a:ext cx="73706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 ĐỘNG</a:t>
            </a:r>
          </a:p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GIÁO DỤC KỸ NĂNG SỐNG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5029200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>
                <a:solidFill>
                  <a:srgbClr val="1515C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1515C9"/>
                </a:solidFill>
                <a:latin typeface="Times New Roman" pitchFamily="18" charset="0"/>
                <a:cs typeface="Times New Roman" pitchFamily="18" charset="0"/>
              </a:rPr>
              <a:t>Giáo viên thực hiện: </a:t>
            </a:r>
            <a:r>
              <a:rPr lang="vi-VN" sz="2400" b="1">
                <a:solidFill>
                  <a:srgbClr val="1515C9"/>
                </a:solidFill>
                <a:latin typeface="Times New Roman" pitchFamily="18" charset="0"/>
                <a:cs typeface="Times New Roman" pitchFamily="18" charset="0"/>
              </a:rPr>
              <a:t>Trần</a:t>
            </a:r>
            <a:r>
              <a:rPr lang="en-US" sz="2400" b="1">
                <a:solidFill>
                  <a:srgbClr val="1515C9"/>
                </a:solidFill>
                <a:latin typeface="Times New Roman" pitchFamily="18" charset="0"/>
                <a:cs typeface="Times New Roman" pitchFamily="18" charset="0"/>
              </a:rPr>
              <a:t> Lê Hoàng Anh</a:t>
            </a:r>
          </a:p>
          <a:p>
            <a:r>
              <a:rPr lang="en-US" sz="2400" b="1">
                <a:solidFill>
                  <a:srgbClr val="1515C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1515C9"/>
                </a:solidFill>
                <a:latin typeface="Times New Roman" pitchFamily="18" charset="0"/>
                <a:cs typeface="Times New Roman" pitchFamily="18" charset="0"/>
              </a:rPr>
              <a:t>Lớp </a:t>
            </a:r>
            <a:r>
              <a:rPr lang="en-US" sz="2400" b="1">
                <a:solidFill>
                  <a:srgbClr val="1515C9"/>
                </a:solidFill>
                <a:latin typeface="Times New Roman" pitchFamily="18" charset="0"/>
                <a:cs typeface="Times New Roman" pitchFamily="18" charset="0"/>
              </a:rPr>
              <a:t>Lá 3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861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 </a:t>
            </a:r>
            <a:r>
              <a:rPr lang="en-US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ĐÍCH YÊU CẦU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Trẻ nhận xét và tỏ thái độ với hành vi đúng và hành vi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sai</a:t>
            </a:r>
          </a:p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TIỆN HOẠT ĐỘNG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Tranh các hành vi đúng và sai đủ số lượng trẻ</a:t>
            </a:r>
          </a:p>
          <a:p>
            <a:pPr marL="0" indent="0"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- Rổ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bút màu, khăn lau.</a:t>
            </a: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 HÀNH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/>
              <a:t>-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Trò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chơi: Lắc tay</a:t>
            </a:r>
          </a:p>
          <a:p>
            <a:pPr marL="0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Cho trẻ chọn tranh 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*Yêu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cầu: đánh dấu tranh có nội dung về hành vi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\Desktop\Downloads\30127940_1887087817992803_7866527954640044032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19400"/>
            <a:ext cx="6096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0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smtClean="0">
                <a:latin typeface="+mj-lt"/>
              </a:rPr>
              <a:t>-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Cho trẻ nói về tranh trẻ chọn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- Cô giải thích và  hướng dẫn các hành vi đúng và hành vi sai</a:t>
            </a:r>
          </a:p>
        </p:txBody>
      </p:sp>
      <p:pic>
        <p:nvPicPr>
          <p:cNvPr id="2050" name="Picture 2" descr="C:\Users\Admin\Desktop\Downloads\29790808_1887087774659474_3951161468967190528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1" y="2743200"/>
            <a:ext cx="403859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Downloads\29791163_1887088387992746_1661924753234984960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36718"/>
            <a:ext cx="3810000" cy="319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-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Kết nhóm trẻ 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*Yêu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cầu: trẻ thảo luận và  đánh dấu tranh có nội dung về hành vi đúng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- Nhóm trình bày về tranh nhóm mình</a:t>
            </a:r>
          </a:p>
        </p:txBody>
      </p:sp>
      <p:pic>
        <p:nvPicPr>
          <p:cNvPr id="3074" name="Picture 2" descr="C:\Users\Admin\Desktop\Downloads\30226889_1887088137992771_256012013988216832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45873"/>
            <a:ext cx="3810000" cy="290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Downloads\29791329_1887087884659463_8299932533248753664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1934"/>
            <a:ext cx="3900714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6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15761418dba06a6daabd8b6b3faa32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95400" y="1676400"/>
            <a:ext cx="7315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Cảm </a:t>
            </a:r>
            <a:r>
              <a:rPr lang="en-US" sz="4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 quí vị đã theo dõi</a:t>
            </a:r>
          </a:p>
          <a:p>
            <a:pPr algn="ctr"/>
            <a:r>
              <a:rPr lang="en-US" sz="4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 chào và hẹn gặp lại</a:t>
            </a:r>
          </a:p>
        </p:txBody>
      </p:sp>
    </p:spTree>
    <p:extLst>
      <p:ext uri="{BB962C8B-B14F-4D97-AF65-F5344CB8AC3E}">
        <p14:creationId xmlns:p14="http://schemas.microsoft.com/office/powerpoint/2010/main" val="9660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XEÁP CON THOÛ</dc:title>
  <dc:creator>Admin</dc:creator>
  <cp:lastModifiedBy>Admin</cp:lastModifiedBy>
  <cp:revision>28</cp:revision>
  <dcterms:created xsi:type="dcterms:W3CDTF">2018-04-05T08:19:09Z</dcterms:created>
  <dcterms:modified xsi:type="dcterms:W3CDTF">2018-04-06T06:33:30Z</dcterms:modified>
</cp:coreProperties>
</file>