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7" r:id="rId3"/>
    <p:sldId id="258" r:id="rId4"/>
    <p:sldId id="259" r:id="rId5"/>
    <p:sldId id="265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03D7"/>
    <a:srgbClr val="FC2CED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FCC7-DD65-4400-99DF-8EEB346946C7}" type="datetimeFigureOut">
              <a:rPr lang="en-US" smtClean="0"/>
              <a:t>06/04/2018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6E5E-F3CC-4C52-9983-73BB86A46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762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FCC7-DD65-4400-99DF-8EEB346946C7}" type="datetimeFigureOut">
              <a:rPr lang="en-US" smtClean="0"/>
              <a:t>06/04/2018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6E5E-F3CC-4C52-9983-73BB86A46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5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FCC7-DD65-4400-99DF-8EEB346946C7}" type="datetimeFigureOut">
              <a:rPr lang="en-US" smtClean="0"/>
              <a:t>06/04/2018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6E5E-F3CC-4C52-9983-73BB86A46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033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FCC7-DD65-4400-99DF-8EEB346946C7}" type="datetimeFigureOut">
              <a:rPr lang="en-US" smtClean="0"/>
              <a:t>06/04/2018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6E5E-F3CC-4C52-9983-73BB86A46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146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FCC7-DD65-4400-99DF-8EEB346946C7}" type="datetimeFigureOut">
              <a:rPr lang="en-US" smtClean="0"/>
              <a:t>06/04/2018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6E5E-F3CC-4C52-9983-73BB86A46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80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FCC7-DD65-4400-99DF-8EEB346946C7}" type="datetimeFigureOut">
              <a:rPr lang="en-US" smtClean="0"/>
              <a:t>06/04/2018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6E5E-F3CC-4C52-9983-73BB86A46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739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FCC7-DD65-4400-99DF-8EEB346946C7}" type="datetimeFigureOut">
              <a:rPr lang="en-US" smtClean="0"/>
              <a:t>06/04/2018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6E5E-F3CC-4C52-9983-73BB86A46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825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FCC7-DD65-4400-99DF-8EEB346946C7}" type="datetimeFigureOut">
              <a:rPr lang="en-US" smtClean="0"/>
              <a:t>06/04/2018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6E5E-F3CC-4C52-9983-73BB86A46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000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FCC7-DD65-4400-99DF-8EEB346946C7}" type="datetimeFigureOut">
              <a:rPr lang="en-US" smtClean="0"/>
              <a:t>06/04/2018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6E5E-F3CC-4C52-9983-73BB86A46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632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FCC7-DD65-4400-99DF-8EEB346946C7}" type="datetimeFigureOut">
              <a:rPr lang="en-US" smtClean="0"/>
              <a:t>06/04/2018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6E5E-F3CC-4C52-9983-73BB86A46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6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FCC7-DD65-4400-99DF-8EEB346946C7}" type="datetimeFigureOut">
              <a:rPr lang="en-US" smtClean="0"/>
              <a:t>06/04/2018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6E5E-F3CC-4C52-9983-73BB86A46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709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2FCC7-DD65-4400-99DF-8EEB346946C7}" type="datetimeFigureOut">
              <a:rPr lang="en-US" smtClean="0"/>
              <a:t>06/04/2018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06E5E-F3CC-4C52-9983-73BB86A46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57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Admin\Desktop\vector_10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1" y="13855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219200" y="457200"/>
            <a:ext cx="6553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800" b="1" kern="1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E703D7"/>
                </a:solidFill>
                <a:latin typeface="Times New Roman"/>
                <a:cs typeface="Times New Roman"/>
              </a:rPr>
              <a:t>TRƯỜNG MẦM NON HOA QUỲNH</a:t>
            </a:r>
          </a:p>
          <a:p>
            <a:pPr algn="ctr">
              <a:defRPr/>
            </a:pPr>
            <a:r>
              <a:rPr lang="vi-VN" sz="2800" b="1" kern="1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E703D7"/>
                </a:solidFill>
                <a:latin typeface="Times New Roman"/>
                <a:cs typeface="Times New Roman"/>
              </a:rPr>
              <a:t>LỚP : LÁ </a:t>
            </a:r>
            <a:r>
              <a:rPr lang="en-US" sz="2800" b="1" kern="1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E703D7"/>
                </a:solidFill>
                <a:latin typeface="Times New Roman"/>
                <a:cs typeface="Times New Roman"/>
              </a:rPr>
              <a:t>3</a:t>
            </a:r>
            <a:endParaRPr lang="en-US" sz="2800" b="1" kern="10">
              <a:ln w="9525">
                <a:solidFill>
                  <a:srgbClr val="008000"/>
                </a:solidFill>
                <a:round/>
                <a:headEnd/>
                <a:tailEnd/>
              </a:ln>
              <a:solidFill>
                <a:srgbClr val="E703D7"/>
              </a:solidFill>
              <a:latin typeface="Times New Roman"/>
              <a:cs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20980" y="2286000"/>
            <a:ext cx="737061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HOẠT ĐỘNG</a:t>
            </a:r>
          </a:p>
          <a:p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GIÁO DỤC KỸ NĂNG SỐNG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24200" y="5029200"/>
            <a:ext cx="5867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>
                <a:solidFill>
                  <a:srgbClr val="1515C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1515C9"/>
                </a:solidFill>
                <a:latin typeface="Times New Roman" pitchFamily="18" charset="0"/>
                <a:cs typeface="Times New Roman" pitchFamily="18" charset="0"/>
              </a:rPr>
              <a:t>Giáo viên thực hiện: </a:t>
            </a:r>
            <a:r>
              <a:rPr lang="vi-VN" sz="2400" b="1">
                <a:solidFill>
                  <a:srgbClr val="1515C9"/>
                </a:solidFill>
                <a:latin typeface="Times New Roman" pitchFamily="18" charset="0"/>
                <a:cs typeface="Times New Roman" pitchFamily="18" charset="0"/>
              </a:rPr>
              <a:t>Trần</a:t>
            </a:r>
            <a:r>
              <a:rPr lang="en-US" sz="2400" b="1">
                <a:solidFill>
                  <a:srgbClr val="1515C9"/>
                </a:solidFill>
                <a:latin typeface="Times New Roman" pitchFamily="18" charset="0"/>
                <a:cs typeface="Times New Roman" pitchFamily="18" charset="0"/>
              </a:rPr>
              <a:t> Lê Hoàng Anh</a:t>
            </a:r>
          </a:p>
          <a:p>
            <a:r>
              <a:rPr lang="en-US" sz="2400" b="1">
                <a:solidFill>
                  <a:srgbClr val="1515C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smtClean="0">
                <a:solidFill>
                  <a:srgbClr val="1515C9"/>
                </a:solidFill>
                <a:latin typeface="Times New Roman" pitchFamily="18" charset="0"/>
                <a:cs typeface="Times New Roman" pitchFamily="18" charset="0"/>
              </a:rPr>
              <a:t>Lớp </a:t>
            </a:r>
            <a:r>
              <a:rPr lang="en-US" sz="2400" b="1">
                <a:solidFill>
                  <a:srgbClr val="1515C9"/>
                </a:solidFill>
                <a:latin typeface="Times New Roman" pitchFamily="18" charset="0"/>
                <a:cs typeface="Times New Roman" pitchFamily="18" charset="0"/>
              </a:rPr>
              <a:t>Lá 3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38612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610600" cy="6172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 </a:t>
            </a:r>
            <a:r>
              <a:rPr lang="en-US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MỤC ĐÍCH YÊU CẦU</a:t>
            </a: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en-US" sz="4000">
                <a:latin typeface="Times New Roman" pitchFamily="18" charset="0"/>
                <a:cs typeface="Times New Roman" pitchFamily="18" charset="0"/>
              </a:rPr>
              <a:t>Trẻ nhận xét và tỏ thái độ với hành vi đúng và hành vi 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sai</a:t>
            </a:r>
          </a:p>
          <a:p>
            <a:pPr marL="0" indent="0">
              <a:buNone/>
            </a:pP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 TIỆN HOẠT ĐỘNG</a:t>
            </a: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>
                <a:latin typeface="Times New Roman" pitchFamily="18" charset="0"/>
                <a:cs typeface="Times New Roman" pitchFamily="18" charset="0"/>
              </a:rPr>
              <a:t>Tranh các hành vi đúng và sai đủ số lượng trẻ</a:t>
            </a:r>
          </a:p>
          <a:p>
            <a:pPr marL="0" indent="0">
              <a:buNone/>
            </a:pP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- Rổ </a:t>
            </a:r>
            <a:r>
              <a:rPr lang="en-US" sz="4000">
                <a:latin typeface="Times New Roman" pitchFamily="18" charset="0"/>
                <a:cs typeface="Times New Roman" pitchFamily="18" charset="0"/>
              </a:rPr>
              <a:t>bút màu, khăn lau.</a:t>
            </a:r>
          </a:p>
          <a:p>
            <a:pPr marL="0" indent="0">
              <a:buNone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65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915400" cy="6400800"/>
          </a:xfrm>
        </p:spPr>
        <p:txBody>
          <a:bodyPr/>
          <a:lstStyle/>
          <a:p>
            <a:pPr marL="0" indent="0">
              <a:buNone/>
            </a:pP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 HÀNH</a:t>
            </a: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b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mtClean="0"/>
              <a:t>-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Trò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chơi: Lắc tay</a:t>
            </a:r>
          </a:p>
          <a:p>
            <a:pPr marL="0" indent="0">
              <a:buNone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- Cho trẻ chọn tranh </a:t>
            </a:r>
          </a:p>
          <a:p>
            <a:pPr marL="0" indent="0"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*Yêu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cầu: đánh dấu tranh có nội dung về hành vi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sai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Admin\Desktop\Downloads\30127940_1887087817992803_7866527954640044032_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819400"/>
            <a:ext cx="6096000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503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609600"/>
            <a:ext cx="8305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smtClean="0">
                <a:latin typeface="+mj-lt"/>
              </a:rPr>
              <a:t>-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Cho trẻ nói về tranh trẻ chọn</a:t>
            </a:r>
          </a:p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- Cô giải thích và  hướng dẫn các hành vi đúng và hành vi sai</a:t>
            </a:r>
          </a:p>
        </p:txBody>
      </p:sp>
      <p:pic>
        <p:nvPicPr>
          <p:cNvPr id="2050" name="Picture 2" descr="C:\Users\Admin\Desktop\Downloads\29790808_1887087774659474_3951161468967190528_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1" y="2743200"/>
            <a:ext cx="4038599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dmin\Desktop\Downloads\29791163_1887088387992746_1661924753234984960_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836718"/>
            <a:ext cx="3810000" cy="3190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45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685800"/>
            <a:ext cx="8534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/>
              <a:t>-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Kết nhóm trẻ </a:t>
            </a:r>
          </a:p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*Yêu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cầu: trẻ thảo luận và  đánh dấu tranh có nội dung về hành vi đúng</a:t>
            </a:r>
          </a:p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- Nhóm trình bày về tranh nhóm mình</a:t>
            </a:r>
          </a:p>
        </p:txBody>
      </p:sp>
      <p:pic>
        <p:nvPicPr>
          <p:cNvPr id="3074" name="Picture 2" descr="C:\Users\Admin\Desktop\Downloads\30226889_1887088137992771_256012013988216832_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345873"/>
            <a:ext cx="3810000" cy="2907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Admin\Desktop\Downloads\29791329_1887087884659463_8299932533248753664_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351934"/>
            <a:ext cx="3900714" cy="291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060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dmin\Desktop\15761418dba06a6daabd8b6b3faa328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295400" y="1676400"/>
            <a:ext cx="73152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Cảm </a:t>
            </a:r>
            <a:r>
              <a:rPr lang="en-US" sz="44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ơn quí vị đã theo dõi</a:t>
            </a:r>
          </a:p>
          <a:p>
            <a:pPr algn="ctr"/>
            <a:r>
              <a:rPr lang="en-US" sz="48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Xin chào và hẹn gặp lại</a:t>
            </a:r>
          </a:p>
        </p:txBody>
      </p:sp>
    </p:spTree>
    <p:extLst>
      <p:ext uri="{BB962C8B-B14F-4D97-AF65-F5344CB8AC3E}">
        <p14:creationId xmlns:p14="http://schemas.microsoft.com/office/powerpoint/2010/main" val="96603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176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XEÁP CON THOÛ</dc:title>
  <dc:creator>Admin</dc:creator>
  <cp:lastModifiedBy>Admin</cp:lastModifiedBy>
  <cp:revision>28</cp:revision>
  <dcterms:created xsi:type="dcterms:W3CDTF">2018-04-05T08:19:09Z</dcterms:created>
  <dcterms:modified xsi:type="dcterms:W3CDTF">2018-04-06T06:33:30Z</dcterms:modified>
</cp:coreProperties>
</file>