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58" r:id="rId7"/>
    <p:sldId id="259" r:id="rId8"/>
    <p:sldId id="260" r:id="rId9"/>
    <p:sldId id="261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93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1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79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04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4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70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0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301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93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579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3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A1815-9E4F-43EC-A3E7-4C3454DCF225}" type="datetimeFigureOut">
              <a:rPr lang="en-US" smtClean="0"/>
              <a:pPr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D2A2C-8589-423C-AA09-022D2A85F5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70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s://i.pinimg.com/originals/cd/79/a1/cd79a19002745990d3e08fb4315be2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</p:spPr>
      </p:pic>
      <p:sp>
        <p:nvSpPr>
          <p:cNvPr id="12" name="WordArt 17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391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81"/>
              </a:avLst>
            </a:prstTxWarp>
          </a:bodyPr>
          <a:lstStyle/>
          <a:p>
            <a:pPr algn="ctr"/>
            <a:r>
              <a:rPr lang="vi-VN" sz="6000" b="1" kern="10" dirty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TRƯỜNG MẦM NON HOA </a:t>
            </a:r>
            <a:r>
              <a:rPr lang="vi-VN" sz="6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QUỲNH</a:t>
            </a:r>
            <a:endParaRPr lang="en-US" sz="6000" b="1" kern="10" dirty="0" smtClean="0">
              <a:ln w="9525">
                <a:noFill/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6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Lớp</a:t>
            </a:r>
            <a:r>
              <a:rPr lang="en-US" sz="6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60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Mầm</a:t>
            </a:r>
            <a:r>
              <a:rPr lang="en-US" sz="6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1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sp>
        <p:nvSpPr>
          <p:cNvPr id="1035" name="WordArt 11"/>
          <p:cNvSpPr>
            <a:spLocks noChangeArrowheads="1" noChangeShapeType="1" noTextEdit="1"/>
          </p:cNvSpPr>
          <p:nvPr/>
        </p:nvSpPr>
        <p:spPr bwMode="auto">
          <a:xfrm>
            <a:off x="228600" y="2819400"/>
            <a:ext cx="8458200" cy="1743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  GIÁO ÁN PHÁT TRIỂN NGÔN NGỮ: </a:t>
            </a:r>
          </a:p>
          <a:p>
            <a:pPr algn="ctr" rtl="0"/>
            <a:r>
              <a:rPr lang="en-US" sz="3600" b="1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/>
                <a:latin typeface="Times New Roman"/>
                <a:cs typeface="Times New Roman"/>
              </a:rPr>
              <a:t>ĐÔI BẠN TỐT</a:t>
            </a:r>
            <a:endParaRPr lang="en-US" sz="3600" b="1" kern="10" spc="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/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áº¿t quáº£ hÃ¬nh áº£nh cho khung hÃ¬nh powerpoint cua pintere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ình nền thiết kế giáo án điện tử Powerpoint Background image presentati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228600"/>
            <a:ext cx="9144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     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PowePoint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36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ình nền Powerpoint đơn giản tinh tế dễ thương mở đầu slid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III.Tiến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-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chíp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với”.Tiếng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kết hợp với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- Cô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và đàm thoại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ree Business PowerPoint Swirling Backgrounds | Free Animated PowerPoint Backgrounds/Wallpapers Download - PPT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+ Khi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chuyện gì đã xảy ra với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+ Cuối cùng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đã hiểu ra điều gì?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 trẻ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981200" y="381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Free Business PowerPoint Swirling Backgrounds | Free Animated PowerPoint Backgrounds/Wallpapers Download - PPT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6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*</a:t>
            </a:r>
            <a:r>
              <a:rPr lang="vi-VN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Hoạt động 2: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rối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.?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-&gt;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+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026" name="Picture 2" descr="C:\Users\HOAQUYNH16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3058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748296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AQUYNH16\Desktop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381000"/>
            <a:ext cx="82296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78841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HOAQUYNH16\Desktop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3820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37254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OAQUYNH16\Desktop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"/>
            <a:ext cx="82296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0456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50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HOA QUỲNH PHÁT TRIỂN NGÔN NGỮ</dc:title>
  <dc:creator>HOAQUYNH16</dc:creator>
  <cp:lastModifiedBy>HOAQUYNH16</cp:lastModifiedBy>
  <cp:revision>14</cp:revision>
  <dcterms:created xsi:type="dcterms:W3CDTF">2019-09-16T06:05:08Z</dcterms:created>
  <dcterms:modified xsi:type="dcterms:W3CDTF">2019-09-25T05:02:00Z</dcterms:modified>
</cp:coreProperties>
</file>