
<file path=[Content_Types].xml><?xml version="1.0" encoding="utf-8"?>
<Types xmlns="http://schemas.openxmlformats.org/package/2006/content-types">
  <Default Extension="jpeg" ContentType="image/jpeg"/>
  <Default Extension="jpg" ContentType="image/pn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9884D-E706-4110-B6F4-FD092E2B74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49F9AB-7A59-42EF-96D5-30A584BF0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4E834-D462-407D-BE68-9ED7D0072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0D20C-49A1-4F49-8103-41085D5877A1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B6E82-808B-410F-A201-060100DFA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193E1-C367-47E2-92CB-EC756647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B8B8-3AAA-4707-8945-17DB365D4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20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22529-3B32-425B-935B-AA2F4DDDB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1BB764-0755-4498-8897-313200967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FAC7E-5787-4AE0-80F6-EDF0B5DD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0D20C-49A1-4F49-8103-41085D5877A1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AC70E-82BD-4AE7-AEBF-AF7389B92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305C0B-B7B7-461A-821B-5BB9C7755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B8B8-3AAA-4707-8945-17DB365D4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031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AAF55B-500A-493B-BA05-41E937A316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BA59F4-4DE1-477D-A2E0-FB53B9B7F5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34853A-FF4C-4EEC-A432-A2882B8D4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0D20C-49A1-4F49-8103-41085D5877A1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E6B44-83D5-487A-89F2-23E652C82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F7097-1A13-41FC-A042-0A3565459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B8B8-3AAA-4707-8945-17DB365D4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907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2D0F9-481C-4544-B3D5-FF0CDA8EE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415BD-2302-4C4C-BBDC-DA42DE3595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21E4E-EEBF-4F5C-AE36-36FB42441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0D20C-49A1-4F49-8103-41085D5877A1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D31DA-A6CF-458F-A618-14A4D1A5B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F04A7-5FED-471D-8A46-BA0DB0C34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B8B8-3AAA-4707-8945-17DB365D4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031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D4AF3-3217-4861-98FE-8AE6C8E38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BD62D1-4D83-4E7D-AE23-F216B46BF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30CEC-7C94-4219-9187-44A46E7F7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0D20C-49A1-4F49-8103-41085D5877A1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A25B8A-B2B9-4937-B71B-E1C7104FB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7EA00-B25C-4997-AB8B-E0F67416B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B8B8-3AAA-4707-8945-17DB365D4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43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263A6-58C5-4B45-BC3A-9CDFA6E79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681C9-CAB3-44DE-A381-16F9E153AB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769E1A-FFC6-4C1F-AABA-EFF43DCC54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32E480-352A-4601-967B-5CFA84CA7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0D20C-49A1-4F49-8103-41085D5877A1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EFF261-C263-4942-B624-F0F9E60C7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D26569-1440-4966-81FB-7F2C3A463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B8B8-3AAA-4707-8945-17DB365D4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067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79166-234D-43D4-AF60-EAC393A04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B6CDC6-C5DF-419E-AAB1-AA977CEC49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DCBB1C-2C54-456B-9124-F9E5C313F3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B04C1E-6000-445A-A3B3-6D5044C0BB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F883FD-E1A9-4C31-9B60-8EACD36545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A6DBF8-99DF-48FE-B04A-264702866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0D20C-49A1-4F49-8103-41085D5877A1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EA39B5-300A-44A4-8208-2AC781E6D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2840D2-B5BC-41EA-B504-5D79541D0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B8B8-3AAA-4707-8945-17DB365D4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25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5B081-75F6-425B-82CD-A3DD4F904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D41C7D-1846-47E4-82D8-2C2B7781A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0D20C-49A1-4F49-8103-41085D5877A1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11496D-32FA-4631-B21B-75F239537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C1563D-C8DA-402E-B39A-B9CEE1F03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B8B8-3AAA-4707-8945-17DB365D4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807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C05F12-5D95-4F02-A195-53AF77FEB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0D20C-49A1-4F49-8103-41085D5877A1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AFA905-C744-4F88-A222-207CEB569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B6BC82-1509-419A-B82E-4C7780C64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B8B8-3AAA-4707-8945-17DB365D4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442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89639-2496-4FB9-8FBD-7AF9972DA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74B99-6B30-4B2B-A4E5-024671557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5E9441-1FCE-42C4-AF82-76D413375F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DD94EC-3C39-4AC9-83ED-879B8977A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0D20C-49A1-4F49-8103-41085D5877A1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45F232-DDEC-47FD-9CCB-4740326AA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AFEF91-8A35-4000-B84C-BAFCB44D3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B8B8-3AAA-4707-8945-17DB365D4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49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FA2FF-7BD5-43CC-8982-A6CFF0518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B6B516-58E8-432C-BA7E-8346A6E6C7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6C0E2-10D0-4D2A-8406-55C80A7BF8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1C5C2-CAD5-4012-9F90-18F0A7F7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0D20C-49A1-4F49-8103-41085D5877A1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D8802-7025-4C2C-A2CB-39753F57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08922-8E8C-41EB-9CE5-89268519B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B8B8-3AAA-4707-8945-17DB365D4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52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CEB650-36CC-4D4E-AB6E-B9E9C9E46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446C1-212E-4448-959A-82B9230F6F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6B7F4F-63DF-4368-9EDC-A6497B2549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0D20C-49A1-4F49-8103-41085D5877A1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15939-AAA5-4F82-B8DF-5EF8C007D0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2792F8-47C2-4B7C-A917-8CDB32BAA7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5B8B8-3AAA-4707-8945-17DB365D4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607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4AA8735-DF3B-48E3-B58E-B5112FD3CB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FA41CD-7534-4CD8-856B-5E3E11BF6C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4765" cy="68922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2DB09D1-9364-4EE1-9DBE-602E0D580958}"/>
              </a:ext>
            </a:extLst>
          </p:cNvPr>
          <p:cNvSpPr/>
          <p:nvPr/>
        </p:nvSpPr>
        <p:spPr>
          <a:xfrm>
            <a:off x="1960073" y="3041752"/>
            <a:ext cx="82718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DUNG: VẼ HOA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6BB3AA-6A72-4A8F-BE3F-C60E12916FA0}"/>
              </a:ext>
            </a:extLst>
          </p:cNvPr>
          <p:cNvSpPr/>
          <p:nvPr/>
        </p:nvSpPr>
        <p:spPr>
          <a:xfrm>
            <a:off x="2913017" y="4863979"/>
            <a:ext cx="64363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Phan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endParaRPr lang="en-US" sz="28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4-5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4E4DF0-0A8D-471E-981F-92092FF327AC}"/>
              </a:ext>
            </a:extLst>
          </p:cNvPr>
          <p:cNvSpPr/>
          <p:nvPr/>
        </p:nvSpPr>
        <p:spPr>
          <a:xfrm>
            <a:off x="2160104" y="1235753"/>
            <a:ext cx="74146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1</a:t>
            </a:r>
            <a:b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MẦM NON LÊ THỊ RIÊNG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50E4672-AC25-406A-B5DF-3851A2A5C1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52366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0509">
        <p15:prstTrans prst="peelOff"/>
      </p:transition>
    </mc:Choice>
    <mc:Fallback>
      <p:transition spd="slow" advTm="205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1EB988-7460-4702-9438-0E0258278E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3972"/>
            <a:ext cx="12298018" cy="6742707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3AFD9F7-38B0-42E7-99C8-C57B36AA4674}"/>
              </a:ext>
            </a:extLst>
          </p:cNvPr>
          <p:cNvSpPr/>
          <p:nvPr/>
        </p:nvSpPr>
        <p:spPr>
          <a:xfrm>
            <a:off x="1205948" y="1152939"/>
            <a:ext cx="103366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207686-0A8E-4EBB-96DC-DF904F5F9DD3}"/>
              </a:ext>
            </a:extLst>
          </p:cNvPr>
          <p:cNvSpPr/>
          <p:nvPr/>
        </p:nvSpPr>
        <p:spPr>
          <a:xfrm>
            <a:off x="1205948" y="2521059"/>
            <a:ext cx="889220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28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A4,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clip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Cho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952A301-D0EE-49EF-9595-D78E0F0599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30995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2001">
        <p15:prstTrans prst="airplane"/>
      </p:transition>
    </mc:Choice>
    <mc:Fallback>
      <p:transition spd="slow" advTm="320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5EC6D-4365-4FD2-A80E-371487720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3749" y="207065"/>
            <a:ext cx="5138530" cy="78781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Clip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4" name="6480267844002818807">
            <a:hlinkClick r:id="" action="ppaction://media"/>
            <a:extLst>
              <a:ext uri="{FF2B5EF4-FFF2-40B4-BE49-F238E27FC236}">
                <a16:creationId xmlns:a16="http://schemas.microsoft.com/office/drawing/2014/main" id="{37CA9AA8-8328-4B5B-9C45-C36F191A027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6464"/>
          <a:stretch/>
        </p:blipFill>
        <p:spPr>
          <a:xfrm>
            <a:off x="1754015" y="994879"/>
            <a:ext cx="8683970" cy="52182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881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88315">
        <p14:prism isInverted="1"/>
      </p:transition>
    </mc:Choice>
    <mc:Fallback xmlns="">
      <p:transition spd="slow" advTm="1883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6334" objId="4"/>
        <p14:stopEvt time="185957" objId="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.9|6.1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8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115</Words>
  <Application>Microsoft Office PowerPoint</Application>
  <PresentationFormat>Widescreen</PresentationFormat>
  <Paragraphs>12</Paragraphs>
  <Slides>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Clip cô hướng dẫn bé vẽ hoa.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</cp:revision>
  <dcterms:created xsi:type="dcterms:W3CDTF">2021-12-16T02:44:04Z</dcterms:created>
  <dcterms:modified xsi:type="dcterms:W3CDTF">2021-12-16T09:30:18Z</dcterms:modified>
</cp:coreProperties>
</file>